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929" r:id="rId3"/>
  </p:sldMasterIdLst>
  <p:notesMasterIdLst>
    <p:notesMasterId r:id="rId29"/>
  </p:notesMasterIdLst>
  <p:handoutMasterIdLst>
    <p:handoutMasterId r:id="rId30"/>
  </p:handoutMasterIdLst>
  <p:sldIdLst>
    <p:sldId id="973" r:id="rId4"/>
    <p:sldId id="978" r:id="rId5"/>
    <p:sldId id="974" r:id="rId6"/>
    <p:sldId id="975" r:id="rId7"/>
    <p:sldId id="915" r:id="rId8"/>
    <p:sldId id="919" r:id="rId9"/>
    <p:sldId id="920" r:id="rId10"/>
    <p:sldId id="921" r:id="rId11"/>
    <p:sldId id="922" r:id="rId12"/>
    <p:sldId id="923" r:id="rId13"/>
    <p:sldId id="924" r:id="rId14"/>
    <p:sldId id="976" r:id="rId15"/>
    <p:sldId id="925" r:id="rId16"/>
    <p:sldId id="926" r:id="rId17"/>
    <p:sldId id="977" r:id="rId18"/>
    <p:sldId id="935" r:id="rId19"/>
    <p:sldId id="936" r:id="rId20"/>
    <p:sldId id="928" r:id="rId21"/>
    <p:sldId id="966" r:id="rId22"/>
    <p:sldId id="967" r:id="rId23"/>
    <p:sldId id="968" r:id="rId24"/>
    <p:sldId id="969" r:id="rId25"/>
    <p:sldId id="970" r:id="rId26"/>
    <p:sldId id="980" r:id="rId27"/>
    <p:sldId id="979" r:id="rId2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qrmNaEADAN87BbP5+EOQ==" hashData="FUaXqRvGo4jApyztD2iqBm/UIaVS1yBZn1vmKJ2D9o3Z94iatJvffmPeeTVcG5kBnjZS1y+YmS9r4uXr1C97k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FFF00"/>
    <a:srgbClr val="FFFFCC"/>
    <a:srgbClr val="CAE8AA"/>
    <a:srgbClr val="CCECFF"/>
    <a:srgbClr val="FF99CC"/>
    <a:srgbClr val="FFFF66"/>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86285-81B0-4573-ADAD-AEE076FE8BE7}" v="1" dt="2023-07-31T23:53:22.63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69" autoAdjust="0"/>
  </p:normalViewPr>
  <p:slideViewPr>
    <p:cSldViewPr snapToGrid="0">
      <p:cViewPr varScale="1">
        <p:scale>
          <a:sx n="92" d="100"/>
          <a:sy n="92" d="100"/>
        </p:scale>
        <p:origin x="215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田中 康大" userId="S::y-tanaka-ol@pref.fukui.lg.jp::2c11c6a4-4838-4324-93a9-e55e8dc3d145" providerId="AD" clId="Web-{6E300C6F-C500-F0DB-DDB8-03202FD22A59}"/>
    <pc:docChg chg="modSld addMainMaster">
      <pc:chgData name="田中 康大" userId="S::y-tanaka-ol@pref.fukui.lg.jp::2c11c6a4-4838-4324-93a9-e55e8dc3d145" providerId="AD" clId="Web-{6E300C6F-C500-F0DB-DDB8-03202FD22A59}" dt="2021-06-16T14:17:39.796" v="74"/>
      <pc:docMkLst>
        <pc:docMk/>
      </pc:docMkLst>
      <pc:sldChg chg="modSp mod modClrScheme chgLayout">
        <pc:chgData name="田中 康大" userId="S::y-tanaka-ol@pref.fukui.lg.jp::2c11c6a4-4838-4324-93a9-e55e8dc3d145" providerId="AD" clId="Web-{6E300C6F-C500-F0DB-DDB8-03202FD22A59}" dt="2021-06-16T14:17:02.857" v="73"/>
        <pc:sldMkLst>
          <pc:docMk/>
          <pc:sldMk cId="0" sldId="256"/>
        </pc:sldMkLst>
        <pc:spChg chg="mod ord">
          <ac:chgData name="田中 康大" userId="S::y-tanaka-ol@pref.fukui.lg.jp::2c11c6a4-4838-4324-93a9-e55e8dc3d145" providerId="AD" clId="Web-{6E300C6F-C500-F0DB-DDB8-03202FD22A59}" dt="2021-06-16T14:17:02.857" v="73"/>
          <ac:spMkLst>
            <pc:docMk/>
            <pc:sldMk cId="0" sldId="256"/>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256"/>
            <ac:spMk id="3" creationId="{00000000-0000-0000-0000-000000000000}"/>
          </ac:spMkLst>
        </pc:spChg>
      </pc:sldChg>
      <pc:sldChg chg="modSp mod setBg modClrScheme chgLayout">
        <pc:chgData name="田中 康大" userId="S::y-tanaka-ol@pref.fukui.lg.jp::2c11c6a4-4838-4324-93a9-e55e8dc3d145" providerId="AD" clId="Web-{6E300C6F-C500-F0DB-DDB8-03202FD22A59}" dt="2021-06-16T14:17:39.796" v="74"/>
        <pc:sldMkLst>
          <pc:docMk/>
          <pc:sldMk cId="0" sldId="257"/>
        </pc:sldMkLst>
        <pc:spChg chg="mod ord">
          <ac:chgData name="田中 康大" userId="S::y-tanaka-ol@pref.fukui.lg.jp::2c11c6a4-4838-4324-93a9-e55e8dc3d145" providerId="AD" clId="Web-{6E300C6F-C500-F0DB-DDB8-03202FD22A59}" dt="2021-06-16T14:17:02.857" v="73"/>
          <ac:spMkLst>
            <pc:docMk/>
            <pc:sldMk cId="0" sldId="257"/>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257"/>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258"/>
        </pc:sldMkLst>
        <pc:spChg chg="mod ord">
          <ac:chgData name="田中 康大" userId="S::y-tanaka-ol@pref.fukui.lg.jp::2c11c6a4-4838-4324-93a9-e55e8dc3d145" providerId="AD" clId="Web-{6E300C6F-C500-F0DB-DDB8-03202FD22A59}" dt="2021-06-16T14:17:02.857" v="73"/>
          <ac:spMkLst>
            <pc:docMk/>
            <pc:sldMk cId="0" sldId="258"/>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258"/>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265"/>
        </pc:sldMkLst>
        <pc:spChg chg="mod ord">
          <ac:chgData name="田中 康大" userId="S::y-tanaka-ol@pref.fukui.lg.jp::2c11c6a4-4838-4324-93a9-e55e8dc3d145" providerId="AD" clId="Web-{6E300C6F-C500-F0DB-DDB8-03202FD22A59}" dt="2021-06-16T14:17:02.857" v="73"/>
          <ac:spMkLst>
            <pc:docMk/>
            <pc:sldMk cId="0" sldId="265"/>
            <ac:spMk id="11"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266"/>
        </pc:sldMkLst>
        <pc:spChg chg="mod ord">
          <ac:chgData name="田中 康大" userId="S::y-tanaka-ol@pref.fukui.lg.jp::2c11c6a4-4838-4324-93a9-e55e8dc3d145" providerId="AD" clId="Web-{6E300C6F-C500-F0DB-DDB8-03202FD22A59}" dt="2021-06-16T14:17:02.857" v="73"/>
          <ac:spMkLst>
            <pc:docMk/>
            <pc:sldMk cId="0" sldId="266"/>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266"/>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267"/>
        </pc:sldMkLst>
        <pc:spChg chg="mod ord">
          <ac:chgData name="田中 康大" userId="S::y-tanaka-ol@pref.fukui.lg.jp::2c11c6a4-4838-4324-93a9-e55e8dc3d145" providerId="AD" clId="Web-{6E300C6F-C500-F0DB-DDB8-03202FD22A59}" dt="2021-06-16T14:17:02.857" v="73"/>
          <ac:spMkLst>
            <pc:docMk/>
            <pc:sldMk cId="0" sldId="267"/>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267"/>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269"/>
        </pc:sldMkLst>
        <pc:spChg chg="mod ord">
          <ac:chgData name="田中 康大" userId="S::y-tanaka-ol@pref.fukui.lg.jp::2c11c6a4-4838-4324-93a9-e55e8dc3d145" providerId="AD" clId="Web-{6E300C6F-C500-F0DB-DDB8-03202FD22A59}" dt="2021-06-16T14:17:02.857" v="73"/>
          <ac:spMkLst>
            <pc:docMk/>
            <pc:sldMk cId="0" sldId="269"/>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269"/>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270"/>
        </pc:sldMkLst>
        <pc:spChg chg="mod ord">
          <ac:chgData name="田中 康大" userId="S::y-tanaka-ol@pref.fukui.lg.jp::2c11c6a4-4838-4324-93a9-e55e8dc3d145" providerId="AD" clId="Web-{6E300C6F-C500-F0DB-DDB8-03202FD22A59}" dt="2021-06-16T14:17:02.857" v="73"/>
          <ac:spMkLst>
            <pc:docMk/>
            <pc:sldMk cId="0" sldId="270"/>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270"/>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271"/>
        </pc:sldMkLst>
        <pc:spChg chg="mod ord">
          <ac:chgData name="田中 康大" userId="S::y-tanaka-ol@pref.fukui.lg.jp::2c11c6a4-4838-4324-93a9-e55e8dc3d145" providerId="AD" clId="Web-{6E300C6F-C500-F0DB-DDB8-03202FD22A59}" dt="2021-06-16T14:17:02.857" v="73"/>
          <ac:spMkLst>
            <pc:docMk/>
            <pc:sldMk cId="0" sldId="271"/>
            <ac:spMk id="2" creationId="{00000000-0000-0000-0000-000000000000}"/>
          </ac:spMkLst>
        </pc:spChg>
        <pc:picChg chg="mod ord">
          <ac:chgData name="田中 康大" userId="S::y-tanaka-ol@pref.fukui.lg.jp::2c11c6a4-4838-4324-93a9-e55e8dc3d145" providerId="AD" clId="Web-{6E300C6F-C500-F0DB-DDB8-03202FD22A59}" dt="2021-06-16T14:17:02.857" v="73"/>
          <ac:picMkLst>
            <pc:docMk/>
            <pc:sldMk cId="0" sldId="271"/>
            <ac:picMk id="4" creationId="{00000000-0000-0000-0000-000000000000}"/>
          </ac:picMkLst>
        </pc:picChg>
      </pc:sldChg>
      <pc:sldChg chg="mod modClrScheme chgLayout">
        <pc:chgData name="田中 康大" userId="S::y-tanaka-ol@pref.fukui.lg.jp::2c11c6a4-4838-4324-93a9-e55e8dc3d145" providerId="AD" clId="Web-{6E300C6F-C500-F0DB-DDB8-03202FD22A59}" dt="2021-06-16T14:17:02.857" v="73"/>
        <pc:sldMkLst>
          <pc:docMk/>
          <pc:sldMk cId="0" sldId="276"/>
        </pc:sldMkLst>
      </pc:sldChg>
      <pc:sldChg chg="modSp mod modClrScheme chgLayout">
        <pc:chgData name="田中 康大" userId="S::y-tanaka-ol@pref.fukui.lg.jp::2c11c6a4-4838-4324-93a9-e55e8dc3d145" providerId="AD" clId="Web-{6E300C6F-C500-F0DB-DDB8-03202FD22A59}" dt="2021-06-16T14:17:02.857" v="73"/>
        <pc:sldMkLst>
          <pc:docMk/>
          <pc:sldMk cId="0" sldId="278"/>
        </pc:sldMkLst>
        <pc:spChg chg="mod ord">
          <ac:chgData name="田中 康大" userId="S::y-tanaka-ol@pref.fukui.lg.jp::2c11c6a4-4838-4324-93a9-e55e8dc3d145" providerId="AD" clId="Web-{6E300C6F-C500-F0DB-DDB8-03202FD22A59}" dt="2021-06-16T14:17:02.857" v="73"/>
          <ac:spMkLst>
            <pc:docMk/>
            <pc:sldMk cId="0" sldId="278"/>
            <ac:spMk id="2" creationId="{00000000-0000-0000-0000-000000000000}"/>
          </ac:spMkLst>
        </pc:spChg>
        <pc:picChg chg="mod ord">
          <ac:chgData name="田中 康大" userId="S::y-tanaka-ol@pref.fukui.lg.jp::2c11c6a4-4838-4324-93a9-e55e8dc3d145" providerId="AD" clId="Web-{6E300C6F-C500-F0DB-DDB8-03202FD22A59}" dt="2021-06-16T14:17:02.857" v="73"/>
          <ac:picMkLst>
            <pc:docMk/>
            <pc:sldMk cId="0" sldId="278"/>
            <ac:picMk id="5" creationId="{00000000-0000-0000-0000-000000000000}"/>
          </ac:picMkLst>
        </pc:picChg>
      </pc:sldChg>
      <pc:sldChg chg="modSp mod modClrScheme chgLayout">
        <pc:chgData name="田中 康大" userId="S::y-tanaka-ol@pref.fukui.lg.jp::2c11c6a4-4838-4324-93a9-e55e8dc3d145" providerId="AD" clId="Web-{6E300C6F-C500-F0DB-DDB8-03202FD22A59}" dt="2021-06-16T14:17:02.857" v="73"/>
        <pc:sldMkLst>
          <pc:docMk/>
          <pc:sldMk cId="0" sldId="281"/>
        </pc:sldMkLst>
        <pc:spChg chg="mod ord">
          <ac:chgData name="田中 康大" userId="S::y-tanaka-ol@pref.fukui.lg.jp::2c11c6a4-4838-4324-93a9-e55e8dc3d145" providerId="AD" clId="Web-{6E300C6F-C500-F0DB-DDB8-03202FD22A59}" dt="2021-06-16T14:17:02.857" v="73"/>
          <ac:spMkLst>
            <pc:docMk/>
            <pc:sldMk cId="0" sldId="281"/>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281"/>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282"/>
        </pc:sldMkLst>
        <pc:spChg chg="mod ord">
          <ac:chgData name="田中 康大" userId="S::y-tanaka-ol@pref.fukui.lg.jp::2c11c6a4-4838-4324-93a9-e55e8dc3d145" providerId="AD" clId="Web-{6E300C6F-C500-F0DB-DDB8-03202FD22A59}" dt="2021-06-16T14:17:02.857" v="73"/>
          <ac:spMkLst>
            <pc:docMk/>
            <pc:sldMk cId="0" sldId="282"/>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282"/>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285"/>
        </pc:sldMkLst>
        <pc:spChg chg="mod ord">
          <ac:chgData name="田中 康大" userId="S::y-tanaka-ol@pref.fukui.lg.jp::2c11c6a4-4838-4324-93a9-e55e8dc3d145" providerId="AD" clId="Web-{6E300C6F-C500-F0DB-DDB8-03202FD22A59}" dt="2021-06-16T14:17:02.857" v="73"/>
          <ac:spMkLst>
            <pc:docMk/>
            <pc:sldMk cId="0" sldId="285"/>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285"/>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287"/>
        </pc:sldMkLst>
        <pc:spChg chg="mod ord">
          <ac:chgData name="田中 康大" userId="S::y-tanaka-ol@pref.fukui.lg.jp::2c11c6a4-4838-4324-93a9-e55e8dc3d145" providerId="AD" clId="Web-{6E300C6F-C500-F0DB-DDB8-03202FD22A59}" dt="2021-06-16T14:17:02.857" v="73"/>
          <ac:spMkLst>
            <pc:docMk/>
            <pc:sldMk cId="0" sldId="287"/>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287"/>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289"/>
        </pc:sldMkLst>
        <pc:spChg chg="mod ord">
          <ac:chgData name="田中 康大" userId="S::y-tanaka-ol@pref.fukui.lg.jp::2c11c6a4-4838-4324-93a9-e55e8dc3d145" providerId="AD" clId="Web-{6E300C6F-C500-F0DB-DDB8-03202FD22A59}" dt="2021-06-16T14:17:02.857" v="73"/>
          <ac:spMkLst>
            <pc:docMk/>
            <pc:sldMk cId="0" sldId="289"/>
            <ac:spMk id="2" creationId="{00000000-0000-0000-0000-000000000000}"/>
          </ac:spMkLst>
        </pc:spChg>
        <pc:picChg chg="mod ord">
          <ac:chgData name="田中 康大" userId="S::y-tanaka-ol@pref.fukui.lg.jp::2c11c6a4-4838-4324-93a9-e55e8dc3d145" providerId="AD" clId="Web-{6E300C6F-C500-F0DB-DDB8-03202FD22A59}" dt="2021-06-16T14:17:02.857" v="73"/>
          <ac:picMkLst>
            <pc:docMk/>
            <pc:sldMk cId="0" sldId="289"/>
            <ac:picMk id="4" creationId="{00000000-0000-0000-0000-000000000000}"/>
          </ac:picMkLst>
        </pc:picChg>
      </pc:sldChg>
      <pc:sldChg chg="modSp mod modClrScheme chgLayout">
        <pc:chgData name="田中 康大" userId="S::y-tanaka-ol@pref.fukui.lg.jp::2c11c6a4-4838-4324-93a9-e55e8dc3d145" providerId="AD" clId="Web-{6E300C6F-C500-F0DB-DDB8-03202FD22A59}" dt="2021-06-16T14:17:02.857" v="73"/>
        <pc:sldMkLst>
          <pc:docMk/>
          <pc:sldMk cId="0" sldId="290"/>
        </pc:sldMkLst>
        <pc:spChg chg="mod ord">
          <ac:chgData name="田中 康大" userId="S::y-tanaka-ol@pref.fukui.lg.jp::2c11c6a4-4838-4324-93a9-e55e8dc3d145" providerId="AD" clId="Web-{6E300C6F-C500-F0DB-DDB8-03202FD22A59}" dt="2021-06-16T14:17:02.857" v="73"/>
          <ac:spMkLst>
            <pc:docMk/>
            <pc:sldMk cId="0" sldId="290"/>
            <ac:spMk id="2" creationId="{00000000-0000-0000-0000-000000000000}"/>
          </ac:spMkLst>
        </pc:spChg>
        <pc:picChg chg="mod ord">
          <ac:chgData name="田中 康大" userId="S::y-tanaka-ol@pref.fukui.lg.jp::2c11c6a4-4838-4324-93a9-e55e8dc3d145" providerId="AD" clId="Web-{6E300C6F-C500-F0DB-DDB8-03202FD22A59}" dt="2021-06-16T14:17:02.857" v="73"/>
          <ac:picMkLst>
            <pc:docMk/>
            <pc:sldMk cId="0" sldId="290"/>
            <ac:picMk id="4" creationId="{00000000-0000-0000-0000-000000000000}"/>
          </ac:picMkLst>
        </pc:picChg>
      </pc:sldChg>
      <pc:sldChg chg="modSp mod modClrScheme chgLayout">
        <pc:chgData name="田中 康大" userId="S::y-tanaka-ol@pref.fukui.lg.jp::2c11c6a4-4838-4324-93a9-e55e8dc3d145" providerId="AD" clId="Web-{6E300C6F-C500-F0DB-DDB8-03202FD22A59}" dt="2021-06-16T14:17:02.857" v="73"/>
        <pc:sldMkLst>
          <pc:docMk/>
          <pc:sldMk cId="0" sldId="291"/>
        </pc:sldMkLst>
        <pc:spChg chg="mod ord">
          <ac:chgData name="田中 康大" userId="S::y-tanaka-ol@pref.fukui.lg.jp::2c11c6a4-4838-4324-93a9-e55e8dc3d145" providerId="AD" clId="Web-{6E300C6F-C500-F0DB-DDB8-03202FD22A59}" dt="2021-06-16T14:17:02.857" v="73"/>
          <ac:spMkLst>
            <pc:docMk/>
            <pc:sldMk cId="0" sldId="291"/>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291"/>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292"/>
        </pc:sldMkLst>
        <pc:spChg chg="mod ord">
          <ac:chgData name="田中 康大" userId="S::y-tanaka-ol@pref.fukui.lg.jp::2c11c6a4-4838-4324-93a9-e55e8dc3d145" providerId="AD" clId="Web-{6E300C6F-C500-F0DB-DDB8-03202FD22A59}" dt="2021-06-16T14:17:02.857" v="73"/>
          <ac:spMkLst>
            <pc:docMk/>
            <pc:sldMk cId="0" sldId="292"/>
            <ac:spMk id="2" creationId="{00000000-0000-0000-0000-000000000000}"/>
          </ac:spMkLst>
        </pc:spChg>
        <pc:graphicFrameChg chg="mod ord">
          <ac:chgData name="田中 康大" userId="S::y-tanaka-ol@pref.fukui.lg.jp::2c11c6a4-4838-4324-93a9-e55e8dc3d145" providerId="AD" clId="Web-{6E300C6F-C500-F0DB-DDB8-03202FD22A59}" dt="2021-06-16T14:17:02.857" v="73"/>
          <ac:graphicFrameMkLst>
            <pc:docMk/>
            <pc:sldMk cId="0" sldId="292"/>
            <ac:graphicFrameMk id="4" creationId="{00000000-0000-0000-0000-000000000000}"/>
          </ac:graphicFrameMkLst>
        </pc:graphicFrameChg>
      </pc:sldChg>
      <pc:sldChg chg="modSp mod modClrScheme chgLayout">
        <pc:chgData name="田中 康大" userId="S::y-tanaka-ol@pref.fukui.lg.jp::2c11c6a4-4838-4324-93a9-e55e8dc3d145" providerId="AD" clId="Web-{6E300C6F-C500-F0DB-DDB8-03202FD22A59}" dt="2021-06-16T14:17:02.857" v="73"/>
        <pc:sldMkLst>
          <pc:docMk/>
          <pc:sldMk cId="0" sldId="294"/>
        </pc:sldMkLst>
        <pc:spChg chg="mod ord">
          <ac:chgData name="田中 康大" userId="S::y-tanaka-ol@pref.fukui.lg.jp::2c11c6a4-4838-4324-93a9-e55e8dc3d145" providerId="AD" clId="Web-{6E300C6F-C500-F0DB-DDB8-03202FD22A59}" dt="2021-06-16T14:17:02.857" v="73"/>
          <ac:spMkLst>
            <pc:docMk/>
            <pc:sldMk cId="0" sldId="294"/>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294"/>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295"/>
        </pc:sldMkLst>
        <pc:spChg chg="mod ord">
          <ac:chgData name="田中 康大" userId="S::y-tanaka-ol@pref.fukui.lg.jp::2c11c6a4-4838-4324-93a9-e55e8dc3d145" providerId="AD" clId="Web-{6E300C6F-C500-F0DB-DDB8-03202FD22A59}" dt="2021-06-16T14:17:02.857" v="73"/>
          <ac:spMkLst>
            <pc:docMk/>
            <pc:sldMk cId="0" sldId="295"/>
            <ac:spMk id="2" creationId="{00000000-0000-0000-0000-000000000000}"/>
          </ac:spMkLst>
        </pc:spChg>
        <pc:picChg chg="mod ord">
          <ac:chgData name="田中 康大" userId="S::y-tanaka-ol@pref.fukui.lg.jp::2c11c6a4-4838-4324-93a9-e55e8dc3d145" providerId="AD" clId="Web-{6E300C6F-C500-F0DB-DDB8-03202FD22A59}" dt="2021-06-16T14:17:02.857" v="73"/>
          <ac:picMkLst>
            <pc:docMk/>
            <pc:sldMk cId="0" sldId="295"/>
            <ac:picMk id="6" creationId="{00000000-0000-0000-0000-000000000000}"/>
          </ac:picMkLst>
        </pc:picChg>
      </pc:sldChg>
      <pc:sldChg chg="mod modClrScheme chgLayout">
        <pc:chgData name="田中 康大" userId="S::y-tanaka-ol@pref.fukui.lg.jp::2c11c6a4-4838-4324-93a9-e55e8dc3d145" providerId="AD" clId="Web-{6E300C6F-C500-F0DB-DDB8-03202FD22A59}" dt="2021-06-16T14:17:02.857" v="73"/>
        <pc:sldMkLst>
          <pc:docMk/>
          <pc:sldMk cId="0" sldId="298"/>
        </pc:sldMkLst>
      </pc:sldChg>
      <pc:sldChg chg="modSp mod modClrScheme chgLayout">
        <pc:chgData name="田中 康大" userId="S::y-tanaka-ol@pref.fukui.lg.jp::2c11c6a4-4838-4324-93a9-e55e8dc3d145" providerId="AD" clId="Web-{6E300C6F-C500-F0DB-DDB8-03202FD22A59}" dt="2021-06-16T14:17:02.857" v="73"/>
        <pc:sldMkLst>
          <pc:docMk/>
          <pc:sldMk cId="0" sldId="301"/>
        </pc:sldMkLst>
        <pc:spChg chg="mod ord">
          <ac:chgData name="田中 康大" userId="S::y-tanaka-ol@pref.fukui.lg.jp::2c11c6a4-4838-4324-93a9-e55e8dc3d145" providerId="AD" clId="Web-{6E300C6F-C500-F0DB-DDB8-03202FD22A59}" dt="2021-06-16T14:17:02.857" v="73"/>
          <ac:spMkLst>
            <pc:docMk/>
            <pc:sldMk cId="0" sldId="301"/>
            <ac:spMk id="11"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02"/>
        </pc:sldMkLst>
        <pc:spChg chg="mod ord">
          <ac:chgData name="田中 康大" userId="S::y-tanaka-ol@pref.fukui.lg.jp::2c11c6a4-4838-4324-93a9-e55e8dc3d145" providerId="AD" clId="Web-{6E300C6F-C500-F0DB-DDB8-03202FD22A59}" dt="2021-06-16T14:17:02.857" v="73"/>
          <ac:spMkLst>
            <pc:docMk/>
            <pc:sldMk cId="0" sldId="302"/>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02"/>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05"/>
        </pc:sldMkLst>
        <pc:spChg chg="mod ord">
          <ac:chgData name="田中 康大" userId="S::y-tanaka-ol@pref.fukui.lg.jp::2c11c6a4-4838-4324-93a9-e55e8dc3d145" providerId="AD" clId="Web-{6E300C6F-C500-F0DB-DDB8-03202FD22A59}" dt="2021-06-16T14:17:02.857" v="73"/>
          <ac:spMkLst>
            <pc:docMk/>
            <pc:sldMk cId="0" sldId="305"/>
            <ac:spMk id="3"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05"/>
            <ac:spMk id="5"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06"/>
        </pc:sldMkLst>
        <pc:spChg chg="mod ord">
          <ac:chgData name="田中 康大" userId="S::y-tanaka-ol@pref.fukui.lg.jp::2c11c6a4-4838-4324-93a9-e55e8dc3d145" providerId="AD" clId="Web-{6E300C6F-C500-F0DB-DDB8-03202FD22A59}" dt="2021-06-16T14:17:02.857" v="73"/>
          <ac:spMkLst>
            <pc:docMk/>
            <pc:sldMk cId="0" sldId="306"/>
            <ac:spMk id="10" creationId="{00000000-0000-0000-0000-000000000000}"/>
          </ac:spMkLst>
        </pc:spChg>
        <pc:picChg chg="mod ord">
          <ac:chgData name="田中 康大" userId="S::y-tanaka-ol@pref.fukui.lg.jp::2c11c6a4-4838-4324-93a9-e55e8dc3d145" providerId="AD" clId="Web-{6E300C6F-C500-F0DB-DDB8-03202FD22A59}" dt="2021-06-16T14:17:02.857" v="73"/>
          <ac:picMkLst>
            <pc:docMk/>
            <pc:sldMk cId="0" sldId="306"/>
            <ac:picMk id="4" creationId="{00000000-0000-0000-0000-000000000000}"/>
          </ac:picMkLst>
        </pc:picChg>
      </pc:sldChg>
      <pc:sldChg chg="modSp mod modClrScheme chgLayout">
        <pc:chgData name="田中 康大" userId="S::y-tanaka-ol@pref.fukui.lg.jp::2c11c6a4-4838-4324-93a9-e55e8dc3d145" providerId="AD" clId="Web-{6E300C6F-C500-F0DB-DDB8-03202FD22A59}" dt="2021-06-16T14:17:02.857" v="73"/>
        <pc:sldMkLst>
          <pc:docMk/>
          <pc:sldMk cId="0" sldId="307"/>
        </pc:sldMkLst>
        <pc:spChg chg="mod ord">
          <ac:chgData name="田中 康大" userId="S::y-tanaka-ol@pref.fukui.lg.jp::2c11c6a4-4838-4324-93a9-e55e8dc3d145" providerId="AD" clId="Web-{6E300C6F-C500-F0DB-DDB8-03202FD22A59}" dt="2021-06-16T14:17:02.857" v="73"/>
          <ac:spMkLst>
            <pc:docMk/>
            <pc:sldMk cId="0" sldId="307"/>
            <ac:spMk id="8" creationId="{00000000-0000-0000-0000-000000000000}"/>
          </ac:spMkLst>
        </pc:spChg>
        <pc:picChg chg="mod ord">
          <ac:chgData name="田中 康大" userId="S::y-tanaka-ol@pref.fukui.lg.jp::2c11c6a4-4838-4324-93a9-e55e8dc3d145" providerId="AD" clId="Web-{6E300C6F-C500-F0DB-DDB8-03202FD22A59}" dt="2021-06-16T14:17:02.857" v="73"/>
          <ac:picMkLst>
            <pc:docMk/>
            <pc:sldMk cId="0" sldId="307"/>
            <ac:picMk id="4" creationId="{00000000-0000-0000-0000-000000000000}"/>
          </ac:picMkLst>
        </pc:picChg>
      </pc:sldChg>
      <pc:sldChg chg="modSp mod modClrScheme chgLayout">
        <pc:chgData name="田中 康大" userId="S::y-tanaka-ol@pref.fukui.lg.jp::2c11c6a4-4838-4324-93a9-e55e8dc3d145" providerId="AD" clId="Web-{6E300C6F-C500-F0DB-DDB8-03202FD22A59}" dt="2021-06-16T14:17:02.857" v="73"/>
        <pc:sldMkLst>
          <pc:docMk/>
          <pc:sldMk cId="0" sldId="308"/>
        </pc:sldMkLst>
        <pc:spChg chg="mod ord">
          <ac:chgData name="田中 康大" userId="S::y-tanaka-ol@pref.fukui.lg.jp::2c11c6a4-4838-4324-93a9-e55e8dc3d145" providerId="AD" clId="Web-{6E300C6F-C500-F0DB-DDB8-03202FD22A59}" dt="2021-06-16T14:17:02.857" v="73"/>
          <ac:spMkLst>
            <pc:docMk/>
            <pc:sldMk cId="0" sldId="308"/>
            <ac:spMk id="3"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08"/>
            <ac:spMk id="4"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09"/>
        </pc:sldMkLst>
        <pc:spChg chg="mod ord">
          <ac:chgData name="田中 康大" userId="S::y-tanaka-ol@pref.fukui.lg.jp::2c11c6a4-4838-4324-93a9-e55e8dc3d145" providerId="AD" clId="Web-{6E300C6F-C500-F0DB-DDB8-03202FD22A59}" dt="2021-06-16T14:17:02.857" v="73"/>
          <ac:spMkLst>
            <pc:docMk/>
            <pc:sldMk cId="0" sldId="309"/>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09"/>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10"/>
        </pc:sldMkLst>
        <pc:spChg chg="mod ord">
          <ac:chgData name="田中 康大" userId="S::y-tanaka-ol@pref.fukui.lg.jp::2c11c6a4-4838-4324-93a9-e55e8dc3d145" providerId="AD" clId="Web-{6E300C6F-C500-F0DB-DDB8-03202FD22A59}" dt="2021-06-16T14:17:02.857" v="73"/>
          <ac:spMkLst>
            <pc:docMk/>
            <pc:sldMk cId="0" sldId="310"/>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10"/>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11"/>
        </pc:sldMkLst>
        <pc:spChg chg="mod ord">
          <ac:chgData name="田中 康大" userId="S::y-tanaka-ol@pref.fukui.lg.jp::2c11c6a4-4838-4324-93a9-e55e8dc3d145" providerId="AD" clId="Web-{6E300C6F-C500-F0DB-DDB8-03202FD22A59}" dt="2021-06-16T14:17:02.857" v="73"/>
          <ac:spMkLst>
            <pc:docMk/>
            <pc:sldMk cId="0" sldId="311"/>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11"/>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12"/>
        </pc:sldMkLst>
        <pc:spChg chg="mod ord">
          <ac:chgData name="田中 康大" userId="S::y-tanaka-ol@pref.fukui.lg.jp::2c11c6a4-4838-4324-93a9-e55e8dc3d145" providerId="AD" clId="Web-{6E300C6F-C500-F0DB-DDB8-03202FD22A59}" dt="2021-06-16T14:17:02.857" v="73"/>
          <ac:spMkLst>
            <pc:docMk/>
            <pc:sldMk cId="0" sldId="312"/>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12"/>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15"/>
        </pc:sldMkLst>
        <pc:spChg chg="mod ord">
          <ac:chgData name="田中 康大" userId="S::y-tanaka-ol@pref.fukui.lg.jp::2c11c6a4-4838-4324-93a9-e55e8dc3d145" providerId="AD" clId="Web-{6E300C6F-C500-F0DB-DDB8-03202FD22A59}" dt="2021-06-16T14:17:02.857" v="73"/>
          <ac:spMkLst>
            <pc:docMk/>
            <pc:sldMk cId="0" sldId="315"/>
            <ac:spMk id="8" creationId="{5BD57B85-627B-4B03-9FB5-DF1C468C3E5E}"/>
          </ac:spMkLst>
        </pc:spChg>
      </pc:sldChg>
      <pc:sldChg chg="modSp mod modClrScheme chgLayout">
        <pc:chgData name="田中 康大" userId="S::y-tanaka-ol@pref.fukui.lg.jp::2c11c6a4-4838-4324-93a9-e55e8dc3d145" providerId="AD" clId="Web-{6E300C6F-C500-F0DB-DDB8-03202FD22A59}" dt="2021-06-16T14:17:02.857" v="73"/>
        <pc:sldMkLst>
          <pc:docMk/>
          <pc:sldMk cId="0" sldId="316"/>
        </pc:sldMkLst>
        <pc:spChg chg="mod ord">
          <ac:chgData name="田中 康大" userId="S::y-tanaka-ol@pref.fukui.lg.jp::2c11c6a4-4838-4324-93a9-e55e8dc3d145" providerId="AD" clId="Web-{6E300C6F-C500-F0DB-DDB8-03202FD22A59}" dt="2021-06-16T14:17:02.857" v="73"/>
          <ac:spMkLst>
            <pc:docMk/>
            <pc:sldMk cId="0" sldId="316"/>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16"/>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17"/>
        </pc:sldMkLst>
        <pc:spChg chg="mod ord">
          <ac:chgData name="田中 康大" userId="S::y-tanaka-ol@pref.fukui.lg.jp::2c11c6a4-4838-4324-93a9-e55e8dc3d145" providerId="AD" clId="Web-{6E300C6F-C500-F0DB-DDB8-03202FD22A59}" dt="2021-06-16T14:17:02.857" v="73"/>
          <ac:spMkLst>
            <pc:docMk/>
            <pc:sldMk cId="0" sldId="317"/>
            <ac:spMk id="2"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18"/>
        </pc:sldMkLst>
        <pc:spChg chg="mod ord">
          <ac:chgData name="田中 康大" userId="S::y-tanaka-ol@pref.fukui.lg.jp::2c11c6a4-4838-4324-93a9-e55e8dc3d145" providerId="AD" clId="Web-{6E300C6F-C500-F0DB-DDB8-03202FD22A59}" dt="2021-06-16T14:17:02.857" v="73"/>
          <ac:spMkLst>
            <pc:docMk/>
            <pc:sldMk cId="0" sldId="318"/>
            <ac:spMk id="52226"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19"/>
        </pc:sldMkLst>
        <pc:spChg chg="mod ord">
          <ac:chgData name="田中 康大" userId="S::y-tanaka-ol@pref.fukui.lg.jp::2c11c6a4-4838-4324-93a9-e55e8dc3d145" providerId="AD" clId="Web-{6E300C6F-C500-F0DB-DDB8-03202FD22A59}" dt="2021-06-16T14:17:02.857" v="73"/>
          <ac:spMkLst>
            <pc:docMk/>
            <pc:sldMk cId="0" sldId="319"/>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19"/>
            <ac:spMk id="3" creationId="{00000000-0000-0000-0000-000000000000}"/>
          </ac:spMkLst>
        </pc:spChg>
      </pc:sldChg>
      <pc:sldChg chg="mod modClrScheme chgLayout">
        <pc:chgData name="田中 康大" userId="S::y-tanaka-ol@pref.fukui.lg.jp::2c11c6a4-4838-4324-93a9-e55e8dc3d145" providerId="AD" clId="Web-{6E300C6F-C500-F0DB-DDB8-03202FD22A59}" dt="2021-06-16T14:17:02.857" v="73"/>
        <pc:sldMkLst>
          <pc:docMk/>
          <pc:sldMk cId="0" sldId="344"/>
        </pc:sldMkLst>
      </pc:sldChg>
      <pc:sldChg chg="mod modClrScheme chgLayout">
        <pc:chgData name="田中 康大" userId="S::y-tanaka-ol@pref.fukui.lg.jp::2c11c6a4-4838-4324-93a9-e55e8dc3d145" providerId="AD" clId="Web-{6E300C6F-C500-F0DB-DDB8-03202FD22A59}" dt="2021-06-16T14:17:02.857" v="73"/>
        <pc:sldMkLst>
          <pc:docMk/>
          <pc:sldMk cId="0" sldId="345"/>
        </pc:sldMkLst>
      </pc:sldChg>
      <pc:sldChg chg="modSp mod modClrScheme chgLayout">
        <pc:chgData name="田中 康大" userId="S::y-tanaka-ol@pref.fukui.lg.jp::2c11c6a4-4838-4324-93a9-e55e8dc3d145" providerId="AD" clId="Web-{6E300C6F-C500-F0DB-DDB8-03202FD22A59}" dt="2021-06-16T14:17:02.857" v="73"/>
        <pc:sldMkLst>
          <pc:docMk/>
          <pc:sldMk cId="0" sldId="363"/>
        </pc:sldMkLst>
        <pc:spChg chg="mod ord">
          <ac:chgData name="田中 康大" userId="S::y-tanaka-ol@pref.fukui.lg.jp::2c11c6a4-4838-4324-93a9-e55e8dc3d145" providerId="AD" clId="Web-{6E300C6F-C500-F0DB-DDB8-03202FD22A59}" dt="2021-06-16T14:17:02.857" v="73"/>
          <ac:spMkLst>
            <pc:docMk/>
            <pc:sldMk cId="0" sldId="363"/>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63"/>
            <ac:spMk id="3" creationId="{00000000-0000-0000-0000-000000000000}"/>
          </ac:spMkLst>
        </pc:spChg>
      </pc:sldChg>
      <pc:sldChg chg="mod modClrScheme chgLayout">
        <pc:chgData name="田中 康大" userId="S::y-tanaka-ol@pref.fukui.lg.jp::2c11c6a4-4838-4324-93a9-e55e8dc3d145" providerId="AD" clId="Web-{6E300C6F-C500-F0DB-DDB8-03202FD22A59}" dt="2021-06-16T14:17:02.857" v="73"/>
        <pc:sldMkLst>
          <pc:docMk/>
          <pc:sldMk cId="0" sldId="368"/>
        </pc:sldMkLst>
      </pc:sldChg>
      <pc:sldChg chg="modSp mod modClrScheme chgLayout">
        <pc:chgData name="田中 康大" userId="S::y-tanaka-ol@pref.fukui.lg.jp::2c11c6a4-4838-4324-93a9-e55e8dc3d145" providerId="AD" clId="Web-{6E300C6F-C500-F0DB-DDB8-03202FD22A59}" dt="2021-06-16T14:17:02.857" v="73"/>
        <pc:sldMkLst>
          <pc:docMk/>
          <pc:sldMk cId="0" sldId="369"/>
        </pc:sldMkLst>
        <pc:spChg chg="mod ord">
          <ac:chgData name="田中 康大" userId="S::y-tanaka-ol@pref.fukui.lg.jp::2c11c6a4-4838-4324-93a9-e55e8dc3d145" providerId="AD" clId="Web-{6E300C6F-C500-F0DB-DDB8-03202FD22A59}" dt="2021-06-16T14:17:02.857" v="73"/>
          <ac:spMkLst>
            <pc:docMk/>
            <pc:sldMk cId="0" sldId="369"/>
            <ac:spMk id="6"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69"/>
            <ac:spMk id="7"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70"/>
        </pc:sldMkLst>
        <pc:spChg chg="mod ord">
          <ac:chgData name="田中 康大" userId="S::y-tanaka-ol@pref.fukui.lg.jp::2c11c6a4-4838-4324-93a9-e55e8dc3d145" providerId="AD" clId="Web-{6E300C6F-C500-F0DB-DDB8-03202FD22A59}" dt="2021-06-16T14:17:02.857" v="73"/>
          <ac:spMkLst>
            <pc:docMk/>
            <pc:sldMk cId="0" sldId="370"/>
            <ac:spMk id="4"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70"/>
            <ac:spMk id="8"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71"/>
        </pc:sldMkLst>
        <pc:spChg chg="mod ord">
          <ac:chgData name="田中 康大" userId="S::y-tanaka-ol@pref.fukui.lg.jp::2c11c6a4-4838-4324-93a9-e55e8dc3d145" providerId="AD" clId="Web-{6E300C6F-C500-F0DB-DDB8-03202FD22A59}" dt="2021-06-16T14:17:02.857" v="73"/>
          <ac:spMkLst>
            <pc:docMk/>
            <pc:sldMk cId="0" sldId="371"/>
            <ac:spMk id="4"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71"/>
            <ac:spMk id="8"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76"/>
        </pc:sldMkLst>
        <pc:spChg chg="mod ord">
          <ac:chgData name="田中 康大" userId="S::y-tanaka-ol@pref.fukui.lg.jp::2c11c6a4-4838-4324-93a9-e55e8dc3d145" providerId="AD" clId="Web-{6E300C6F-C500-F0DB-DDB8-03202FD22A59}" dt="2021-06-16T14:17:02.857" v="73"/>
          <ac:spMkLst>
            <pc:docMk/>
            <pc:sldMk cId="0" sldId="376"/>
            <ac:spMk id="2" creationId="{00000000-0000-0000-0000-000000000000}"/>
          </ac:spMkLst>
        </pc:spChg>
      </pc:sldChg>
      <pc:sldChg chg="mod modClrScheme chgLayout">
        <pc:chgData name="田中 康大" userId="S::y-tanaka-ol@pref.fukui.lg.jp::2c11c6a4-4838-4324-93a9-e55e8dc3d145" providerId="AD" clId="Web-{6E300C6F-C500-F0DB-DDB8-03202FD22A59}" dt="2021-06-16T14:17:02.857" v="73"/>
        <pc:sldMkLst>
          <pc:docMk/>
          <pc:sldMk cId="0" sldId="391"/>
        </pc:sldMkLst>
      </pc:sldChg>
      <pc:sldChg chg="mod modClrScheme chgLayout">
        <pc:chgData name="田中 康大" userId="S::y-tanaka-ol@pref.fukui.lg.jp::2c11c6a4-4838-4324-93a9-e55e8dc3d145" providerId="AD" clId="Web-{6E300C6F-C500-F0DB-DDB8-03202FD22A59}" dt="2021-06-16T14:17:02.857" v="73"/>
        <pc:sldMkLst>
          <pc:docMk/>
          <pc:sldMk cId="0" sldId="392"/>
        </pc:sldMkLst>
      </pc:sldChg>
      <pc:sldChg chg="modSp mod modClrScheme chgLayout">
        <pc:chgData name="田中 康大" userId="S::y-tanaka-ol@pref.fukui.lg.jp::2c11c6a4-4838-4324-93a9-e55e8dc3d145" providerId="AD" clId="Web-{6E300C6F-C500-F0DB-DDB8-03202FD22A59}" dt="2021-06-16T14:17:02.857" v="73"/>
        <pc:sldMkLst>
          <pc:docMk/>
          <pc:sldMk cId="0" sldId="397"/>
        </pc:sldMkLst>
        <pc:spChg chg="mod ord">
          <ac:chgData name="田中 康大" userId="S::y-tanaka-ol@pref.fukui.lg.jp::2c11c6a4-4838-4324-93a9-e55e8dc3d145" providerId="AD" clId="Web-{6E300C6F-C500-F0DB-DDB8-03202FD22A59}" dt="2021-06-16T14:17:02.857" v="73"/>
          <ac:spMkLst>
            <pc:docMk/>
            <pc:sldMk cId="0" sldId="397"/>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97"/>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398"/>
        </pc:sldMkLst>
        <pc:spChg chg="mod ord">
          <ac:chgData name="田中 康大" userId="S::y-tanaka-ol@pref.fukui.lg.jp::2c11c6a4-4838-4324-93a9-e55e8dc3d145" providerId="AD" clId="Web-{6E300C6F-C500-F0DB-DDB8-03202FD22A59}" dt="2021-06-16T14:17:02.857" v="73"/>
          <ac:spMkLst>
            <pc:docMk/>
            <pc:sldMk cId="0" sldId="398"/>
            <ac:spMk id="3"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398"/>
            <ac:spMk id="5" creationId="{47F71FE8-5768-449C-9EA1-A3E4FE5F3816}"/>
          </ac:spMkLst>
        </pc:spChg>
      </pc:sldChg>
      <pc:sldChg chg="modSp mod modClrScheme chgLayout">
        <pc:chgData name="田中 康大" userId="S::y-tanaka-ol@pref.fukui.lg.jp::2c11c6a4-4838-4324-93a9-e55e8dc3d145" providerId="AD" clId="Web-{6E300C6F-C500-F0DB-DDB8-03202FD22A59}" dt="2021-06-16T14:17:02.857" v="73"/>
        <pc:sldMkLst>
          <pc:docMk/>
          <pc:sldMk cId="0" sldId="399"/>
        </pc:sldMkLst>
        <pc:spChg chg="mod ord">
          <ac:chgData name="田中 康大" userId="S::y-tanaka-ol@pref.fukui.lg.jp::2c11c6a4-4838-4324-93a9-e55e8dc3d145" providerId="AD" clId="Web-{6E300C6F-C500-F0DB-DDB8-03202FD22A59}" dt="2021-06-16T14:17:02.857" v="73"/>
          <ac:spMkLst>
            <pc:docMk/>
            <pc:sldMk cId="0" sldId="399"/>
            <ac:spMk id="2"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406"/>
        </pc:sldMkLst>
        <pc:spChg chg="mod ord">
          <ac:chgData name="田中 康大" userId="S::y-tanaka-ol@pref.fukui.lg.jp::2c11c6a4-4838-4324-93a9-e55e8dc3d145" providerId="AD" clId="Web-{6E300C6F-C500-F0DB-DDB8-03202FD22A59}" dt="2021-06-16T14:17:02.857" v="73"/>
          <ac:spMkLst>
            <pc:docMk/>
            <pc:sldMk cId="0" sldId="406"/>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406"/>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407"/>
        </pc:sldMkLst>
        <pc:spChg chg="mod ord">
          <ac:chgData name="田中 康大" userId="S::y-tanaka-ol@pref.fukui.lg.jp::2c11c6a4-4838-4324-93a9-e55e8dc3d145" providerId="AD" clId="Web-{6E300C6F-C500-F0DB-DDB8-03202FD22A59}" dt="2021-06-16T14:17:02.857" v="73"/>
          <ac:spMkLst>
            <pc:docMk/>
            <pc:sldMk cId="0" sldId="407"/>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407"/>
            <ac:spMk id="3" creationId="{00000000-0000-0000-0000-000000000000}"/>
          </ac:spMkLst>
        </pc:spChg>
      </pc:sldChg>
      <pc:sldChg chg="mod modClrScheme chgLayout">
        <pc:chgData name="田中 康大" userId="S::y-tanaka-ol@pref.fukui.lg.jp::2c11c6a4-4838-4324-93a9-e55e8dc3d145" providerId="AD" clId="Web-{6E300C6F-C500-F0DB-DDB8-03202FD22A59}" dt="2021-06-16T14:17:02.857" v="73"/>
        <pc:sldMkLst>
          <pc:docMk/>
          <pc:sldMk cId="0" sldId="409"/>
        </pc:sldMkLst>
      </pc:sldChg>
      <pc:sldChg chg="modSp mod modClrScheme chgLayout">
        <pc:chgData name="田中 康大" userId="S::y-tanaka-ol@pref.fukui.lg.jp::2c11c6a4-4838-4324-93a9-e55e8dc3d145" providerId="AD" clId="Web-{6E300C6F-C500-F0DB-DDB8-03202FD22A59}" dt="2021-06-16T14:17:02.857" v="73"/>
        <pc:sldMkLst>
          <pc:docMk/>
          <pc:sldMk cId="0" sldId="411"/>
        </pc:sldMkLst>
        <pc:spChg chg="mod ord">
          <ac:chgData name="田中 康大" userId="S::y-tanaka-ol@pref.fukui.lg.jp::2c11c6a4-4838-4324-93a9-e55e8dc3d145" providerId="AD" clId="Web-{6E300C6F-C500-F0DB-DDB8-03202FD22A59}" dt="2021-06-16T14:17:02.857" v="73"/>
          <ac:spMkLst>
            <pc:docMk/>
            <pc:sldMk cId="0" sldId="411"/>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411"/>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418"/>
        </pc:sldMkLst>
        <pc:spChg chg="mod ord">
          <ac:chgData name="田中 康大" userId="S::y-tanaka-ol@pref.fukui.lg.jp::2c11c6a4-4838-4324-93a9-e55e8dc3d145" providerId="AD" clId="Web-{6E300C6F-C500-F0DB-DDB8-03202FD22A59}" dt="2021-06-16T14:17:02.857" v="73"/>
          <ac:spMkLst>
            <pc:docMk/>
            <pc:sldMk cId="0" sldId="418"/>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418"/>
            <ac:spMk id="7" creationId="{00000000-0000-0000-0000-000000000000}"/>
          </ac:spMkLst>
        </pc:spChg>
      </pc:sldChg>
      <pc:sldChg chg="mod modClrScheme chgLayout">
        <pc:chgData name="田中 康大" userId="S::y-tanaka-ol@pref.fukui.lg.jp::2c11c6a4-4838-4324-93a9-e55e8dc3d145" providerId="AD" clId="Web-{6E300C6F-C500-F0DB-DDB8-03202FD22A59}" dt="2021-06-16T14:17:02.857" v="73"/>
        <pc:sldMkLst>
          <pc:docMk/>
          <pc:sldMk cId="0" sldId="419"/>
        </pc:sldMkLst>
      </pc:sldChg>
      <pc:sldChg chg="modSp mod modClrScheme chgLayout">
        <pc:chgData name="田中 康大" userId="S::y-tanaka-ol@pref.fukui.lg.jp::2c11c6a4-4838-4324-93a9-e55e8dc3d145" providerId="AD" clId="Web-{6E300C6F-C500-F0DB-DDB8-03202FD22A59}" dt="2021-06-16T14:17:02.857" v="73"/>
        <pc:sldMkLst>
          <pc:docMk/>
          <pc:sldMk cId="0" sldId="420"/>
        </pc:sldMkLst>
        <pc:spChg chg="mod ord">
          <ac:chgData name="田中 康大" userId="S::y-tanaka-ol@pref.fukui.lg.jp::2c11c6a4-4838-4324-93a9-e55e8dc3d145" providerId="AD" clId="Web-{6E300C6F-C500-F0DB-DDB8-03202FD22A59}" dt="2021-06-16T14:17:02.857" v="73"/>
          <ac:spMkLst>
            <pc:docMk/>
            <pc:sldMk cId="0" sldId="420"/>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420"/>
            <ac:spMk id="7"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423"/>
        </pc:sldMkLst>
        <pc:spChg chg="mod ord">
          <ac:chgData name="田中 康大" userId="S::y-tanaka-ol@pref.fukui.lg.jp::2c11c6a4-4838-4324-93a9-e55e8dc3d145" providerId="AD" clId="Web-{6E300C6F-C500-F0DB-DDB8-03202FD22A59}" dt="2021-06-16T14:17:02.857" v="73"/>
          <ac:spMkLst>
            <pc:docMk/>
            <pc:sldMk cId="0" sldId="423"/>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423"/>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425"/>
        </pc:sldMkLst>
        <pc:spChg chg="mod ord">
          <ac:chgData name="田中 康大" userId="S::y-tanaka-ol@pref.fukui.lg.jp::2c11c6a4-4838-4324-93a9-e55e8dc3d145" providerId="AD" clId="Web-{6E300C6F-C500-F0DB-DDB8-03202FD22A59}" dt="2021-06-16T14:17:02.857" v="73"/>
          <ac:spMkLst>
            <pc:docMk/>
            <pc:sldMk cId="0" sldId="425"/>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425"/>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429"/>
        </pc:sldMkLst>
        <pc:spChg chg="mod ord">
          <ac:chgData name="田中 康大" userId="S::y-tanaka-ol@pref.fukui.lg.jp::2c11c6a4-4838-4324-93a9-e55e8dc3d145" providerId="AD" clId="Web-{6E300C6F-C500-F0DB-DDB8-03202FD22A59}" dt="2021-06-16T14:17:02.857" v="73"/>
          <ac:spMkLst>
            <pc:docMk/>
            <pc:sldMk cId="0" sldId="429"/>
            <ac:spMk id="9"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429"/>
            <ac:spMk id="10"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430"/>
        </pc:sldMkLst>
        <pc:spChg chg="mod ord">
          <ac:chgData name="田中 康大" userId="S::y-tanaka-ol@pref.fukui.lg.jp::2c11c6a4-4838-4324-93a9-e55e8dc3d145" providerId="AD" clId="Web-{6E300C6F-C500-F0DB-DDB8-03202FD22A59}" dt="2021-06-16T14:17:02.857" v="73"/>
          <ac:spMkLst>
            <pc:docMk/>
            <pc:sldMk cId="0" sldId="430"/>
            <ac:spMk id="9"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430"/>
            <ac:spMk id="10"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432"/>
        </pc:sldMkLst>
        <pc:spChg chg="mod ord">
          <ac:chgData name="田中 康大" userId="S::y-tanaka-ol@pref.fukui.lg.jp::2c11c6a4-4838-4324-93a9-e55e8dc3d145" providerId="AD" clId="Web-{6E300C6F-C500-F0DB-DDB8-03202FD22A59}" dt="2021-06-16T14:17:02.857" v="73"/>
          <ac:spMkLst>
            <pc:docMk/>
            <pc:sldMk cId="0" sldId="432"/>
            <ac:spMk id="2" creationId="{787F36F6-CB0E-4D77-ABD9-470067B8F94B}"/>
          </ac:spMkLst>
        </pc:spChg>
      </pc:sldChg>
      <pc:sldChg chg="modSp mod modClrScheme chgLayout">
        <pc:chgData name="田中 康大" userId="S::y-tanaka-ol@pref.fukui.lg.jp::2c11c6a4-4838-4324-93a9-e55e8dc3d145" providerId="AD" clId="Web-{6E300C6F-C500-F0DB-DDB8-03202FD22A59}" dt="2021-06-16T14:17:02.857" v="73"/>
        <pc:sldMkLst>
          <pc:docMk/>
          <pc:sldMk cId="0" sldId="433"/>
        </pc:sldMkLst>
        <pc:spChg chg="mod ord">
          <ac:chgData name="田中 康大" userId="S::y-tanaka-ol@pref.fukui.lg.jp::2c11c6a4-4838-4324-93a9-e55e8dc3d145" providerId="AD" clId="Web-{6E300C6F-C500-F0DB-DDB8-03202FD22A59}" dt="2021-06-16T14:17:02.857" v="73"/>
          <ac:spMkLst>
            <pc:docMk/>
            <pc:sldMk cId="0" sldId="433"/>
            <ac:spMk id="9"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433"/>
            <ac:spMk id="10"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0" sldId="436"/>
        </pc:sldMkLst>
        <pc:spChg chg="mod ord">
          <ac:chgData name="田中 康大" userId="S::y-tanaka-ol@pref.fukui.lg.jp::2c11c6a4-4838-4324-93a9-e55e8dc3d145" providerId="AD" clId="Web-{6E300C6F-C500-F0DB-DDB8-03202FD22A59}" dt="2021-06-16T14:17:02.857" v="73"/>
          <ac:spMkLst>
            <pc:docMk/>
            <pc:sldMk cId="0" sldId="436"/>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0" sldId="436"/>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2970510746" sldId="442"/>
        </pc:sldMkLst>
        <pc:spChg chg="mod ord">
          <ac:chgData name="田中 康大" userId="S::y-tanaka-ol@pref.fukui.lg.jp::2c11c6a4-4838-4324-93a9-e55e8dc3d145" providerId="AD" clId="Web-{6E300C6F-C500-F0DB-DDB8-03202FD22A59}" dt="2021-06-16T14:17:02.857" v="73"/>
          <ac:spMkLst>
            <pc:docMk/>
            <pc:sldMk cId="2970510746" sldId="442"/>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1487353766" sldId="454"/>
        </pc:sldMkLst>
        <pc:spChg chg="mod ord">
          <ac:chgData name="田中 康大" userId="S::y-tanaka-ol@pref.fukui.lg.jp::2c11c6a4-4838-4324-93a9-e55e8dc3d145" providerId="AD" clId="Web-{6E300C6F-C500-F0DB-DDB8-03202FD22A59}" dt="2021-06-16T14:17:02.857" v="73"/>
          <ac:spMkLst>
            <pc:docMk/>
            <pc:sldMk cId="1487353766" sldId="454"/>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1487353766" sldId="454"/>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3248916319" sldId="455"/>
        </pc:sldMkLst>
        <pc:spChg chg="mod ord">
          <ac:chgData name="田中 康大" userId="S::y-tanaka-ol@pref.fukui.lg.jp::2c11c6a4-4838-4324-93a9-e55e8dc3d145" providerId="AD" clId="Web-{6E300C6F-C500-F0DB-DDB8-03202FD22A59}" dt="2021-06-16T14:17:02.857" v="73"/>
          <ac:spMkLst>
            <pc:docMk/>
            <pc:sldMk cId="3248916319" sldId="455"/>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3248916319" sldId="455"/>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582250936" sldId="456"/>
        </pc:sldMkLst>
        <pc:spChg chg="mod ord">
          <ac:chgData name="田中 康大" userId="S::y-tanaka-ol@pref.fukui.lg.jp::2c11c6a4-4838-4324-93a9-e55e8dc3d145" providerId="AD" clId="Web-{6E300C6F-C500-F0DB-DDB8-03202FD22A59}" dt="2021-06-16T14:17:02.857" v="73"/>
          <ac:spMkLst>
            <pc:docMk/>
            <pc:sldMk cId="582250936" sldId="456"/>
            <ac:spMk id="8" creationId="{5BD57B85-627B-4B03-9FB5-DF1C468C3E5E}"/>
          </ac:spMkLst>
        </pc:spChg>
      </pc:sldChg>
      <pc:sldChg chg="modSp mod modClrScheme chgLayout">
        <pc:chgData name="田中 康大" userId="S::y-tanaka-ol@pref.fukui.lg.jp::2c11c6a4-4838-4324-93a9-e55e8dc3d145" providerId="AD" clId="Web-{6E300C6F-C500-F0DB-DDB8-03202FD22A59}" dt="2021-06-16T14:17:02.857" v="73"/>
        <pc:sldMkLst>
          <pc:docMk/>
          <pc:sldMk cId="2141067459" sldId="458"/>
        </pc:sldMkLst>
        <pc:spChg chg="mod ord">
          <ac:chgData name="田中 康大" userId="S::y-tanaka-ol@pref.fukui.lg.jp::2c11c6a4-4838-4324-93a9-e55e8dc3d145" providerId="AD" clId="Web-{6E300C6F-C500-F0DB-DDB8-03202FD22A59}" dt="2021-06-16T14:17:02.857" v="73"/>
          <ac:spMkLst>
            <pc:docMk/>
            <pc:sldMk cId="2141067459" sldId="458"/>
            <ac:spMk id="2" creationId="{00000000-0000-0000-0000-000000000000}"/>
          </ac:spMkLst>
        </pc:spChg>
        <pc:spChg chg="mod ord">
          <ac:chgData name="田中 康大" userId="S::y-tanaka-ol@pref.fukui.lg.jp::2c11c6a4-4838-4324-93a9-e55e8dc3d145" providerId="AD" clId="Web-{6E300C6F-C500-F0DB-DDB8-03202FD22A59}" dt="2021-06-16T14:17:02.857" v="73"/>
          <ac:spMkLst>
            <pc:docMk/>
            <pc:sldMk cId="2141067459" sldId="458"/>
            <ac:spMk id="3"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386203488" sldId="459"/>
        </pc:sldMkLst>
        <pc:spChg chg="mod ord">
          <ac:chgData name="田中 康大" userId="S::y-tanaka-ol@pref.fukui.lg.jp::2c11c6a4-4838-4324-93a9-e55e8dc3d145" providerId="AD" clId="Web-{6E300C6F-C500-F0DB-DDB8-03202FD22A59}" dt="2021-06-16T14:17:02.857" v="73"/>
          <ac:spMkLst>
            <pc:docMk/>
            <pc:sldMk cId="386203488" sldId="459"/>
            <ac:spMk id="9" creationId="{00000000-0000-0000-0000-000000000000}"/>
          </ac:spMkLst>
        </pc:spChg>
        <pc:spChg chg="mod ord">
          <ac:chgData name="田中 康大" userId="S::y-tanaka-ol@pref.fukui.lg.jp::2c11c6a4-4838-4324-93a9-e55e8dc3d145" providerId="AD" clId="Web-{6E300C6F-C500-F0DB-DDB8-03202FD22A59}" dt="2021-06-16T14:17:02.857" v="73"/>
          <ac:spMkLst>
            <pc:docMk/>
            <pc:sldMk cId="386203488" sldId="459"/>
            <ac:spMk id="10" creationId="{00000000-0000-0000-0000-000000000000}"/>
          </ac:spMkLst>
        </pc:spChg>
      </pc:sldChg>
      <pc:sldChg chg="modSp mod modClrScheme chgLayout">
        <pc:chgData name="田中 康大" userId="S::y-tanaka-ol@pref.fukui.lg.jp::2c11c6a4-4838-4324-93a9-e55e8dc3d145" providerId="AD" clId="Web-{6E300C6F-C500-F0DB-DDB8-03202FD22A59}" dt="2021-06-16T14:17:02.857" v="73"/>
        <pc:sldMkLst>
          <pc:docMk/>
          <pc:sldMk cId="3414283130" sldId="460"/>
        </pc:sldMkLst>
        <pc:spChg chg="mod ord">
          <ac:chgData name="田中 康大" userId="S::y-tanaka-ol@pref.fukui.lg.jp::2c11c6a4-4838-4324-93a9-e55e8dc3d145" providerId="AD" clId="Web-{6E300C6F-C500-F0DB-DDB8-03202FD22A59}" dt="2021-06-16T14:17:02.857" v="73"/>
          <ac:spMkLst>
            <pc:docMk/>
            <pc:sldMk cId="3414283130" sldId="460"/>
            <ac:spMk id="9" creationId="{00000000-0000-0000-0000-000000000000}"/>
          </ac:spMkLst>
        </pc:spChg>
        <pc:spChg chg="mod ord">
          <ac:chgData name="田中 康大" userId="S::y-tanaka-ol@pref.fukui.lg.jp::2c11c6a4-4838-4324-93a9-e55e8dc3d145" providerId="AD" clId="Web-{6E300C6F-C500-F0DB-DDB8-03202FD22A59}" dt="2021-06-16T14:17:02.857" v="73"/>
          <ac:spMkLst>
            <pc:docMk/>
            <pc:sldMk cId="3414283130" sldId="460"/>
            <ac:spMk id="10" creationId="{00000000-0000-0000-0000-000000000000}"/>
          </ac:spMkLst>
        </pc:spChg>
      </pc:sldChg>
      <pc:sldChg chg="mod modClrScheme chgLayout">
        <pc:chgData name="田中 康大" userId="S::y-tanaka-ol@pref.fukui.lg.jp::2c11c6a4-4838-4324-93a9-e55e8dc3d145" providerId="AD" clId="Web-{6E300C6F-C500-F0DB-DDB8-03202FD22A59}" dt="2021-06-16T14:17:02.857" v="73"/>
        <pc:sldMkLst>
          <pc:docMk/>
          <pc:sldMk cId="0" sldId="778"/>
        </pc:sldMkLst>
      </pc:sldChg>
      <pc:sldChg chg="modSp mod modClrScheme chgLayout">
        <pc:chgData name="田中 康大" userId="S::y-tanaka-ol@pref.fukui.lg.jp::2c11c6a4-4838-4324-93a9-e55e8dc3d145" providerId="AD" clId="Web-{6E300C6F-C500-F0DB-DDB8-03202FD22A59}" dt="2021-06-16T14:17:02.857" v="73"/>
        <pc:sldMkLst>
          <pc:docMk/>
          <pc:sldMk cId="3894748194" sldId="779"/>
        </pc:sldMkLst>
        <pc:spChg chg="mod ord">
          <ac:chgData name="田中 康大" userId="S::y-tanaka-ol@pref.fukui.lg.jp::2c11c6a4-4838-4324-93a9-e55e8dc3d145" providerId="AD" clId="Web-{6E300C6F-C500-F0DB-DDB8-03202FD22A59}" dt="2021-06-16T14:17:02.857" v="73"/>
          <ac:spMkLst>
            <pc:docMk/>
            <pc:sldMk cId="3894748194" sldId="779"/>
            <ac:spMk id="9" creationId="{00000000-0000-0000-0000-000000000000}"/>
          </ac:spMkLst>
        </pc:spChg>
        <pc:spChg chg="mod ord">
          <ac:chgData name="田中 康大" userId="S::y-tanaka-ol@pref.fukui.lg.jp::2c11c6a4-4838-4324-93a9-e55e8dc3d145" providerId="AD" clId="Web-{6E300C6F-C500-F0DB-DDB8-03202FD22A59}" dt="2021-06-16T14:17:02.857" v="73"/>
          <ac:spMkLst>
            <pc:docMk/>
            <pc:sldMk cId="3894748194" sldId="779"/>
            <ac:spMk id="10" creationId="{00000000-0000-0000-0000-000000000000}"/>
          </ac:spMkLst>
        </pc:spChg>
      </pc:sldChg>
      <pc:sldChg chg="mod modClrScheme chgLayout">
        <pc:chgData name="田中 康大" userId="S::y-tanaka-ol@pref.fukui.lg.jp::2c11c6a4-4838-4324-93a9-e55e8dc3d145" providerId="AD" clId="Web-{6E300C6F-C500-F0DB-DDB8-03202FD22A59}" dt="2021-06-16T14:17:02.857" v="73"/>
        <pc:sldMkLst>
          <pc:docMk/>
          <pc:sldMk cId="1574773688" sldId="858"/>
        </pc:sldMkLst>
      </pc:sldChg>
      <pc:sldChg chg="modSp mod modClrScheme chgLayout">
        <pc:chgData name="田中 康大" userId="S::y-tanaka-ol@pref.fukui.lg.jp::2c11c6a4-4838-4324-93a9-e55e8dc3d145" providerId="AD" clId="Web-{6E300C6F-C500-F0DB-DDB8-03202FD22A59}" dt="2021-06-16T14:17:02.857" v="73"/>
        <pc:sldMkLst>
          <pc:docMk/>
          <pc:sldMk cId="2841254704" sldId="859"/>
        </pc:sldMkLst>
        <pc:spChg chg="mod ord">
          <ac:chgData name="田中 康大" userId="S::y-tanaka-ol@pref.fukui.lg.jp::2c11c6a4-4838-4324-93a9-e55e8dc3d145" providerId="AD" clId="Web-{6E300C6F-C500-F0DB-DDB8-03202FD22A59}" dt="2021-06-16T14:17:02.857" v="73"/>
          <ac:spMkLst>
            <pc:docMk/>
            <pc:sldMk cId="2841254704" sldId="859"/>
            <ac:spMk id="2" creationId="{787F36F6-CB0E-4D77-ABD9-470067B8F94B}"/>
          </ac:spMkLst>
        </pc:spChg>
      </pc:sldChg>
      <pc:sldChg chg="modSp mod modClrScheme chgLayout">
        <pc:chgData name="田中 康大" userId="S::y-tanaka-ol@pref.fukui.lg.jp::2c11c6a4-4838-4324-93a9-e55e8dc3d145" providerId="AD" clId="Web-{6E300C6F-C500-F0DB-DDB8-03202FD22A59}" dt="2021-06-16T14:17:02.857" v="73"/>
        <pc:sldMkLst>
          <pc:docMk/>
          <pc:sldMk cId="283935128" sldId="861"/>
        </pc:sldMkLst>
        <pc:spChg chg="mod ord">
          <ac:chgData name="田中 康大" userId="S::y-tanaka-ol@pref.fukui.lg.jp::2c11c6a4-4838-4324-93a9-e55e8dc3d145" providerId="AD" clId="Web-{6E300C6F-C500-F0DB-DDB8-03202FD22A59}" dt="2021-06-16T14:17:02.857" v="73"/>
          <ac:spMkLst>
            <pc:docMk/>
            <pc:sldMk cId="283935128" sldId="861"/>
            <ac:spMk id="5" creationId="{47F71FE8-5768-449C-9EA1-A3E4FE5F3816}"/>
          </ac:spMkLst>
        </pc:spChg>
      </pc:sldChg>
      <pc:sldChg chg="modSp mod modClrScheme chgLayout">
        <pc:chgData name="田中 康大" userId="S::y-tanaka-ol@pref.fukui.lg.jp::2c11c6a4-4838-4324-93a9-e55e8dc3d145" providerId="AD" clId="Web-{6E300C6F-C500-F0DB-DDB8-03202FD22A59}" dt="2021-06-16T14:17:02.857" v="73"/>
        <pc:sldMkLst>
          <pc:docMk/>
          <pc:sldMk cId="105596657" sldId="862"/>
        </pc:sldMkLst>
        <pc:spChg chg="mod ord">
          <ac:chgData name="田中 康大" userId="S::y-tanaka-ol@pref.fukui.lg.jp::2c11c6a4-4838-4324-93a9-e55e8dc3d145" providerId="AD" clId="Web-{6E300C6F-C500-F0DB-DDB8-03202FD22A59}" dt="2021-06-16T14:17:02.857" v="73"/>
          <ac:spMkLst>
            <pc:docMk/>
            <pc:sldMk cId="105596657" sldId="862"/>
            <ac:spMk id="5" creationId="{47F71FE8-5768-449C-9EA1-A3E4FE5F3816}"/>
          </ac:spMkLst>
        </pc:spChg>
      </pc:sldChg>
      <pc:sldChg chg="modSp mod modClrScheme chgLayout">
        <pc:chgData name="田中 康大" userId="S::y-tanaka-ol@pref.fukui.lg.jp::2c11c6a4-4838-4324-93a9-e55e8dc3d145" providerId="AD" clId="Web-{6E300C6F-C500-F0DB-DDB8-03202FD22A59}" dt="2021-06-16T14:17:02.857" v="73"/>
        <pc:sldMkLst>
          <pc:docMk/>
          <pc:sldMk cId="2420716477" sldId="863"/>
        </pc:sldMkLst>
        <pc:spChg chg="mod ord">
          <ac:chgData name="田中 康大" userId="S::y-tanaka-ol@pref.fukui.lg.jp::2c11c6a4-4838-4324-93a9-e55e8dc3d145" providerId="AD" clId="Web-{6E300C6F-C500-F0DB-DDB8-03202FD22A59}" dt="2021-06-16T14:17:02.857" v="73"/>
          <ac:spMkLst>
            <pc:docMk/>
            <pc:sldMk cId="2420716477" sldId="863"/>
            <ac:spMk id="5" creationId="{47F71FE8-5768-449C-9EA1-A3E4FE5F3816}"/>
          </ac:spMkLst>
        </pc:spChg>
      </pc:sldChg>
      <pc:sldChg chg="modSp mod modClrScheme chgLayout">
        <pc:chgData name="田中 康大" userId="S::y-tanaka-ol@pref.fukui.lg.jp::2c11c6a4-4838-4324-93a9-e55e8dc3d145" providerId="AD" clId="Web-{6E300C6F-C500-F0DB-DDB8-03202FD22A59}" dt="2021-06-16T14:17:02.857" v="73"/>
        <pc:sldMkLst>
          <pc:docMk/>
          <pc:sldMk cId="1366886987" sldId="864"/>
        </pc:sldMkLst>
        <pc:spChg chg="mod ord">
          <ac:chgData name="田中 康大" userId="S::y-tanaka-ol@pref.fukui.lg.jp::2c11c6a4-4838-4324-93a9-e55e8dc3d145" providerId="AD" clId="Web-{6E300C6F-C500-F0DB-DDB8-03202FD22A59}" dt="2021-06-16T14:17:02.857" v="73"/>
          <ac:spMkLst>
            <pc:docMk/>
            <pc:sldMk cId="1366886987" sldId="864"/>
            <ac:spMk id="5" creationId="{47F71FE8-5768-449C-9EA1-A3E4FE5F3816}"/>
          </ac:spMkLst>
        </pc:spChg>
      </pc:sldChg>
      <pc:sldChg chg="modSp mod modClrScheme chgLayout">
        <pc:chgData name="田中 康大" userId="S::y-tanaka-ol@pref.fukui.lg.jp::2c11c6a4-4838-4324-93a9-e55e8dc3d145" providerId="AD" clId="Web-{6E300C6F-C500-F0DB-DDB8-03202FD22A59}" dt="2021-06-16T14:17:02.857" v="73"/>
        <pc:sldMkLst>
          <pc:docMk/>
          <pc:sldMk cId="1036632969" sldId="865"/>
        </pc:sldMkLst>
        <pc:spChg chg="mod ord">
          <ac:chgData name="田中 康大" userId="S::y-tanaka-ol@pref.fukui.lg.jp::2c11c6a4-4838-4324-93a9-e55e8dc3d145" providerId="AD" clId="Web-{6E300C6F-C500-F0DB-DDB8-03202FD22A59}" dt="2021-06-16T14:17:02.857" v="73"/>
          <ac:spMkLst>
            <pc:docMk/>
            <pc:sldMk cId="1036632969" sldId="865"/>
            <ac:spMk id="5" creationId="{47F71FE8-5768-449C-9EA1-A3E4FE5F3816}"/>
          </ac:spMkLst>
        </pc:spChg>
      </pc:sldChg>
      <pc:sldChg chg="mod modClrScheme chgLayout">
        <pc:chgData name="田中 康大" userId="S::y-tanaka-ol@pref.fukui.lg.jp::2c11c6a4-4838-4324-93a9-e55e8dc3d145" providerId="AD" clId="Web-{6E300C6F-C500-F0DB-DDB8-03202FD22A59}" dt="2021-06-16T14:17:02.857" v="73"/>
        <pc:sldMkLst>
          <pc:docMk/>
          <pc:sldMk cId="2655236156" sldId="866"/>
        </pc:sldMkLst>
      </pc:sldChg>
      <pc:sldChg chg="modSp mod modClrScheme chgLayout">
        <pc:chgData name="田中 康大" userId="S::y-tanaka-ol@pref.fukui.lg.jp::2c11c6a4-4838-4324-93a9-e55e8dc3d145" providerId="AD" clId="Web-{6E300C6F-C500-F0DB-DDB8-03202FD22A59}" dt="2021-06-16T14:17:02.857" v="73"/>
        <pc:sldMkLst>
          <pc:docMk/>
          <pc:sldMk cId="3011172874" sldId="867"/>
        </pc:sldMkLst>
        <pc:spChg chg="mod ord">
          <ac:chgData name="田中 康大" userId="S::y-tanaka-ol@pref.fukui.lg.jp::2c11c6a4-4838-4324-93a9-e55e8dc3d145" providerId="AD" clId="Web-{6E300C6F-C500-F0DB-DDB8-03202FD22A59}" dt="2021-06-16T14:17:02.857" v="73"/>
          <ac:spMkLst>
            <pc:docMk/>
            <pc:sldMk cId="3011172874" sldId="867"/>
            <ac:spMk id="2" creationId="{00000000-0000-0000-0000-000000000000}"/>
          </ac:spMkLst>
        </pc:spChg>
      </pc:sldChg>
      <pc:sldMasterChg chg="add addSldLayout modSldLayout">
        <pc:chgData name="田中 康大" userId="S::y-tanaka-ol@pref.fukui.lg.jp::2c11c6a4-4838-4324-93a9-e55e8dc3d145" providerId="AD" clId="Web-{6E300C6F-C500-F0DB-DDB8-03202FD22A59}" dt="2021-06-16T14:17:02.857" v="73"/>
        <pc:sldMasterMkLst>
          <pc:docMk/>
          <pc:sldMasterMk cId="3636777261" sldId="2147483756"/>
        </pc:sldMasterMkLst>
        <pc:sldLayoutChg chg="add mod replId">
          <pc:chgData name="田中 康大" userId="S::y-tanaka-ol@pref.fukui.lg.jp::2c11c6a4-4838-4324-93a9-e55e8dc3d145" providerId="AD" clId="Web-{6E300C6F-C500-F0DB-DDB8-03202FD22A59}" dt="2021-06-16T14:17:02.857" v="73"/>
          <pc:sldLayoutMkLst>
            <pc:docMk/>
            <pc:sldMasterMk cId="3636777261" sldId="2147483756"/>
            <pc:sldLayoutMk cId="2711023218" sldId="2147483757"/>
          </pc:sldLayoutMkLst>
        </pc:sldLayoutChg>
        <pc:sldLayoutChg chg="add mod replId">
          <pc:chgData name="田中 康大" userId="S::y-tanaka-ol@pref.fukui.lg.jp::2c11c6a4-4838-4324-93a9-e55e8dc3d145" providerId="AD" clId="Web-{6E300C6F-C500-F0DB-DDB8-03202FD22A59}" dt="2021-06-16T14:17:02.857" v="73"/>
          <pc:sldLayoutMkLst>
            <pc:docMk/>
            <pc:sldMasterMk cId="3636777261" sldId="2147483756"/>
            <pc:sldLayoutMk cId="1788861851" sldId="2147483758"/>
          </pc:sldLayoutMkLst>
        </pc:sldLayoutChg>
        <pc:sldLayoutChg chg="add mod replId">
          <pc:chgData name="田中 康大" userId="S::y-tanaka-ol@pref.fukui.lg.jp::2c11c6a4-4838-4324-93a9-e55e8dc3d145" providerId="AD" clId="Web-{6E300C6F-C500-F0DB-DDB8-03202FD22A59}" dt="2021-06-16T14:17:02.857" v="73"/>
          <pc:sldLayoutMkLst>
            <pc:docMk/>
            <pc:sldMasterMk cId="3636777261" sldId="2147483756"/>
            <pc:sldLayoutMk cId="3400077862" sldId="2147483759"/>
          </pc:sldLayoutMkLst>
        </pc:sldLayoutChg>
        <pc:sldLayoutChg chg="add mod replId">
          <pc:chgData name="田中 康大" userId="S::y-tanaka-ol@pref.fukui.lg.jp::2c11c6a4-4838-4324-93a9-e55e8dc3d145" providerId="AD" clId="Web-{6E300C6F-C500-F0DB-DDB8-03202FD22A59}" dt="2021-06-16T14:17:02.857" v="73"/>
          <pc:sldLayoutMkLst>
            <pc:docMk/>
            <pc:sldMasterMk cId="3636777261" sldId="2147483756"/>
            <pc:sldLayoutMk cId="932306040" sldId="2147483760"/>
          </pc:sldLayoutMkLst>
        </pc:sldLayoutChg>
        <pc:sldLayoutChg chg="add mod replId">
          <pc:chgData name="田中 康大" userId="S::y-tanaka-ol@pref.fukui.lg.jp::2c11c6a4-4838-4324-93a9-e55e8dc3d145" providerId="AD" clId="Web-{6E300C6F-C500-F0DB-DDB8-03202FD22A59}" dt="2021-06-16T14:17:02.857" v="73"/>
          <pc:sldLayoutMkLst>
            <pc:docMk/>
            <pc:sldMasterMk cId="3636777261" sldId="2147483756"/>
            <pc:sldLayoutMk cId="1468554794" sldId="2147483761"/>
          </pc:sldLayoutMkLst>
        </pc:sldLayoutChg>
        <pc:sldLayoutChg chg="add mod replId">
          <pc:chgData name="田中 康大" userId="S::y-tanaka-ol@pref.fukui.lg.jp::2c11c6a4-4838-4324-93a9-e55e8dc3d145" providerId="AD" clId="Web-{6E300C6F-C500-F0DB-DDB8-03202FD22A59}" dt="2021-06-16T14:17:02.857" v="73"/>
          <pc:sldLayoutMkLst>
            <pc:docMk/>
            <pc:sldMasterMk cId="3636777261" sldId="2147483756"/>
            <pc:sldLayoutMk cId="3334076280" sldId="2147483762"/>
          </pc:sldLayoutMkLst>
        </pc:sldLayoutChg>
        <pc:sldLayoutChg chg="add mod replId">
          <pc:chgData name="田中 康大" userId="S::y-tanaka-ol@pref.fukui.lg.jp::2c11c6a4-4838-4324-93a9-e55e8dc3d145" providerId="AD" clId="Web-{6E300C6F-C500-F0DB-DDB8-03202FD22A59}" dt="2021-06-16T14:17:02.857" v="73"/>
          <pc:sldLayoutMkLst>
            <pc:docMk/>
            <pc:sldMasterMk cId="3636777261" sldId="2147483756"/>
            <pc:sldLayoutMk cId="899115088" sldId="2147483763"/>
          </pc:sldLayoutMkLst>
        </pc:sldLayoutChg>
        <pc:sldLayoutChg chg="add mod replId">
          <pc:chgData name="田中 康大" userId="S::y-tanaka-ol@pref.fukui.lg.jp::2c11c6a4-4838-4324-93a9-e55e8dc3d145" providerId="AD" clId="Web-{6E300C6F-C500-F0DB-DDB8-03202FD22A59}" dt="2021-06-16T14:17:02.857" v="73"/>
          <pc:sldLayoutMkLst>
            <pc:docMk/>
            <pc:sldMasterMk cId="3636777261" sldId="2147483756"/>
            <pc:sldLayoutMk cId="706236710" sldId="2147483764"/>
          </pc:sldLayoutMkLst>
        </pc:sldLayoutChg>
        <pc:sldLayoutChg chg="add mod replId">
          <pc:chgData name="田中 康大" userId="S::y-tanaka-ol@pref.fukui.lg.jp::2c11c6a4-4838-4324-93a9-e55e8dc3d145" providerId="AD" clId="Web-{6E300C6F-C500-F0DB-DDB8-03202FD22A59}" dt="2021-06-16T14:17:02.857" v="73"/>
          <pc:sldLayoutMkLst>
            <pc:docMk/>
            <pc:sldMasterMk cId="3636777261" sldId="2147483756"/>
            <pc:sldLayoutMk cId="2789246663" sldId="2147483765"/>
          </pc:sldLayoutMkLst>
        </pc:sldLayoutChg>
        <pc:sldLayoutChg chg="add mod replId">
          <pc:chgData name="田中 康大" userId="S::y-tanaka-ol@pref.fukui.lg.jp::2c11c6a4-4838-4324-93a9-e55e8dc3d145" providerId="AD" clId="Web-{6E300C6F-C500-F0DB-DDB8-03202FD22A59}" dt="2021-06-16T14:17:02.857" v="73"/>
          <pc:sldLayoutMkLst>
            <pc:docMk/>
            <pc:sldMasterMk cId="3636777261" sldId="2147483756"/>
            <pc:sldLayoutMk cId="3369005071" sldId="2147483766"/>
          </pc:sldLayoutMkLst>
        </pc:sldLayoutChg>
        <pc:sldLayoutChg chg="add mod replId">
          <pc:chgData name="田中 康大" userId="S::y-tanaka-ol@pref.fukui.lg.jp::2c11c6a4-4838-4324-93a9-e55e8dc3d145" providerId="AD" clId="Web-{6E300C6F-C500-F0DB-DDB8-03202FD22A59}" dt="2021-06-16T14:17:02.857" v="73"/>
          <pc:sldLayoutMkLst>
            <pc:docMk/>
            <pc:sldMasterMk cId="3636777261" sldId="2147483756"/>
            <pc:sldLayoutMk cId="1842065618" sldId="2147483767"/>
          </pc:sldLayoutMkLst>
        </pc:sldLayoutChg>
      </pc:sldMasterChg>
    </pc:docChg>
  </pc:docChgLst>
  <pc:docChgLst>
    <pc:chgData name="田中 康大" userId="S::y-tanaka-ol@pref.fukui.lg.jp::2c11c6a4-4838-4324-93a9-e55e8dc3d145" providerId="AD" clId="Web-{31C25112-B78F-2AEE-968C-8B2AA9A54BAD}"/>
    <pc:docChg chg="addSld modSld sldOrd">
      <pc:chgData name="田中 康大" userId="S::y-tanaka-ol@pref.fukui.lg.jp::2c11c6a4-4838-4324-93a9-e55e8dc3d145" providerId="AD" clId="Web-{31C25112-B78F-2AEE-968C-8B2AA9A54BAD}" dt="2021-06-17T09:51:44.655" v="59" actId="20577"/>
      <pc:docMkLst>
        <pc:docMk/>
      </pc:docMkLst>
      <pc:sldChg chg="modSp">
        <pc:chgData name="田中 康大" userId="S::y-tanaka-ol@pref.fukui.lg.jp::2c11c6a4-4838-4324-93a9-e55e8dc3d145" providerId="AD" clId="Web-{31C25112-B78F-2AEE-968C-8B2AA9A54BAD}" dt="2021-06-17T09:49:21.652" v="49" actId="1076"/>
        <pc:sldMkLst>
          <pc:docMk/>
          <pc:sldMk cId="0" sldId="276"/>
        </pc:sldMkLst>
        <pc:spChg chg="mod">
          <ac:chgData name="田中 康大" userId="S::y-tanaka-ol@pref.fukui.lg.jp::2c11c6a4-4838-4324-93a9-e55e8dc3d145" providerId="AD" clId="Web-{31C25112-B78F-2AEE-968C-8B2AA9A54BAD}" dt="2021-06-17T09:48:34.400" v="40" actId="20577"/>
          <ac:spMkLst>
            <pc:docMk/>
            <pc:sldMk cId="0" sldId="276"/>
            <ac:spMk id="57382" creationId="{00000000-0000-0000-0000-000000000000}"/>
          </ac:spMkLst>
        </pc:spChg>
        <pc:spChg chg="mod">
          <ac:chgData name="田中 康大" userId="S::y-tanaka-ol@pref.fukui.lg.jp::2c11c6a4-4838-4324-93a9-e55e8dc3d145" providerId="AD" clId="Web-{31C25112-B78F-2AEE-968C-8B2AA9A54BAD}" dt="2021-06-17T09:49:21.652" v="49" actId="1076"/>
          <ac:spMkLst>
            <pc:docMk/>
            <pc:sldMk cId="0" sldId="276"/>
            <ac:spMk id="57389" creationId="{00000000-0000-0000-0000-000000000000}"/>
          </ac:spMkLst>
        </pc:spChg>
      </pc:sldChg>
      <pc:sldChg chg="delSp modSp mod modClrScheme chgLayout">
        <pc:chgData name="田中 康大" userId="S::y-tanaka-ol@pref.fukui.lg.jp::2c11c6a4-4838-4324-93a9-e55e8dc3d145" providerId="AD" clId="Web-{31C25112-B78F-2AEE-968C-8B2AA9A54BAD}" dt="2021-06-17T09:46:35.335" v="12" actId="14100"/>
        <pc:sldMkLst>
          <pc:docMk/>
          <pc:sldMk cId="0" sldId="778"/>
        </pc:sldMkLst>
        <pc:spChg chg="mod">
          <ac:chgData name="田中 康大" userId="S::y-tanaka-ol@pref.fukui.lg.jp::2c11c6a4-4838-4324-93a9-e55e8dc3d145" providerId="AD" clId="Web-{31C25112-B78F-2AEE-968C-8B2AA9A54BAD}" dt="2021-06-17T09:46:09.960" v="8" actId="1076"/>
          <ac:spMkLst>
            <pc:docMk/>
            <pc:sldMk cId="0" sldId="778"/>
            <ac:spMk id="21" creationId="{00000000-0000-0000-0000-000000000000}"/>
          </ac:spMkLst>
        </pc:spChg>
        <pc:spChg chg="mod">
          <ac:chgData name="田中 康大" userId="S::y-tanaka-ol@pref.fukui.lg.jp::2c11c6a4-4838-4324-93a9-e55e8dc3d145" providerId="AD" clId="Web-{31C25112-B78F-2AEE-968C-8B2AA9A54BAD}" dt="2021-06-17T09:46:35.335" v="12" actId="14100"/>
          <ac:spMkLst>
            <pc:docMk/>
            <pc:sldMk cId="0" sldId="778"/>
            <ac:spMk id="72707" creationId="{00000000-0000-0000-0000-000000000000}"/>
          </ac:spMkLst>
        </pc:spChg>
        <pc:spChg chg="del">
          <ac:chgData name="田中 康大" userId="S::y-tanaka-ol@pref.fukui.lg.jp::2c11c6a4-4838-4324-93a9-e55e8dc3d145" providerId="AD" clId="Web-{31C25112-B78F-2AEE-968C-8B2AA9A54BAD}" dt="2021-06-17T09:45:51.366" v="5"/>
          <ac:spMkLst>
            <pc:docMk/>
            <pc:sldMk cId="0" sldId="778"/>
            <ac:spMk id="72710" creationId="{00000000-0000-0000-0000-000000000000}"/>
          </ac:spMkLst>
        </pc:spChg>
        <pc:spChg chg="mod">
          <ac:chgData name="田中 康大" userId="S::y-tanaka-ol@pref.fukui.lg.jp::2c11c6a4-4838-4324-93a9-e55e8dc3d145" providerId="AD" clId="Web-{31C25112-B78F-2AEE-968C-8B2AA9A54BAD}" dt="2021-06-17T09:45:39.693" v="4" actId="1076"/>
          <ac:spMkLst>
            <pc:docMk/>
            <pc:sldMk cId="0" sldId="778"/>
            <ac:spMk id="72711" creationId="{00000000-0000-0000-0000-000000000000}"/>
          </ac:spMkLst>
        </pc:spChg>
        <pc:grpChg chg="mod">
          <ac:chgData name="田中 康大" userId="S::y-tanaka-ol@pref.fukui.lg.jp::2c11c6a4-4838-4324-93a9-e55e8dc3d145" providerId="AD" clId="Web-{31C25112-B78F-2AEE-968C-8B2AA9A54BAD}" dt="2021-06-17T09:45:57.116" v="6" actId="1076"/>
          <ac:grpSpMkLst>
            <pc:docMk/>
            <pc:sldMk cId="0" sldId="778"/>
            <ac:grpSpMk id="72709" creationId="{00000000-0000-0000-0000-000000000000}"/>
          </ac:grpSpMkLst>
        </pc:grpChg>
      </pc:sldChg>
      <pc:sldChg chg="modSp mod modClrScheme chgLayout">
        <pc:chgData name="田中 康大" userId="S::y-tanaka-ol@pref.fukui.lg.jp::2c11c6a4-4838-4324-93a9-e55e8dc3d145" providerId="AD" clId="Web-{31C25112-B78F-2AEE-968C-8B2AA9A54BAD}" dt="2021-06-17T09:44:19.864" v="2" actId="1076"/>
        <pc:sldMkLst>
          <pc:docMk/>
          <pc:sldMk cId="1574773688" sldId="858"/>
        </pc:sldMkLst>
        <pc:spChg chg="mod">
          <ac:chgData name="田中 康大" userId="S::y-tanaka-ol@pref.fukui.lg.jp::2c11c6a4-4838-4324-93a9-e55e8dc3d145" providerId="AD" clId="Web-{31C25112-B78F-2AEE-968C-8B2AA9A54BAD}" dt="2021-06-17T09:44:19.864" v="2" actId="1076"/>
          <ac:spMkLst>
            <pc:docMk/>
            <pc:sldMk cId="1574773688" sldId="858"/>
            <ac:spMk id="5" creationId="{00000000-0000-0000-0000-000000000000}"/>
          </ac:spMkLst>
        </pc:spChg>
      </pc:sldChg>
      <pc:sldChg chg="modSp add ord replId">
        <pc:chgData name="田中 康大" userId="S::y-tanaka-ol@pref.fukui.lg.jp::2c11c6a4-4838-4324-93a9-e55e8dc3d145" providerId="AD" clId="Web-{31C25112-B78F-2AEE-968C-8B2AA9A54BAD}" dt="2021-06-17T09:51:44.655" v="59" actId="20577"/>
        <pc:sldMkLst>
          <pc:docMk/>
          <pc:sldMk cId="3572038804" sldId="871"/>
        </pc:sldMkLst>
        <pc:spChg chg="mod">
          <ac:chgData name="田中 康大" userId="S::y-tanaka-ol@pref.fukui.lg.jp::2c11c6a4-4838-4324-93a9-e55e8dc3d145" providerId="AD" clId="Web-{31C25112-B78F-2AEE-968C-8B2AA9A54BAD}" dt="2021-06-17T09:51:44.655" v="59" actId="20577"/>
          <ac:spMkLst>
            <pc:docMk/>
            <pc:sldMk cId="3572038804" sldId="871"/>
            <ac:spMk id="2" creationId="{00000000-0000-0000-0000-000000000000}"/>
          </ac:spMkLst>
        </pc:spChg>
      </pc:sldChg>
    </pc:docChg>
  </pc:docChgLst>
  <pc:docChgLst>
    <pc:chgData name="田中 康大" userId="2c11c6a4-4838-4324-93a9-e55e8dc3d145" providerId="ADAL" clId="{287C4173-21B7-470E-A27B-60A0048B616B}"/>
    <pc:docChg chg="undo custSel addSld delSld modSld sldOrd">
      <pc:chgData name="田中 康大" userId="2c11c6a4-4838-4324-93a9-e55e8dc3d145" providerId="ADAL" clId="{287C4173-21B7-470E-A27B-60A0048B616B}" dt="2021-06-28T05:58:24.400" v="9998" actId="2696"/>
      <pc:docMkLst>
        <pc:docMk/>
      </pc:docMkLst>
      <pc:sldChg chg="modSp modTransition">
        <pc:chgData name="田中 康大" userId="2c11c6a4-4838-4324-93a9-e55e8dc3d145" providerId="ADAL" clId="{287C4173-21B7-470E-A27B-60A0048B616B}" dt="2021-06-16T14:19:17.100" v="0"/>
        <pc:sldMkLst>
          <pc:docMk/>
          <pc:sldMk cId="0" sldId="256"/>
        </pc:sldMkLst>
        <pc:spChg chg="mod">
          <ac:chgData name="田中 康大" userId="2c11c6a4-4838-4324-93a9-e55e8dc3d145" providerId="ADAL" clId="{287C4173-21B7-470E-A27B-60A0048B616B}" dt="2021-06-16T14:19:17.100" v="0"/>
          <ac:spMkLst>
            <pc:docMk/>
            <pc:sldMk cId="0" sldId="256"/>
            <ac:spMk id="2" creationId="{00000000-0000-0000-0000-000000000000}"/>
          </ac:spMkLst>
        </pc:spChg>
      </pc:sldChg>
      <pc:sldChg chg="delSp modSp mod setBg modClrScheme chgLayout">
        <pc:chgData name="田中 康大" userId="2c11c6a4-4838-4324-93a9-e55e8dc3d145" providerId="ADAL" clId="{287C4173-21B7-470E-A27B-60A0048B616B}" dt="2021-06-16T14:21:07.594" v="33"/>
        <pc:sldMkLst>
          <pc:docMk/>
          <pc:sldMk cId="0" sldId="257"/>
        </pc:sldMkLst>
        <pc:spChg chg="mod">
          <ac:chgData name="田中 康大" userId="2c11c6a4-4838-4324-93a9-e55e8dc3d145" providerId="ADAL" clId="{287C4173-21B7-470E-A27B-60A0048B616B}" dt="2021-06-16T14:21:07.594" v="33"/>
          <ac:spMkLst>
            <pc:docMk/>
            <pc:sldMk cId="0" sldId="257"/>
            <ac:spMk id="2" creationId="{00000000-0000-0000-0000-000000000000}"/>
          </ac:spMkLst>
        </pc:spChg>
        <pc:spChg chg="mod">
          <ac:chgData name="田中 康大" userId="2c11c6a4-4838-4324-93a9-e55e8dc3d145" providerId="ADAL" clId="{287C4173-21B7-470E-A27B-60A0048B616B}" dt="2021-06-16T14:20:53.165" v="7" actId="14100"/>
          <ac:spMkLst>
            <pc:docMk/>
            <pc:sldMk cId="0" sldId="257"/>
            <ac:spMk id="3" creationId="{00000000-0000-0000-0000-000000000000}"/>
          </ac:spMkLst>
        </pc:spChg>
        <pc:picChg chg="del mod ord">
          <ac:chgData name="田中 康大" userId="2c11c6a4-4838-4324-93a9-e55e8dc3d145" providerId="ADAL" clId="{287C4173-21B7-470E-A27B-60A0048B616B}" dt="2021-06-16T14:20:01.504" v="2" actId="21"/>
          <ac:picMkLst>
            <pc:docMk/>
            <pc:sldMk cId="0" sldId="257"/>
            <ac:picMk id="5" creationId="{00000000-0000-0000-0000-000000000000}"/>
          </ac:picMkLst>
        </pc:picChg>
      </pc:sldChg>
      <pc:sldChg chg="modSp">
        <pc:chgData name="田中 康大" userId="2c11c6a4-4838-4324-93a9-e55e8dc3d145" providerId="ADAL" clId="{287C4173-21B7-470E-A27B-60A0048B616B}" dt="2021-06-16T14:19:17.100" v="0"/>
        <pc:sldMkLst>
          <pc:docMk/>
          <pc:sldMk cId="0" sldId="258"/>
        </pc:sldMkLst>
        <pc:spChg chg="mod">
          <ac:chgData name="田中 康大" userId="2c11c6a4-4838-4324-93a9-e55e8dc3d145" providerId="ADAL" clId="{287C4173-21B7-470E-A27B-60A0048B616B}" dt="2021-06-16T14:19:17.100" v="0"/>
          <ac:spMkLst>
            <pc:docMk/>
            <pc:sldMk cId="0" sldId="258"/>
            <ac:spMk id="2" creationId="{00000000-0000-0000-0000-000000000000}"/>
          </ac:spMkLst>
        </pc:spChg>
        <pc:spChg chg="mod">
          <ac:chgData name="田中 康大" userId="2c11c6a4-4838-4324-93a9-e55e8dc3d145" providerId="ADAL" clId="{287C4173-21B7-470E-A27B-60A0048B616B}" dt="2021-06-16T14:19:17.100" v="0"/>
          <ac:spMkLst>
            <pc:docMk/>
            <pc:sldMk cId="0" sldId="258"/>
            <ac:spMk id="3" creationId="{00000000-0000-0000-0000-000000000000}"/>
          </ac:spMkLst>
        </pc:spChg>
      </pc:sldChg>
      <pc:sldChg chg="delSp modSp mod ord">
        <pc:chgData name="田中 康大" userId="2c11c6a4-4838-4324-93a9-e55e8dc3d145" providerId="ADAL" clId="{287C4173-21B7-470E-A27B-60A0048B616B}" dt="2021-06-28T02:13:17.195" v="9419" actId="1076"/>
        <pc:sldMkLst>
          <pc:docMk/>
          <pc:sldMk cId="0" sldId="265"/>
        </pc:sldMkLst>
        <pc:spChg chg="mod">
          <ac:chgData name="田中 康大" userId="2c11c6a4-4838-4324-93a9-e55e8dc3d145" providerId="ADAL" clId="{287C4173-21B7-470E-A27B-60A0048B616B}" dt="2021-06-28T02:13:17.195" v="9419" actId="1076"/>
          <ac:spMkLst>
            <pc:docMk/>
            <pc:sldMk cId="0" sldId="265"/>
            <ac:spMk id="11" creationId="{00000000-0000-0000-0000-000000000000}"/>
          </ac:spMkLst>
        </pc:spChg>
        <pc:spChg chg="mod">
          <ac:chgData name="田中 康大" userId="2c11c6a4-4838-4324-93a9-e55e8dc3d145" providerId="ADAL" clId="{287C4173-21B7-470E-A27B-60A0048B616B}" dt="2021-06-28T02:06:55.120" v="9413" actId="1076"/>
          <ac:spMkLst>
            <pc:docMk/>
            <pc:sldMk cId="0" sldId="265"/>
            <ac:spMk id="19" creationId="{00000000-0000-0000-0000-000000000000}"/>
          </ac:spMkLst>
        </pc:spChg>
        <pc:spChg chg="mod">
          <ac:chgData name="田中 康大" userId="2c11c6a4-4838-4324-93a9-e55e8dc3d145" providerId="ADAL" clId="{287C4173-21B7-470E-A27B-60A0048B616B}" dt="2021-06-28T02:06:50.326" v="9412" actId="1076"/>
          <ac:spMkLst>
            <pc:docMk/>
            <pc:sldMk cId="0" sldId="265"/>
            <ac:spMk id="23" creationId="{00000000-0000-0000-0000-000000000000}"/>
          </ac:spMkLst>
        </pc:spChg>
        <pc:picChg chg="del">
          <ac:chgData name="田中 康大" userId="2c11c6a4-4838-4324-93a9-e55e8dc3d145" providerId="ADAL" clId="{287C4173-21B7-470E-A27B-60A0048B616B}" dt="2021-06-28T01:51:53.702" v="9371" actId="21"/>
          <ac:picMkLst>
            <pc:docMk/>
            <pc:sldMk cId="0" sldId="265"/>
            <ac:picMk id="12" creationId="{00000000-0000-0000-0000-000000000000}"/>
          </ac:picMkLst>
        </pc:picChg>
      </pc:sldChg>
      <pc:sldChg chg="modSp del">
        <pc:chgData name="田中 康大" userId="2c11c6a4-4838-4324-93a9-e55e8dc3d145" providerId="ADAL" clId="{287C4173-21B7-470E-A27B-60A0048B616B}" dt="2021-06-28T01:48:38.395" v="9367" actId="2696"/>
        <pc:sldMkLst>
          <pc:docMk/>
          <pc:sldMk cId="0" sldId="266"/>
        </pc:sldMkLst>
        <pc:spChg chg="mod">
          <ac:chgData name="田中 康大" userId="2c11c6a4-4838-4324-93a9-e55e8dc3d145" providerId="ADAL" clId="{287C4173-21B7-470E-A27B-60A0048B616B}" dt="2021-06-16T14:19:17.100" v="0"/>
          <ac:spMkLst>
            <pc:docMk/>
            <pc:sldMk cId="0" sldId="266"/>
            <ac:spMk id="2" creationId="{00000000-0000-0000-0000-000000000000}"/>
          </ac:spMkLst>
        </pc:spChg>
        <pc:spChg chg="mod">
          <ac:chgData name="田中 康大" userId="2c11c6a4-4838-4324-93a9-e55e8dc3d145" providerId="ADAL" clId="{287C4173-21B7-470E-A27B-60A0048B616B}" dt="2021-06-16T14:19:17.100" v="0"/>
          <ac:spMkLst>
            <pc:docMk/>
            <pc:sldMk cId="0" sldId="266"/>
            <ac:spMk id="3" creationId="{00000000-0000-0000-0000-000000000000}"/>
          </ac:spMkLst>
        </pc:spChg>
      </pc:sldChg>
      <pc:sldChg chg="modSp del">
        <pc:chgData name="田中 康大" userId="2c11c6a4-4838-4324-93a9-e55e8dc3d145" providerId="ADAL" clId="{287C4173-21B7-470E-A27B-60A0048B616B}" dt="2021-06-28T01:48:09.925" v="9363" actId="2696"/>
        <pc:sldMkLst>
          <pc:docMk/>
          <pc:sldMk cId="0" sldId="269"/>
        </pc:sldMkLst>
        <pc:spChg chg="mod">
          <ac:chgData name="田中 康大" userId="2c11c6a4-4838-4324-93a9-e55e8dc3d145" providerId="ADAL" clId="{287C4173-21B7-470E-A27B-60A0048B616B}" dt="2021-06-16T14:19:17.100" v="0"/>
          <ac:spMkLst>
            <pc:docMk/>
            <pc:sldMk cId="0" sldId="269"/>
            <ac:spMk id="2" creationId="{00000000-0000-0000-0000-000000000000}"/>
          </ac:spMkLst>
        </pc:spChg>
      </pc:sldChg>
      <pc:sldChg chg="delSp modSp mod">
        <pc:chgData name="田中 康大" userId="2c11c6a4-4838-4324-93a9-e55e8dc3d145" providerId="ADAL" clId="{287C4173-21B7-470E-A27B-60A0048B616B}" dt="2021-06-28T02:15:46.577" v="9496" actId="1076"/>
        <pc:sldMkLst>
          <pc:docMk/>
          <pc:sldMk cId="0" sldId="270"/>
        </pc:sldMkLst>
        <pc:spChg chg="mod">
          <ac:chgData name="田中 康大" userId="2c11c6a4-4838-4324-93a9-e55e8dc3d145" providerId="ADAL" clId="{287C4173-21B7-470E-A27B-60A0048B616B}" dt="2021-06-28T02:13:44.443" v="9421" actId="1076"/>
          <ac:spMkLst>
            <pc:docMk/>
            <pc:sldMk cId="0" sldId="270"/>
            <ac:spMk id="2" creationId="{00000000-0000-0000-0000-000000000000}"/>
          </ac:spMkLst>
        </pc:spChg>
        <pc:spChg chg="mod">
          <ac:chgData name="田中 康大" userId="2c11c6a4-4838-4324-93a9-e55e8dc3d145" providerId="ADAL" clId="{287C4173-21B7-470E-A27B-60A0048B616B}" dt="2021-06-28T02:13:58.113" v="9422" actId="207"/>
          <ac:spMkLst>
            <pc:docMk/>
            <pc:sldMk cId="0" sldId="270"/>
            <ac:spMk id="3" creationId="{00000000-0000-0000-0000-000000000000}"/>
          </ac:spMkLst>
        </pc:spChg>
        <pc:spChg chg="mod">
          <ac:chgData name="田中 康大" userId="2c11c6a4-4838-4324-93a9-e55e8dc3d145" providerId="ADAL" clId="{287C4173-21B7-470E-A27B-60A0048B616B}" dt="2021-06-28T02:15:46.577" v="9496" actId="1076"/>
          <ac:spMkLst>
            <pc:docMk/>
            <pc:sldMk cId="0" sldId="270"/>
            <ac:spMk id="7" creationId="{00000000-0000-0000-0000-000000000000}"/>
          </ac:spMkLst>
        </pc:spChg>
        <pc:picChg chg="mod">
          <ac:chgData name="田中 康大" userId="2c11c6a4-4838-4324-93a9-e55e8dc3d145" providerId="ADAL" clId="{287C4173-21B7-470E-A27B-60A0048B616B}" dt="2021-06-28T02:15:22.256" v="9494" actId="1076"/>
          <ac:picMkLst>
            <pc:docMk/>
            <pc:sldMk cId="0" sldId="270"/>
            <ac:picMk id="5" creationId="{00000000-0000-0000-0000-000000000000}"/>
          </ac:picMkLst>
        </pc:picChg>
        <pc:picChg chg="del">
          <ac:chgData name="田中 康大" userId="2c11c6a4-4838-4324-93a9-e55e8dc3d145" providerId="ADAL" clId="{287C4173-21B7-470E-A27B-60A0048B616B}" dt="2021-06-28T02:12:53.846" v="9417" actId="21"/>
          <ac:picMkLst>
            <pc:docMk/>
            <pc:sldMk cId="0" sldId="270"/>
            <ac:picMk id="6" creationId="{00000000-0000-0000-0000-000000000000}"/>
          </ac:picMkLst>
        </pc:picChg>
      </pc:sldChg>
      <pc:sldChg chg="modSp">
        <pc:chgData name="田中 康大" userId="2c11c6a4-4838-4324-93a9-e55e8dc3d145" providerId="ADAL" clId="{287C4173-21B7-470E-A27B-60A0048B616B}" dt="2021-06-28T01:49:43.397" v="9370"/>
        <pc:sldMkLst>
          <pc:docMk/>
          <pc:sldMk cId="0" sldId="271"/>
        </pc:sldMkLst>
        <pc:spChg chg="mod">
          <ac:chgData name="田中 康大" userId="2c11c6a4-4838-4324-93a9-e55e8dc3d145" providerId="ADAL" clId="{287C4173-21B7-470E-A27B-60A0048B616B}" dt="2021-06-28T01:49:43.397" v="9370"/>
          <ac:spMkLst>
            <pc:docMk/>
            <pc:sldMk cId="0" sldId="271"/>
            <ac:spMk id="2" creationId="{00000000-0000-0000-0000-000000000000}"/>
          </ac:spMkLst>
        </pc:spChg>
        <pc:picChg chg="mod">
          <ac:chgData name="田中 康大" userId="2c11c6a4-4838-4324-93a9-e55e8dc3d145" providerId="ADAL" clId="{287C4173-21B7-470E-A27B-60A0048B616B}" dt="2021-06-28T01:49:43.397" v="9370"/>
          <ac:picMkLst>
            <pc:docMk/>
            <pc:sldMk cId="0" sldId="271"/>
            <ac:picMk id="4" creationId="{00000000-0000-0000-0000-000000000000}"/>
          </ac:picMkLst>
        </pc:picChg>
      </pc:sldChg>
      <pc:sldChg chg="modSp">
        <pc:chgData name="田中 康大" userId="2c11c6a4-4838-4324-93a9-e55e8dc3d145" providerId="ADAL" clId="{287C4173-21B7-470E-A27B-60A0048B616B}" dt="2021-06-16T14:19:17.100" v="0"/>
        <pc:sldMkLst>
          <pc:docMk/>
          <pc:sldMk cId="0" sldId="281"/>
        </pc:sldMkLst>
        <pc:spChg chg="mod">
          <ac:chgData name="田中 康大" userId="2c11c6a4-4838-4324-93a9-e55e8dc3d145" providerId="ADAL" clId="{287C4173-21B7-470E-A27B-60A0048B616B}" dt="2021-06-16T14:19:17.100" v="0"/>
          <ac:spMkLst>
            <pc:docMk/>
            <pc:sldMk cId="0" sldId="281"/>
            <ac:spMk id="2" creationId="{00000000-0000-0000-0000-000000000000}"/>
          </ac:spMkLst>
        </pc:spChg>
        <pc:spChg chg="mod">
          <ac:chgData name="田中 康大" userId="2c11c6a4-4838-4324-93a9-e55e8dc3d145" providerId="ADAL" clId="{287C4173-21B7-470E-A27B-60A0048B616B}" dt="2021-06-16T14:19:17.100" v="0"/>
          <ac:spMkLst>
            <pc:docMk/>
            <pc:sldMk cId="0" sldId="281"/>
            <ac:spMk id="3" creationId="{00000000-0000-0000-0000-000000000000}"/>
          </ac:spMkLst>
        </pc:spChg>
      </pc:sldChg>
      <pc:sldChg chg="modSp">
        <pc:chgData name="田中 康大" userId="2c11c6a4-4838-4324-93a9-e55e8dc3d145" providerId="ADAL" clId="{287C4173-21B7-470E-A27B-60A0048B616B}" dt="2021-06-16T14:19:17.100" v="0"/>
        <pc:sldMkLst>
          <pc:docMk/>
          <pc:sldMk cId="0" sldId="285"/>
        </pc:sldMkLst>
        <pc:spChg chg="mod">
          <ac:chgData name="田中 康大" userId="2c11c6a4-4838-4324-93a9-e55e8dc3d145" providerId="ADAL" clId="{287C4173-21B7-470E-A27B-60A0048B616B}" dt="2021-06-16T14:19:17.100" v="0"/>
          <ac:spMkLst>
            <pc:docMk/>
            <pc:sldMk cId="0" sldId="285"/>
            <ac:spMk id="2" creationId="{00000000-0000-0000-0000-000000000000}"/>
          </ac:spMkLst>
        </pc:spChg>
      </pc:sldChg>
      <pc:sldChg chg="del">
        <pc:chgData name="田中 康大" userId="2c11c6a4-4838-4324-93a9-e55e8dc3d145" providerId="ADAL" clId="{287C4173-21B7-470E-A27B-60A0048B616B}" dt="2021-06-28T01:49:10.673" v="9368" actId="2696"/>
        <pc:sldMkLst>
          <pc:docMk/>
          <pc:sldMk cId="0" sldId="287"/>
        </pc:sldMkLst>
      </pc:sldChg>
      <pc:sldChg chg="modSp del">
        <pc:chgData name="田中 康大" userId="2c11c6a4-4838-4324-93a9-e55e8dc3d145" providerId="ADAL" clId="{287C4173-21B7-470E-A27B-60A0048B616B}" dt="2021-06-28T01:48:16.768" v="9364" actId="2696"/>
        <pc:sldMkLst>
          <pc:docMk/>
          <pc:sldMk cId="0" sldId="291"/>
        </pc:sldMkLst>
        <pc:spChg chg="mod">
          <ac:chgData name="田中 康大" userId="2c11c6a4-4838-4324-93a9-e55e8dc3d145" providerId="ADAL" clId="{287C4173-21B7-470E-A27B-60A0048B616B}" dt="2021-06-16T14:19:17.100" v="0"/>
          <ac:spMkLst>
            <pc:docMk/>
            <pc:sldMk cId="0" sldId="291"/>
            <ac:spMk id="2" creationId="{00000000-0000-0000-0000-000000000000}"/>
          </ac:spMkLst>
        </pc:spChg>
        <pc:spChg chg="mod">
          <ac:chgData name="田中 康大" userId="2c11c6a4-4838-4324-93a9-e55e8dc3d145" providerId="ADAL" clId="{287C4173-21B7-470E-A27B-60A0048B616B}" dt="2021-06-16T14:19:17.100" v="0"/>
          <ac:spMkLst>
            <pc:docMk/>
            <pc:sldMk cId="0" sldId="291"/>
            <ac:spMk id="3" creationId="{00000000-0000-0000-0000-000000000000}"/>
          </ac:spMkLst>
        </pc:spChg>
      </pc:sldChg>
      <pc:sldChg chg="addSp delSp modSp del mod">
        <pc:chgData name="田中 康大" userId="2c11c6a4-4838-4324-93a9-e55e8dc3d145" providerId="ADAL" clId="{287C4173-21B7-470E-A27B-60A0048B616B}" dt="2021-06-28T02:16:43.598" v="9500" actId="2696"/>
        <pc:sldMkLst>
          <pc:docMk/>
          <pc:sldMk cId="0" sldId="292"/>
        </pc:sldMkLst>
        <pc:spChg chg="mod">
          <ac:chgData name="田中 康大" userId="2c11c6a4-4838-4324-93a9-e55e8dc3d145" providerId="ADAL" clId="{287C4173-21B7-470E-A27B-60A0048B616B}" dt="2021-06-16T14:19:17.100" v="0"/>
          <ac:spMkLst>
            <pc:docMk/>
            <pc:sldMk cId="0" sldId="292"/>
            <ac:spMk id="2" creationId="{00000000-0000-0000-0000-000000000000}"/>
          </ac:spMkLst>
        </pc:spChg>
        <pc:spChg chg="add del mod">
          <ac:chgData name="田中 康大" userId="2c11c6a4-4838-4324-93a9-e55e8dc3d145" providerId="ADAL" clId="{287C4173-21B7-470E-A27B-60A0048B616B}" dt="2021-06-28T02:16:38.548" v="9499" actId="21"/>
          <ac:spMkLst>
            <pc:docMk/>
            <pc:sldMk cId="0" sldId="292"/>
            <ac:spMk id="6" creationId="{9B14A13F-0EE4-42E1-B7A7-1C5A61A43EC7}"/>
          </ac:spMkLst>
        </pc:spChg>
        <pc:graphicFrameChg chg="add del mod">
          <ac:chgData name="田中 康大" userId="2c11c6a4-4838-4324-93a9-e55e8dc3d145" providerId="ADAL" clId="{287C4173-21B7-470E-A27B-60A0048B616B}" dt="2021-06-28T02:16:38.548" v="9499" actId="21"/>
          <ac:graphicFrameMkLst>
            <pc:docMk/>
            <pc:sldMk cId="0" sldId="292"/>
            <ac:graphicFrameMk id="4" creationId="{00000000-0000-0000-0000-000000000000}"/>
          </ac:graphicFrameMkLst>
        </pc:graphicFrameChg>
        <pc:picChg chg="mod">
          <ac:chgData name="田中 康大" userId="2c11c6a4-4838-4324-93a9-e55e8dc3d145" providerId="ADAL" clId="{287C4173-21B7-470E-A27B-60A0048B616B}" dt="2021-06-28T02:16:32.007" v="9497" actId="1076"/>
          <ac:picMkLst>
            <pc:docMk/>
            <pc:sldMk cId="0" sldId="292"/>
            <ac:picMk id="5" creationId="{00000000-0000-0000-0000-000000000000}"/>
          </ac:picMkLst>
        </pc:picChg>
      </pc:sldChg>
      <pc:sldChg chg="modSp">
        <pc:chgData name="田中 康大" userId="2c11c6a4-4838-4324-93a9-e55e8dc3d145" providerId="ADAL" clId="{287C4173-21B7-470E-A27B-60A0048B616B}" dt="2021-06-16T14:19:17.100" v="0"/>
        <pc:sldMkLst>
          <pc:docMk/>
          <pc:sldMk cId="0" sldId="294"/>
        </pc:sldMkLst>
        <pc:spChg chg="mod">
          <ac:chgData name="田中 康大" userId="2c11c6a4-4838-4324-93a9-e55e8dc3d145" providerId="ADAL" clId="{287C4173-21B7-470E-A27B-60A0048B616B}" dt="2021-06-16T14:19:17.100" v="0"/>
          <ac:spMkLst>
            <pc:docMk/>
            <pc:sldMk cId="0" sldId="294"/>
            <ac:spMk id="2" creationId="{00000000-0000-0000-0000-000000000000}"/>
          </ac:spMkLst>
        </pc:spChg>
      </pc:sldChg>
      <pc:sldChg chg="modSp del">
        <pc:chgData name="田中 康大" userId="2c11c6a4-4838-4324-93a9-e55e8dc3d145" providerId="ADAL" clId="{287C4173-21B7-470E-A27B-60A0048B616B}" dt="2021-06-28T01:48:34.480" v="9366" actId="2696"/>
        <pc:sldMkLst>
          <pc:docMk/>
          <pc:sldMk cId="0" sldId="295"/>
        </pc:sldMkLst>
        <pc:spChg chg="mod">
          <ac:chgData name="田中 康大" userId="2c11c6a4-4838-4324-93a9-e55e8dc3d145" providerId="ADAL" clId="{287C4173-21B7-470E-A27B-60A0048B616B}" dt="2021-06-16T14:19:17.100" v="0"/>
          <ac:spMkLst>
            <pc:docMk/>
            <pc:sldMk cId="0" sldId="295"/>
            <ac:spMk id="2" creationId="{00000000-0000-0000-0000-000000000000}"/>
          </ac:spMkLst>
        </pc:spChg>
      </pc:sldChg>
      <pc:sldChg chg="del">
        <pc:chgData name="田中 康大" userId="2c11c6a4-4838-4324-93a9-e55e8dc3d145" providerId="ADAL" clId="{287C4173-21B7-470E-A27B-60A0048B616B}" dt="2021-06-28T02:45:10.348" v="9728" actId="2696"/>
        <pc:sldMkLst>
          <pc:docMk/>
          <pc:sldMk cId="0" sldId="298"/>
        </pc:sldMkLst>
      </pc:sldChg>
      <pc:sldChg chg="modSp">
        <pc:chgData name="田中 康大" userId="2c11c6a4-4838-4324-93a9-e55e8dc3d145" providerId="ADAL" clId="{287C4173-21B7-470E-A27B-60A0048B616B}" dt="2021-06-16T14:19:17.100" v="0"/>
        <pc:sldMkLst>
          <pc:docMk/>
          <pc:sldMk cId="0" sldId="305"/>
        </pc:sldMkLst>
        <pc:spChg chg="mod">
          <ac:chgData name="田中 康大" userId="2c11c6a4-4838-4324-93a9-e55e8dc3d145" providerId="ADAL" clId="{287C4173-21B7-470E-A27B-60A0048B616B}" dt="2021-06-16T14:19:17.100" v="0"/>
          <ac:spMkLst>
            <pc:docMk/>
            <pc:sldMk cId="0" sldId="305"/>
            <ac:spMk id="3" creationId="{00000000-0000-0000-0000-000000000000}"/>
          </ac:spMkLst>
        </pc:spChg>
      </pc:sldChg>
      <pc:sldChg chg="modSp">
        <pc:chgData name="田中 康大" userId="2c11c6a4-4838-4324-93a9-e55e8dc3d145" providerId="ADAL" clId="{287C4173-21B7-470E-A27B-60A0048B616B}" dt="2021-06-16T14:19:17.100" v="0"/>
        <pc:sldMkLst>
          <pc:docMk/>
          <pc:sldMk cId="0" sldId="308"/>
        </pc:sldMkLst>
        <pc:spChg chg="mod">
          <ac:chgData name="田中 康大" userId="2c11c6a4-4838-4324-93a9-e55e8dc3d145" providerId="ADAL" clId="{287C4173-21B7-470E-A27B-60A0048B616B}" dt="2021-06-16T14:19:17.100" v="0"/>
          <ac:spMkLst>
            <pc:docMk/>
            <pc:sldMk cId="0" sldId="308"/>
            <ac:spMk id="3" creationId="{00000000-0000-0000-0000-000000000000}"/>
          </ac:spMkLst>
        </pc:spChg>
        <pc:spChg chg="mod">
          <ac:chgData name="田中 康大" userId="2c11c6a4-4838-4324-93a9-e55e8dc3d145" providerId="ADAL" clId="{287C4173-21B7-470E-A27B-60A0048B616B}" dt="2021-06-16T14:19:17.100" v="0"/>
          <ac:spMkLst>
            <pc:docMk/>
            <pc:sldMk cId="0" sldId="308"/>
            <ac:spMk id="4" creationId="{00000000-0000-0000-0000-000000000000}"/>
          </ac:spMkLst>
        </pc:spChg>
      </pc:sldChg>
      <pc:sldChg chg="modSp">
        <pc:chgData name="田中 康大" userId="2c11c6a4-4838-4324-93a9-e55e8dc3d145" providerId="ADAL" clId="{287C4173-21B7-470E-A27B-60A0048B616B}" dt="2021-06-16T14:19:17.100" v="0"/>
        <pc:sldMkLst>
          <pc:docMk/>
          <pc:sldMk cId="0" sldId="309"/>
        </pc:sldMkLst>
        <pc:spChg chg="mod">
          <ac:chgData name="田中 康大" userId="2c11c6a4-4838-4324-93a9-e55e8dc3d145" providerId="ADAL" clId="{287C4173-21B7-470E-A27B-60A0048B616B}" dt="2021-06-16T14:19:17.100" v="0"/>
          <ac:spMkLst>
            <pc:docMk/>
            <pc:sldMk cId="0" sldId="309"/>
            <ac:spMk id="3" creationId="{00000000-0000-0000-0000-000000000000}"/>
          </ac:spMkLst>
        </pc:spChg>
      </pc:sldChg>
      <pc:sldChg chg="delSp modSp del mod">
        <pc:chgData name="田中 康大" userId="2c11c6a4-4838-4324-93a9-e55e8dc3d145" providerId="ADAL" clId="{287C4173-21B7-470E-A27B-60A0048B616B}" dt="2021-06-28T02:23:17.462" v="9592" actId="2696"/>
        <pc:sldMkLst>
          <pc:docMk/>
          <pc:sldMk cId="0" sldId="310"/>
        </pc:sldMkLst>
        <pc:spChg chg="mod">
          <ac:chgData name="田中 康大" userId="2c11c6a4-4838-4324-93a9-e55e8dc3d145" providerId="ADAL" clId="{287C4173-21B7-470E-A27B-60A0048B616B}" dt="2021-06-28T02:21:02.540" v="9552" actId="21"/>
          <ac:spMkLst>
            <pc:docMk/>
            <pc:sldMk cId="0" sldId="310"/>
            <ac:spMk id="2" creationId="{00000000-0000-0000-0000-000000000000}"/>
          </ac:spMkLst>
        </pc:spChg>
        <pc:spChg chg="mod">
          <ac:chgData name="田中 康大" userId="2c11c6a4-4838-4324-93a9-e55e8dc3d145" providerId="ADAL" clId="{287C4173-21B7-470E-A27B-60A0048B616B}" dt="2021-06-28T02:21:34.934" v="9559" actId="21"/>
          <ac:spMkLst>
            <pc:docMk/>
            <pc:sldMk cId="0" sldId="310"/>
            <ac:spMk id="3" creationId="{00000000-0000-0000-0000-000000000000}"/>
          </ac:spMkLst>
        </pc:spChg>
        <pc:picChg chg="del">
          <ac:chgData name="田中 康大" userId="2c11c6a4-4838-4324-93a9-e55e8dc3d145" providerId="ADAL" clId="{287C4173-21B7-470E-A27B-60A0048B616B}" dt="2021-06-28T02:20:13.206" v="9546" actId="21"/>
          <ac:picMkLst>
            <pc:docMk/>
            <pc:sldMk cId="0" sldId="310"/>
            <ac:picMk id="4" creationId="{00000000-0000-0000-0000-000000000000}"/>
          </ac:picMkLst>
        </pc:picChg>
      </pc:sldChg>
      <pc:sldChg chg="delSp modSp del mod modTransition">
        <pc:chgData name="田中 康大" userId="2c11c6a4-4838-4324-93a9-e55e8dc3d145" providerId="ADAL" clId="{287C4173-21B7-470E-A27B-60A0048B616B}" dt="2021-06-28T02:43:38.209" v="9725" actId="2696"/>
        <pc:sldMkLst>
          <pc:docMk/>
          <pc:sldMk cId="0" sldId="311"/>
        </pc:sldMkLst>
        <pc:spChg chg="mod">
          <ac:chgData name="田中 康大" userId="2c11c6a4-4838-4324-93a9-e55e8dc3d145" providerId="ADAL" clId="{287C4173-21B7-470E-A27B-60A0048B616B}" dt="2021-06-28T02:38:32.294" v="9707" actId="21"/>
          <ac:spMkLst>
            <pc:docMk/>
            <pc:sldMk cId="0" sldId="311"/>
            <ac:spMk id="2" creationId="{00000000-0000-0000-0000-000000000000}"/>
          </ac:spMkLst>
        </pc:spChg>
        <pc:spChg chg="mod">
          <ac:chgData name="田中 康大" userId="2c11c6a4-4838-4324-93a9-e55e8dc3d145" providerId="ADAL" clId="{287C4173-21B7-470E-A27B-60A0048B616B}" dt="2021-06-28T02:39:30.417" v="9713" actId="21"/>
          <ac:spMkLst>
            <pc:docMk/>
            <pc:sldMk cId="0" sldId="311"/>
            <ac:spMk id="3" creationId="{00000000-0000-0000-0000-000000000000}"/>
          </ac:spMkLst>
        </pc:spChg>
        <pc:picChg chg="del">
          <ac:chgData name="田中 康大" userId="2c11c6a4-4838-4324-93a9-e55e8dc3d145" providerId="ADAL" clId="{287C4173-21B7-470E-A27B-60A0048B616B}" dt="2021-06-28T02:37:57.495" v="9704" actId="21"/>
          <ac:picMkLst>
            <pc:docMk/>
            <pc:sldMk cId="0" sldId="311"/>
            <ac:picMk id="4" creationId="{00000000-0000-0000-0000-000000000000}"/>
          </ac:picMkLst>
        </pc:picChg>
      </pc:sldChg>
      <pc:sldChg chg="delSp modSp del mod">
        <pc:chgData name="田中 康大" userId="2c11c6a4-4838-4324-93a9-e55e8dc3d145" providerId="ADAL" clId="{287C4173-21B7-470E-A27B-60A0048B616B}" dt="2021-06-28T02:20:03.899" v="9545" actId="2696"/>
        <pc:sldMkLst>
          <pc:docMk/>
          <pc:sldMk cId="0" sldId="312"/>
        </pc:sldMkLst>
        <pc:spChg chg="mod">
          <ac:chgData name="田中 康大" userId="2c11c6a4-4838-4324-93a9-e55e8dc3d145" providerId="ADAL" clId="{287C4173-21B7-470E-A27B-60A0048B616B}" dt="2021-06-28T02:17:45.962" v="9506" actId="21"/>
          <ac:spMkLst>
            <pc:docMk/>
            <pc:sldMk cId="0" sldId="312"/>
            <ac:spMk id="2" creationId="{00000000-0000-0000-0000-000000000000}"/>
          </ac:spMkLst>
        </pc:spChg>
        <pc:spChg chg="mod">
          <ac:chgData name="田中 康大" userId="2c11c6a4-4838-4324-93a9-e55e8dc3d145" providerId="ADAL" clId="{287C4173-21B7-470E-A27B-60A0048B616B}" dt="2021-06-28T02:18:08.255" v="9509" actId="21"/>
          <ac:spMkLst>
            <pc:docMk/>
            <pc:sldMk cId="0" sldId="312"/>
            <ac:spMk id="3" creationId="{00000000-0000-0000-0000-000000000000}"/>
          </ac:spMkLst>
        </pc:spChg>
        <pc:picChg chg="del mod">
          <ac:chgData name="田中 康大" userId="2c11c6a4-4838-4324-93a9-e55e8dc3d145" providerId="ADAL" clId="{287C4173-21B7-470E-A27B-60A0048B616B}" dt="2021-06-28T02:17:09.366" v="9502" actId="21"/>
          <ac:picMkLst>
            <pc:docMk/>
            <pc:sldMk cId="0" sldId="312"/>
            <ac:picMk id="4" creationId="{00000000-0000-0000-0000-000000000000}"/>
          </ac:picMkLst>
        </pc:picChg>
      </pc:sldChg>
      <pc:sldChg chg="modSp">
        <pc:chgData name="田中 康大" userId="2c11c6a4-4838-4324-93a9-e55e8dc3d145" providerId="ADAL" clId="{287C4173-21B7-470E-A27B-60A0048B616B}" dt="2021-06-16T14:19:17.100" v="0"/>
        <pc:sldMkLst>
          <pc:docMk/>
          <pc:sldMk cId="0" sldId="316"/>
        </pc:sldMkLst>
        <pc:spChg chg="mod">
          <ac:chgData name="田中 康大" userId="2c11c6a4-4838-4324-93a9-e55e8dc3d145" providerId="ADAL" clId="{287C4173-21B7-470E-A27B-60A0048B616B}" dt="2021-06-16T14:19:17.100" v="0"/>
          <ac:spMkLst>
            <pc:docMk/>
            <pc:sldMk cId="0" sldId="316"/>
            <ac:spMk id="2" creationId="{00000000-0000-0000-0000-000000000000}"/>
          </ac:spMkLst>
        </pc:spChg>
      </pc:sldChg>
      <pc:sldChg chg="modSp">
        <pc:chgData name="田中 康大" userId="2c11c6a4-4838-4324-93a9-e55e8dc3d145" providerId="ADAL" clId="{287C4173-21B7-470E-A27B-60A0048B616B}" dt="2021-06-16T14:19:17.100" v="0"/>
        <pc:sldMkLst>
          <pc:docMk/>
          <pc:sldMk cId="0" sldId="319"/>
        </pc:sldMkLst>
        <pc:spChg chg="mod">
          <ac:chgData name="田中 康大" userId="2c11c6a4-4838-4324-93a9-e55e8dc3d145" providerId="ADAL" clId="{287C4173-21B7-470E-A27B-60A0048B616B}" dt="2021-06-16T14:19:17.100" v="0"/>
          <ac:spMkLst>
            <pc:docMk/>
            <pc:sldMk cId="0" sldId="319"/>
            <ac:spMk id="3" creationId="{00000000-0000-0000-0000-000000000000}"/>
          </ac:spMkLst>
        </pc:spChg>
      </pc:sldChg>
      <pc:sldChg chg="del modTransition">
        <pc:chgData name="田中 康大" userId="2c11c6a4-4838-4324-93a9-e55e8dc3d145" providerId="ADAL" clId="{287C4173-21B7-470E-A27B-60A0048B616B}" dt="2021-06-28T02:57:09.167" v="9921" actId="2696"/>
        <pc:sldMkLst>
          <pc:docMk/>
          <pc:sldMk cId="0" sldId="344"/>
        </pc:sldMkLst>
      </pc:sldChg>
      <pc:sldChg chg="del modTransition">
        <pc:chgData name="田中 康大" userId="2c11c6a4-4838-4324-93a9-e55e8dc3d145" providerId="ADAL" clId="{287C4173-21B7-470E-A27B-60A0048B616B}" dt="2021-06-28T03:02:09.921" v="9997" actId="2696"/>
        <pc:sldMkLst>
          <pc:docMk/>
          <pc:sldMk cId="0" sldId="345"/>
        </pc:sldMkLst>
      </pc:sldChg>
      <pc:sldChg chg="addSp delSp modSp mod modClrScheme chgLayout modNotesTx">
        <pc:chgData name="田中 康大" userId="2c11c6a4-4838-4324-93a9-e55e8dc3d145" providerId="ADAL" clId="{287C4173-21B7-470E-A27B-60A0048B616B}" dt="2021-06-16T15:30:20.280" v="2076" actId="14100"/>
        <pc:sldMkLst>
          <pc:docMk/>
          <pc:sldMk cId="0" sldId="363"/>
        </pc:sldMkLst>
        <pc:spChg chg="mod">
          <ac:chgData name="田中 康大" userId="2c11c6a4-4838-4324-93a9-e55e8dc3d145" providerId="ADAL" clId="{287C4173-21B7-470E-A27B-60A0048B616B}" dt="2021-06-16T14:28:52.218" v="89"/>
          <ac:spMkLst>
            <pc:docMk/>
            <pc:sldMk cId="0" sldId="363"/>
            <ac:spMk id="2" creationId="{00000000-0000-0000-0000-000000000000}"/>
          </ac:spMkLst>
        </pc:spChg>
        <pc:spChg chg="mod">
          <ac:chgData name="田中 康大" userId="2c11c6a4-4838-4324-93a9-e55e8dc3d145" providerId="ADAL" clId="{287C4173-21B7-470E-A27B-60A0048B616B}" dt="2021-06-16T15:30:20.280" v="2076" actId="14100"/>
          <ac:spMkLst>
            <pc:docMk/>
            <pc:sldMk cId="0" sldId="363"/>
            <ac:spMk id="3" creationId="{00000000-0000-0000-0000-000000000000}"/>
          </ac:spMkLst>
        </pc:spChg>
        <pc:spChg chg="add mod">
          <ac:chgData name="田中 康大" userId="2c11c6a4-4838-4324-93a9-e55e8dc3d145" providerId="ADAL" clId="{287C4173-21B7-470E-A27B-60A0048B616B}" dt="2021-06-16T14:49:22.904" v="795" actId="14100"/>
          <ac:spMkLst>
            <pc:docMk/>
            <pc:sldMk cId="0" sldId="363"/>
            <ac:spMk id="4" creationId="{D870CE16-8980-4DC4-BD21-CC14B18532C9}"/>
          </ac:spMkLst>
        </pc:spChg>
        <pc:picChg chg="del mod ord">
          <ac:chgData name="田中 康大" userId="2c11c6a4-4838-4324-93a9-e55e8dc3d145" providerId="ADAL" clId="{287C4173-21B7-470E-A27B-60A0048B616B}" dt="2021-06-16T14:24:02.935" v="36" actId="21"/>
          <ac:picMkLst>
            <pc:docMk/>
            <pc:sldMk cId="0" sldId="363"/>
            <ac:picMk id="5" creationId="{00000000-0000-0000-0000-000000000000}"/>
          </ac:picMkLst>
        </pc:picChg>
      </pc:sldChg>
      <pc:sldChg chg="modSp">
        <pc:chgData name="田中 康大" userId="2c11c6a4-4838-4324-93a9-e55e8dc3d145" providerId="ADAL" clId="{287C4173-21B7-470E-A27B-60A0048B616B}" dt="2021-06-16T14:19:17.100" v="0"/>
        <pc:sldMkLst>
          <pc:docMk/>
          <pc:sldMk cId="0" sldId="369"/>
        </pc:sldMkLst>
        <pc:spChg chg="mod">
          <ac:chgData name="田中 康大" userId="2c11c6a4-4838-4324-93a9-e55e8dc3d145" providerId="ADAL" clId="{287C4173-21B7-470E-A27B-60A0048B616B}" dt="2021-06-16T14:19:17.100" v="0"/>
          <ac:spMkLst>
            <pc:docMk/>
            <pc:sldMk cId="0" sldId="369"/>
            <ac:spMk id="7" creationId="{00000000-0000-0000-0000-000000000000}"/>
          </ac:spMkLst>
        </pc:spChg>
      </pc:sldChg>
      <pc:sldChg chg="modSp">
        <pc:chgData name="田中 康大" userId="2c11c6a4-4838-4324-93a9-e55e8dc3d145" providerId="ADAL" clId="{287C4173-21B7-470E-A27B-60A0048B616B}" dt="2021-06-16T14:19:17.100" v="0"/>
        <pc:sldMkLst>
          <pc:docMk/>
          <pc:sldMk cId="0" sldId="370"/>
        </pc:sldMkLst>
        <pc:spChg chg="mod">
          <ac:chgData name="田中 康大" userId="2c11c6a4-4838-4324-93a9-e55e8dc3d145" providerId="ADAL" clId="{287C4173-21B7-470E-A27B-60A0048B616B}" dt="2021-06-16T14:19:17.100" v="0"/>
          <ac:spMkLst>
            <pc:docMk/>
            <pc:sldMk cId="0" sldId="370"/>
            <ac:spMk id="4" creationId="{00000000-0000-0000-0000-000000000000}"/>
          </ac:spMkLst>
        </pc:spChg>
      </pc:sldChg>
      <pc:sldChg chg="modSp">
        <pc:chgData name="田中 康大" userId="2c11c6a4-4838-4324-93a9-e55e8dc3d145" providerId="ADAL" clId="{287C4173-21B7-470E-A27B-60A0048B616B}" dt="2021-06-16T14:19:17.100" v="0"/>
        <pc:sldMkLst>
          <pc:docMk/>
          <pc:sldMk cId="0" sldId="371"/>
        </pc:sldMkLst>
        <pc:spChg chg="mod">
          <ac:chgData name="田中 康大" userId="2c11c6a4-4838-4324-93a9-e55e8dc3d145" providerId="ADAL" clId="{287C4173-21B7-470E-A27B-60A0048B616B}" dt="2021-06-16T14:19:17.100" v="0"/>
          <ac:spMkLst>
            <pc:docMk/>
            <pc:sldMk cId="0" sldId="371"/>
            <ac:spMk id="4" creationId="{00000000-0000-0000-0000-000000000000}"/>
          </ac:spMkLst>
        </pc:spChg>
      </pc:sldChg>
      <pc:sldChg chg="modSp del">
        <pc:chgData name="田中 康大" userId="2c11c6a4-4838-4324-93a9-e55e8dc3d145" providerId="ADAL" clId="{287C4173-21B7-470E-A27B-60A0048B616B}" dt="2021-06-28T01:48:26.347" v="9365" actId="2696"/>
        <pc:sldMkLst>
          <pc:docMk/>
          <pc:sldMk cId="0" sldId="376"/>
        </pc:sldMkLst>
        <pc:spChg chg="mod">
          <ac:chgData name="田中 康大" userId="2c11c6a4-4838-4324-93a9-e55e8dc3d145" providerId="ADAL" clId="{287C4173-21B7-470E-A27B-60A0048B616B}" dt="2021-06-16T14:19:17.100" v="0"/>
          <ac:spMkLst>
            <pc:docMk/>
            <pc:sldMk cId="0" sldId="376"/>
            <ac:spMk id="2" creationId="{00000000-0000-0000-0000-000000000000}"/>
          </ac:spMkLst>
        </pc:spChg>
      </pc:sldChg>
      <pc:sldChg chg="addSp modSp mod modTransition">
        <pc:chgData name="田中 康大" userId="2c11c6a4-4838-4324-93a9-e55e8dc3d145" providerId="ADAL" clId="{287C4173-21B7-470E-A27B-60A0048B616B}" dt="2021-06-28T02:56:05.843" v="9920" actId="14100"/>
        <pc:sldMkLst>
          <pc:docMk/>
          <pc:sldMk cId="0" sldId="391"/>
        </pc:sldMkLst>
        <pc:spChg chg="add mod">
          <ac:chgData name="田中 康大" userId="2c11c6a4-4838-4324-93a9-e55e8dc3d145" providerId="ADAL" clId="{287C4173-21B7-470E-A27B-60A0048B616B}" dt="2021-06-28T02:56:05.843" v="9920" actId="14100"/>
          <ac:spMkLst>
            <pc:docMk/>
            <pc:sldMk cId="0" sldId="391"/>
            <ac:spMk id="2" creationId="{AC2638BE-4113-48A1-A2D8-7D6C53F99BB0}"/>
          </ac:spMkLst>
        </pc:spChg>
        <pc:spChg chg="mod">
          <ac:chgData name="田中 康大" userId="2c11c6a4-4838-4324-93a9-e55e8dc3d145" providerId="ADAL" clId="{287C4173-21B7-470E-A27B-60A0048B616B}" dt="2021-06-28T02:33:42.441" v="9701" actId="1076"/>
          <ac:spMkLst>
            <pc:docMk/>
            <pc:sldMk cId="0" sldId="391"/>
            <ac:spMk id="4" creationId="{00000000-0000-0000-0000-000000000000}"/>
          </ac:spMkLst>
        </pc:spChg>
      </pc:sldChg>
      <pc:sldChg chg="addSp delSp modSp mod modTransition">
        <pc:chgData name="田中 康大" userId="2c11c6a4-4838-4324-93a9-e55e8dc3d145" providerId="ADAL" clId="{287C4173-21B7-470E-A27B-60A0048B616B}" dt="2021-06-28T02:33:59.831" v="9703" actId="1076"/>
        <pc:sldMkLst>
          <pc:docMk/>
          <pc:sldMk cId="0" sldId="392"/>
        </pc:sldMkLst>
        <pc:spChg chg="add del mod">
          <ac:chgData name="田中 康大" userId="2c11c6a4-4838-4324-93a9-e55e8dc3d145" providerId="ADAL" clId="{287C4173-21B7-470E-A27B-60A0048B616B}" dt="2021-06-28T02:28:47.676" v="9595"/>
          <ac:spMkLst>
            <pc:docMk/>
            <pc:sldMk cId="0" sldId="392"/>
            <ac:spMk id="2" creationId="{D24CE69D-1E5C-4AE6-8C56-115286B2F46D}"/>
          </ac:spMkLst>
        </pc:spChg>
        <pc:spChg chg="add del mod">
          <ac:chgData name="田中 康大" userId="2c11c6a4-4838-4324-93a9-e55e8dc3d145" providerId="ADAL" clId="{287C4173-21B7-470E-A27B-60A0048B616B}" dt="2021-06-28T02:28:47.676" v="9595"/>
          <ac:spMkLst>
            <pc:docMk/>
            <pc:sldMk cId="0" sldId="392"/>
            <ac:spMk id="3" creationId="{C8911806-8B27-4F31-A495-3ACB2009AE6A}"/>
          </ac:spMkLst>
        </pc:spChg>
        <pc:spChg chg="mod">
          <ac:chgData name="田中 康大" userId="2c11c6a4-4838-4324-93a9-e55e8dc3d145" providerId="ADAL" clId="{287C4173-21B7-470E-A27B-60A0048B616B}" dt="2021-06-28T02:33:59.831" v="9703" actId="1076"/>
          <ac:spMkLst>
            <pc:docMk/>
            <pc:sldMk cId="0" sldId="392"/>
            <ac:spMk id="4" creationId="{00000000-0000-0000-0000-000000000000}"/>
          </ac:spMkLst>
        </pc:spChg>
        <pc:spChg chg="add mod">
          <ac:chgData name="田中 康大" userId="2c11c6a4-4838-4324-93a9-e55e8dc3d145" providerId="ADAL" clId="{287C4173-21B7-470E-A27B-60A0048B616B}" dt="2021-06-28T02:30:49.517" v="9619"/>
          <ac:spMkLst>
            <pc:docMk/>
            <pc:sldMk cId="0" sldId="392"/>
            <ac:spMk id="6" creationId="{FE94474B-277B-4EA3-B173-B0947A2D1FCF}"/>
          </ac:spMkLst>
        </pc:spChg>
        <pc:picChg chg="del">
          <ac:chgData name="田中 康大" userId="2c11c6a4-4838-4324-93a9-e55e8dc3d145" providerId="ADAL" clId="{287C4173-21B7-470E-A27B-60A0048B616B}" dt="2021-06-28T02:28:21.880" v="9593" actId="21"/>
          <ac:picMkLst>
            <pc:docMk/>
            <pc:sldMk cId="0" sldId="392"/>
            <ac:picMk id="5" creationId="{00000000-0000-0000-0000-000000000000}"/>
          </ac:picMkLst>
        </pc:picChg>
      </pc:sldChg>
      <pc:sldChg chg="del">
        <pc:chgData name="田中 康大" userId="2c11c6a4-4838-4324-93a9-e55e8dc3d145" providerId="ADAL" clId="{287C4173-21B7-470E-A27B-60A0048B616B}" dt="2021-06-28T02:51:41.697" v="9864" actId="2696"/>
        <pc:sldMkLst>
          <pc:docMk/>
          <pc:sldMk cId="0" sldId="398"/>
        </pc:sldMkLst>
      </pc:sldChg>
      <pc:sldChg chg="modTransition">
        <pc:chgData name="田中 康大" userId="2c11c6a4-4838-4324-93a9-e55e8dc3d145" providerId="ADAL" clId="{287C4173-21B7-470E-A27B-60A0048B616B}" dt="2021-06-16T14:19:17.100" v="0"/>
        <pc:sldMkLst>
          <pc:docMk/>
          <pc:sldMk cId="0" sldId="399"/>
        </pc:sldMkLst>
      </pc:sldChg>
      <pc:sldChg chg="modSp">
        <pc:chgData name="田中 康大" userId="2c11c6a4-4838-4324-93a9-e55e8dc3d145" providerId="ADAL" clId="{287C4173-21B7-470E-A27B-60A0048B616B}" dt="2021-06-16T14:19:17.100" v="0"/>
        <pc:sldMkLst>
          <pc:docMk/>
          <pc:sldMk cId="0" sldId="406"/>
        </pc:sldMkLst>
        <pc:spChg chg="mod">
          <ac:chgData name="田中 康大" userId="2c11c6a4-4838-4324-93a9-e55e8dc3d145" providerId="ADAL" clId="{287C4173-21B7-470E-A27B-60A0048B616B}" dt="2021-06-16T14:19:17.100" v="0"/>
          <ac:spMkLst>
            <pc:docMk/>
            <pc:sldMk cId="0" sldId="406"/>
            <ac:spMk id="2" creationId="{00000000-0000-0000-0000-000000000000}"/>
          </ac:spMkLst>
        </pc:spChg>
        <pc:spChg chg="mod">
          <ac:chgData name="田中 康大" userId="2c11c6a4-4838-4324-93a9-e55e8dc3d145" providerId="ADAL" clId="{287C4173-21B7-470E-A27B-60A0048B616B}" dt="2021-06-16T14:19:17.100" v="0"/>
          <ac:spMkLst>
            <pc:docMk/>
            <pc:sldMk cId="0" sldId="406"/>
            <ac:spMk id="3" creationId="{00000000-0000-0000-0000-000000000000}"/>
          </ac:spMkLst>
        </pc:spChg>
      </pc:sldChg>
      <pc:sldChg chg="delSp modSp mod">
        <pc:chgData name="田中 康大" userId="2c11c6a4-4838-4324-93a9-e55e8dc3d145" providerId="ADAL" clId="{287C4173-21B7-470E-A27B-60A0048B616B}" dt="2021-06-28T02:59:42.541" v="9976"/>
        <pc:sldMkLst>
          <pc:docMk/>
          <pc:sldMk cId="0" sldId="407"/>
        </pc:sldMkLst>
        <pc:spChg chg="mod">
          <ac:chgData name="田中 康大" userId="2c11c6a4-4838-4324-93a9-e55e8dc3d145" providerId="ADAL" clId="{287C4173-21B7-470E-A27B-60A0048B616B}" dt="2021-06-28T02:58:39.894" v="9952" actId="1076"/>
          <ac:spMkLst>
            <pc:docMk/>
            <pc:sldMk cId="0" sldId="407"/>
            <ac:spMk id="2" creationId="{00000000-0000-0000-0000-000000000000}"/>
          </ac:spMkLst>
        </pc:spChg>
        <pc:spChg chg="mod">
          <ac:chgData name="田中 康大" userId="2c11c6a4-4838-4324-93a9-e55e8dc3d145" providerId="ADAL" clId="{287C4173-21B7-470E-A27B-60A0048B616B}" dt="2021-06-28T02:59:42.541" v="9976"/>
          <ac:spMkLst>
            <pc:docMk/>
            <pc:sldMk cId="0" sldId="407"/>
            <ac:spMk id="3" creationId="{00000000-0000-0000-0000-000000000000}"/>
          </ac:spMkLst>
        </pc:spChg>
        <pc:picChg chg="del">
          <ac:chgData name="田中 康大" userId="2c11c6a4-4838-4324-93a9-e55e8dc3d145" providerId="ADAL" clId="{287C4173-21B7-470E-A27B-60A0048B616B}" dt="2021-06-28T02:48:14.490" v="9828" actId="21"/>
          <ac:picMkLst>
            <pc:docMk/>
            <pc:sldMk cId="0" sldId="407"/>
            <ac:picMk id="4" creationId="{00000000-0000-0000-0000-000000000000}"/>
          </ac:picMkLst>
        </pc:picChg>
      </pc:sldChg>
      <pc:sldChg chg="modSp">
        <pc:chgData name="田中 康大" userId="2c11c6a4-4838-4324-93a9-e55e8dc3d145" providerId="ADAL" clId="{287C4173-21B7-470E-A27B-60A0048B616B}" dt="2021-06-16T14:19:17.100" v="0"/>
        <pc:sldMkLst>
          <pc:docMk/>
          <pc:sldMk cId="0" sldId="418"/>
        </pc:sldMkLst>
        <pc:spChg chg="mod">
          <ac:chgData name="田中 康大" userId="2c11c6a4-4838-4324-93a9-e55e8dc3d145" providerId="ADAL" clId="{287C4173-21B7-470E-A27B-60A0048B616B}" dt="2021-06-16T14:19:17.100" v="0"/>
          <ac:spMkLst>
            <pc:docMk/>
            <pc:sldMk cId="0" sldId="418"/>
            <ac:spMk id="2" creationId="{00000000-0000-0000-0000-000000000000}"/>
          </ac:spMkLst>
        </pc:spChg>
        <pc:spChg chg="mod">
          <ac:chgData name="田中 康大" userId="2c11c6a4-4838-4324-93a9-e55e8dc3d145" providerId="ADAL" clId="{287C4173-21B7-470E-A27B-60A0048B616B}" dt="2021-06-16T14:19:17.100" v="0"/>
          <ac:spMkLst>
            <pc:docMk/>
            <pc:sldMk cId="0" sldId="418"/>
            <ac:spMk id="7" creationId="{00000000-0000-0000-0000-000000000000}"/>
          </ac:spMkLst>
        </pc:spChg>
      </pc:sldChg>
      <pc:sldChg chg="modSp">
        <pc:chgData name="田中 康大" userId="2c11c6a4-4838-4324-93a9-e55e8dc3d145" providerId="ADAL" clId="{287C4173-21B7-470E-A27B-60A0048B616B}" dt="2021-06-16T14:19:17.100" v="0"/>
        <pc:sldMkLst>
          <pc:docMk/>
          <pc:sldMk cId="0" sldId="420"/>
        </pc:sldMkLst>
        <pc:spChg chg="mod">
          <ac:chgData name="田中 康大" userId="2c11c6a4-4838-4324-93a9-e55e8dc3d145" providerId="ADAL" clId="{287C4173-21B7-470E-A27B-60A0048B616B}" dt="2021-06-16T14:19:17.100" v="0"/>
          <ac:spMkLst>
            <pc:docMk/>
            <pc:sldMk cId="0" sldId="420"/>
            <ac:spMk id="2" creationId="{00000000-0000-0000-0000-000000000000}"/>
          </ac:spMkLst>
        </pc:spChg>
      </pc:sldChg>
      <pc:sldChg chg="modSp">
        <pc:chgData name="田中 康大" userId="2c11c6a4-4838-4324-93a9-e55e8dc3d145" providerId="ADAL" clId="{287C4173-21B7-470E-A27B-60A0048B616B}" dt="2021-06-16T14:19:17.100" v="0"/>
        <pc:sldMkLst>
          <pc:docMk/>
          <pc:sldMk cId="0" sldId="423"/>
        </pc:sldMkLst>
        <pc:spChg chg="mod">
          <ac:chgData name="田中 康大" userId="2c11c6a4-4838-4324-93a9-e55e8dc3d145" providerId="ADAL" clId="{287C4173-21B7-470E-A27B-60A0048B616B}" dt="2021-06-16T14:19:17.100" v="0"/>
          <ac:spMkLst>
            <pc:docMk/>
            <pc:sldMk cId="0" sldId="423"/>
            <ac:spMk id="2" creationId="{00000000-0000-0000-0000-000000000000}"/>
          </ac:spMkLst>
        </pc:spChg>
        <pc:spChg chg="mod">
          <ac:chgData name="田中 康大" userId="2c11c6a4-4838-4324-93a9-e55e8dc3d145" providerId="ADAL" clId="{287C4173-21B7-470E-A27B-60A0048B616B}" dt="2021-06-16T14:19:17.100" v="0"/>
          <ac:spMkLst>
            <pc:docMk/>
            <pc:sldMk cId="0" sldId="423"/>
            <ac:spMk id="3" creationId="{00000000-0000-0000-0000-000000000000}"/>
          </ac:spMkLst>
        </pc:spChg>
      </pc:sldChg>
      <pc:sldChg chg="modSp modTransition">
        <pc:chgData name="田中 康大" userId="2c11c6a4-4838-4324-93a9-e55e8dc3d145" providerId="ADAL" clId="{287C4173-21B7-470E-A27B-60A0048B616B}" dt="2021-06-16T14:19:17.100" v="0"/>
        <pc:sldMkLst>
          <pc:docMk/>
          <pc:sldMk cId="0" sldId="425"/>
        </pc:sldMkLst>
        <pc:spChg chg="mod">
          <ac:chgData name="田中 康大" userId="2c11c6a4-4838-4324-93a9-e55e8dc3d145" providerId="ADAL" clId="{287C4173-21B7-470E-A27B-60A0048B616B}" dt="2021-06-16T14:19:17.100" v="0"/>
          <ac:spMkLst>
            <pc:docMk/>
            <pc:sldMk cId="0" sldId="425"/>
            <ac:spMk id="3" creationId="{00000000-0000-0000-0000-000000000000}"/>
          </ac:spMkLst>
        </pc:spChg>
      </pc:sldChg>
      <pc:sldChg chg="modSp modTransition">
        <pc:chgData name="田中 康大" userId="2c11c6a4-4838-4324-93a9-e55e8dc3d145" providerId="ADAL" clId="{287C4173-21B7-470E-A27B-60A0048B616B}" dt="2021-06-16T14:19:17.100" v="0"/>
        <pc:sldMkLst>
          <pc:docMk/>
          <pc:sldMk cId="0" sldId="429"/>
        </pc:sldMkLst>
        <pc:spChg chg="mod">
          <ac:chgData name="田中 康大" userId="2c11c6a4-4838-4324-93a9-e55e8dc3d145" providerId="ADAL" clId="{287C4173-21B7-470E-A27B-60A0048B616B}" dt="2021-06-16T14:19:17.100" v="0"/>
          <ac:spMkLst>
            <pc:docMk/>
            <pc:sldMk cId="0" sldId="429"/>
            <ac:spMk id="9" creationId="{00000000-0000-0000-0000-000000000000}"/>
          </ac:spMkLst>
        </pc:spChg>
      </pc:sldChg>
      <pc:sldChg chg="modTransition">
        <pc:chgData name="田中 康大" userId="2c11c6a4-4838-4324-93a9-e55e8dc3d145" providerId="ADAL" clId="{287C4173-21B7-470E-A27B-60A0048B616B}" dt="2021-06-16T14:19:17.100" v="0"/>
        <pc:sldMkLst>
          <pc:docMk/>
          <pc:sldMk cId="0" sldId="430"/>
        </pc:sldMkLst>
      </pc:sldChg>
      <pc:sldChg chg="ord modTransition">
        <pc:chgData name="田中 康大" userId="2c11c6a4-4838-4324-93a9-e55e8dc3d145" providerId="ADAL" clId="{287C4173-21B7-470E-A27B-60A0048B616B}" dt="2021-06-22T16:18:05.384" v="8987"/>
        <pc:sldMkLst>
          <pc:docMk/>
          <pc:sldMk cId="0" sldId="432"/>
        </pc:sldMkLst>
      </pc:sldChg>
      <pc:sldChg chg="del modTransition">
        <pc:chgData name="田中 康大" userId="2c11c6a4-4838-4324-93a9-e55e8dc3d145" providerId="ADAL" clId="{287C4173-21B7-470E-A27B-60A0048B616B}" dt="2021-06-22T16:10:37.620" v="8947" actId="2696"/>
        <pc:sldMkLst>
          <pc:docMk/>
          <pc:sldMk cId="0" sldId="433"/>
        </pc:sldMkLst>
      </pc:sldChg>
      <pc:sldChg chg="del">
        <pc:chgData name="田中 康大" userId="2c11c6a4-4838-4324-93a9-e55e8dc3d145" providerId="ADAL" clId="{287C4173-21B7-470E-A27B-60A0048B616B}" dt="2021-06-28T02:51:46.087" v="9865" actId="2696"/>
        <pc:sldMkLst>
          <pc:docMk/>
          <pc:sldMk cId="2970510746" sldId="442"/>
        </pc:sldMkLst>
      </pc:sldChg>
      <pc:sldChg chg="modSp mod">
        <pc:chgData name="田中 康大" userId="2c11c6a4-4838-4324-93a9-e55e8dc3d145" providerId="ADAL" clId="{287C4173-21B7-470E-A27B-60A0048B616B}" dt="2021-06-28T02:53:26.284" v="9882" actId="403"/>
        <pc:sldMkLst>
          <pc:docMk/>
          <pc:sldMk cId="0" sldId="452"/>
        </pc:sldMkLst>
        <pc:spChg chg="mod">
          <ac:chgData name="田中 康大" userId="2c11c6a4-4838-4324-93a9-e55e8dc3d145" providerId="ADAL" clId="{287C4173-21B7-470E-A27B-60A0048B616B}" dt="2021-06-28T02:53:26.284" v="9882" actId="403"/>
          <ac:spMkLst>
            <pc:docMk/>
            <pc:sldMk cId="0" sldId="452"/>
            <ac:spMk id="3" creationId="{00000000-0000-0000-0000-000000000000}"/>
          </ac:spMkLst>
        </pc:spChg>
      </pc:sldChg>
      <pc:sldChg chg="modSp">
        <pc:chgData name="田中 康大" userId="2c11c6a4-4838-4324-93a9-e55e8dc3d145" providerId="ADAL" clId="{287C4173-21B7-470E-A27B-60A0048B616B}" dt="2021-06-16T14:19:17.100" v="0"/>
        <pc:sldMkLst>
          <pc:docMk/>
          <pc:sldMk cId="3248916319" sldId="455"/>
        </pc:sldMkLst>
        <pc:spChg chg="mod">
          <ac:chgData name="田中 康大" userId="2c11c6a4-4838-4324-93a9-e55e8dc3d145" providerId="ADAL" clId="{287C4173-21B7-470E-A27B-60A0048B616B}" dt="2021-06-16T14:19:17.100" v="0"/>
          <ac:spMkLst>
            <pc:docMk/>
            <pc:sldMk cId="3248916319" sldId="455"/>
            <ac:spMk id="2" creationId="{00000000-0000-0000-0000-000000000000}"/>
          </ac:spMkLst>
        </pc:spChg>
        <pc:spChg chg="mod">
          <ac:chgData name="田中 康大" userId="2c11c6a4-4838-4324-93a9-e55e8dc3d145" providerId="ADAL" clId="{287C4173-21B7-470E-A27B-60A0048B616B}" dt="2021-06-16T14:19:17.100" v="0"/>
          <ac:spMkLst>
            <pc:docMk/>
            <pc:sldMk cId="3248916319" sldId="455"/>
            <ac:spMk id="3" creationId="{00000000-0000-0000-0000-000000000000}"/>
          </ac:spMkLst>
        </pc:spChg>
      </pc:sldChg>
      <pc:sldChg chg="modTransition">
        <pc:chgData name="田中 康大" userId="2c11c6a4-4838-4324-93a9-e55e8dc3d145" providerId="ADAL" clId="{287C4173-21B7-470E-A27B-60A0048B616B}" dt="2021-06-16T14:19:17.100" v="0"/>
        <pc:sldMkLst>
          <pc:docMk/>
          <pc:sldMk cId="386203488" sldId="459"/>
        </pc:sldMkLst>
      </pc:sldChg>
      <pc:sldChg chg="delSp modSp mod modTransition">
        <pc:chgData name="田中 康大" userId="2c11c6a4-4838-4324-93a9-e55e8dc3d145" providerId="ADAL" clId="{287C4173-21B7-470E-A27B-60A0048B616B}" dt="2021-06-22T16:32:04.105" v="9166" actId="255"/>
        <pc:sldMkLst>
          <pc:docMk/>
          <pc:sldMk cId="3414283130" sldId="460"/>
        </pc:sldMkLst>
        <pc:spChg chg="mod">
          <ac:chgData name="田中 康大" userId="2c11c6a4-4838-4324-93a9-e55e8dc3d145" providerId="ADAL" clId="{287C4173-21B7-470E-A27B-60A0048B616B}" dt="2021-06-22T16:03:30.805" v="8938" actId="14100"/>
          <ac:spMkLst>
            <pc:docMk/>
            <pc:sldMk cId="3414283130" sldId="460"/>
            <ac:spMk id="9" creationId="{00000000-0000-0000-0000-000000000000}"/>
          </ac:spMkLst>
        </pc:spChg>
        <pc:spChg chg="mod">
          <ac:chgData name="田中 康大" userId="2c11c6a4-4838-4324-93a9-e55e8dc3d145" providerId="ADAL" clId="{287C4173-21B7-470E-A27B-60A0048B616B}" dt="2021-06-22T16:32:04.105" v="9166" actId="255"/>
          <ac:spMkLst>
            <pc:docMk/>
            <pc:sldMk cId="3414283130" sldId="460"/>
            <ac:spMk id="10" creationId="{00000000-0000-0000-0000-000000000000}"/>
          </ac:spMkLst>
        </pc:spChg>
        <pc:picChg chg="del mod">
          <ac:chgData name="田中 康大" userId="2c11c6a4-4838-4324-93a9-e55e8dc3d145" providerId="ADAL" clId="{287C4173-21B7-470E-A27B-60A0048B616B}" dt="2021-06-22T15:58:41.566" v="8845" actId="21"/>
          <ac:picMkLst>
            <pc:docMk/>
            <pc:sldMk cId="3414283130" sldId="460"/>
            <ac:picMk id="4" creationId="{00000000-0000-0000-0000-000000000000}"/>
          </ac:picMkLst>
        </pc:picChg>
      </pc:sldChg>
      <pc:sldChg chg="ord">
        <pc:chgData name="田中 康大" userId="2c11c6a4-4838-4324-93a9-e55e8dc3d145" providerId="ADAL" clId="{287C4173-21B7-470E-A27B-60A0048B616B}" dt="2021-06-22T16:18:27.525" v="8991"/>
        <pc:sldMkLst>
          <pc:docMk/>
          <pc:sldMk cId="0" sldId="583"/>
        </pc:sldMkLst>
      </pc:sldChg>
      <pc:sldChg chg="ord">
        <pc:chgData name="田中 康大" userId="2c11c6a4-4838-4324-93a9-e55e8dc3d145" providerId="ADAL" clId="{287C4173-21B7-470E-A27B-60A0048B616B}" dt="2021-06-22T16:19:08.523" v="9003"/>
        <pc:sldMkLst>
          <pc:docMk/>
          <pc:sldMk cId="0" sldId="584"/>
        </pc:sldMkLst>
      </pc:sldChg>
      <pc:sldChg chg="ord">
        <pc:chgData name="田中 康大" userId="2c11c6a4-4838-4324-93a9-e55e8dc3d145" providerId="ADAL" clId="{287C4173-21B7-470E-A27B-60A0048B616B}" dt="2021-06-22T16:18:42.924" v="8995"/>
        <pc:sldMkLst>
          <pc:docMk/>
          <pc:sldMk cId="0" sldId="586"/>
        </pc:sldMkLst>
      </pc:sldChg>
      <pc:sldChg chg="delSp modSp mod">
        <pc:chgData name="田中 康大" userId="2c11c6a4-4838-4324-93a9-e55e8dc3d145" providerId="ADAL" clId="{287C4173-21B7-470E-A27B-60A0048B616B}" dt="2021-06-28T03:02:00.208" v="9996" actId="1076"/>
        <pc:sldMkLst>
          <pc:docMk/>
          <pc:sldMk cId="0" sldId="692"/>
        </pc:sldMkLst>
        <pc:spChg chg="mod">
          <ac:chgData name="田中 康大" userId="2c11c6a4-4838-4324-93a9-e55e8dc3d145" providerId="ADAL" clId="{287C4173-21B7-470E-A27B-60A0048B616B}" dt="2021-06-28T03:02:00.208" v="9996" actId="1076"/>
          <ac:spMkLst>
            <pc:docMk/>
            <pc:sldMk cId="0" sldId="692"/>
            <ac:spMk id="97282" creationId="{00000000-0000-0000-0000-000000000000}"/>
          </ac:spMkLst>
        </pc:spChg>
        <pc:spChg chg="mod">
          <ac:chgData name="田中 康大" userId="2c11c6a4-4838-4324-93a9-e55e8dc3d145" providerId="ADAL" clId="{287C4173-21B7-470E-A27B-60A0048B616B}" dt="2021-06-28T03:01:53.520" v="9995" actId="1076"/>
          <ac:spMkLst>
            <pc:docMk/>
            <pc:sldMk cId="0" sldId="692"/>
            <ac:spMk id="97283" creationId="{00000000-0000-0000-0000-000000000000}"/>
          </ac:spMkLst>
        </pc:spChg>
        <pc:spChg chg="mod">
          <ac:chgData name="田中 康大" userId="2c11c6a4-4838-4324-93a9-e55e8dc3d145" providerId="ADAL" clId="{287C4173-21B7-470E-A27B-60A0048B616B}" dt="2021-06-28T03:01:44.815" v="9994" actId="1076"/>
          <ac:spMkLst>
            <pc:docMk/>
            <pc:sldMk cId="0" sldId="692"/>
            <ac:spMk id="97284" creationId="{00000000-0000-0000-0000-000000000000}"/>
          </ac:spMkLst>
        </pc:spChg>
        <pc:spChg chg="mod">
          <ac:chgData name="田中 康大" userId="2c11c6a4-4838-4324-93a9-e55e8dc3d145" providerId="ADAL" clId="{287C4173-21B7-470E-A27B-60A0048B616B}" dt="2021-06-28T03:01:19.310" v="9992" actId="14100"/>
          <ac:spMkLst>
            <pc:docMk/>
            <pc:sldMk cId="0" sldId="692"/>
            <ac:spMk id="97285" creationId="{00000000-0000-0000-0000-000000000000}"/>
          </ac:spMkLst>
        </pc:spChg>
        <pc:spChg chg="mod">
          <ac:chgData name="田中 康大" userId="2c11c6a4-4838-4324-93a9-e55e8dc3d145" providerId="ADAL" clId="{287C4173-21B7-470E-A27B-60A0048B616B}" dt="2021-06-28T03:00:32.313" v="9984" actId="113"/>
          <ac:spMkLst>
            <pc:docMk/>
            <pc:sldMk cId="0" sldId="692"/>
            <ac:spMk id="97286" creationId="{00000000-0000-0000-0000-000000000000}"/>
          </ac:spMkLst>
        </pc:spChg>
        <pc:spChg chg="mod">
          <ac:chgData name="田中 康大" userId="2c11c6a4-4838-4324-93a9-e55e8dc3d145" providerId="ADAL" clId="{287C4173-21B7-470E-A27B-60A0048B616B}" dt="2021-06-28T03:01:34.412" v="9993" actId="20577"/>
          <ac:spMkLst>
            <pc:docMk/>
            <pc:sldMk cId="0" sldId="692"/>
            <ac:spMk id="97294" creationId="{00000000-0000-0000-0000-000000000000}"/>
          </ac:spMkLst>
        </pc:spChg>
        <pc:spChg chg="del">
          <ac:chgData name="田中 康大" userId="2c11c6a4-4838-4324-93a9-e55e8dc3d145" providerId="ADAL" clId="{287C4173-21B7-470E-A27B-60A0048B616B}" dt="2021-06-28T03:00:38.975" v="9985" actId="21"/>
          <ac:spMkLst>
            <pc:docMk/>
            <pc:sldMk cId="0" sldId="692"/>
            <ac:spMk id="97302" creationId="{00000000-0000-0000-0000-000000000000}"/>
          </ac:spMkLst>
        </pc:spChg>
      </pc:sldChg>
      <pc:sldChg chg="modSp mod">
        <pc:chgData name="田中 康大" userId="2c11c6a4-4838-4324-93a9-e55e8dc3d145" providerId="ADAL" clId="{287C4173-21B7-470E-A27B-60A0048B616B}" dt="2021-06-22T16:31:17.775" v="9165" actId="6549"/>
        <pc:sldMkLst>
          <pc:docMk/>
          <pc:sldMk cId="0" sldId="778"/>
        </pc:sldMkLst>
        <pc:spChg chg="mod">
          <ac:chgData name="田中 康大" userId="2c11c6a4-4838-4324-93a9-e55e8dc3d145" providerId="ADAL" clId="{287C4173-21B7-470E-A27B-60A0048B616B}" dt="2021-06-22T16:31:17.775" v="9165" actId="6549"/>
          <ac:spMkLst>
            <pc:docMk/>
            <pc:sldMk cId="0" sldId="778"/>
            <ac:spMk id="21" creationId="{00000000-0000-0000-0000-000000000000}"/>
          </ac:spMkLst>
        </pc:spChg>
        <pc:spChg chg="mod">
          <ac:chgData name="田中 康大" userId="2c11c6a4-4838-4324-93a9-e55e8dc3d145" providerId="ADAL" clId="{287C4173-21B7-470E-A27B-60A0048B616B}" dt="2021-06-22T16:04:09.068" v="8943" actId="114"/>
          <ac:spMkLst>
            <pc:docMk/>
            <pc:sldMk cId="0" sldId="778"/>
            <ac:spMk id="72707" creationId="{00000000-0000-0000-0000-000000000000}"/>
          </ac:spMkLst>
        </pc:spChg>
      </pc:sldChg>
      <pc:sldChg chg="addSp delSp modSp mod modTransition">
        <pc:chgData name="田中 康大" userId="2c11c6a4-4838-4324-93a9-e55e8dc3d145" providerId="ADAL" clId="{287C4173-21B7-470E-A27B-60A0048B616B}" dt="2021-06-22T16:33:30.558" v="9271"/>
        <pc:sldMkLst>
          <pc:docMk/>
          <pc:sldMk cId="3894748194" sldId="779"/>
        </pc:sldMkLst>
        <pc:spChg chg="add del mod">
          <ac:chgData name="田中 康大" userId="2c11c6a4-4838-4324-93a9-e55e8dc3d145" providerId="ADAL" clId="{287C4173-21B7-470E-A27B-60A0048B616B}" dt="2021-06-22T16:13:05.546" v="8954" actId="21"/>
          <ac:spMkLst>
            <pc:docMk/>
            <pc:sldMk cId="3894748194" sldId="779"/>
            <ac:spMk id="3" creationId="{24062719-0C4C-4BE2-AFB1-F2AD877F59D8}"/>
          </ac:spMkLst>
        </pc:spChg>
        <pc:spChg chg="del mod">
          <ac:chgData name="田中 康大" userId="2c11c6a4-4838-4324-93a9-e55e8dc3d145" providerId="ADAL" clId="{287C4173-21B7-470E-A27B-60A0048B616B}" dt="2021-06-22T16:13:00.462" v="8953" actId="21"/>
          <ac:spMkLst>
            <pc:docMk/>
            <pc:sldMk cId="3894748194" sldId="779"/>
            <ac:spMk id="9" creationId="{00000000-0000-0000-0000-000000000000}"/>
          </ac:spMkLst>
        </pc:spChg>
        <pc:spChg chg="mod">
          <ac:chgData name="田中 康大" userId="2c11c6a4-4838-4324-93a9-e55e8dc3d145" providerId="ADAL" clId="{287C4173-21B7-470E-A27B-60A0048B616B}" dt="2021-06-22T16:33:30.558" v="9271"/>
          <ac:spMkLst>
            <pc:docMk/>
            <pc:sldMk cId="3894748194" sldId="779"/>
            <ac:spMk id="10" creationId="{00000000-0000-0000-0000-000000000000}"/>
          </ac:spMkLst>
        </pc:spChg>
        <pc:picChg chg="del mod">
          <ac:chgData name="田中 康大" userId="2c11c6a4-4838-4324-93a9-e55e8dc3d145" providerId="ADAL" clId="{287C4173-21B7-470E-A27B-60A0048B616B}" dt="2021-06-22T16:11:13.422" v="8949" actId="21"/>
          <ac:picMkLst>
            <pc:docMk/>
            <pc:sldMk cId="3894748194" sldId="779"/>
            <ac:picMk id="4" creationId="{00000000-0000-0000-0000-000000000000}"/>
          </ac:picMkLst>
        </pc:picChg>
      </pc:sldChg>
      <pc:sldChg chg="addSp delSp modSp mod">
        <pc:chgData name="田中 康大" userId="2c11c6a4-4838-4324-93a9-e55e8dc3d145" providerId="ADAL" clId="{287C4173-21B7-470E-A27B-60A0048B616B}" dt="2021-06-28T02:47:33.195" v="9827" actId="21"/>
        <pc:sldMkLst>
          <pc:docMk/>
          <pc:sldMk cId="0" sldId="783"/>
        </pc:sldMkLst>
        <pc:spChg chg="mod">
          <ac:chgData name="田中 康大" userId="2c11c6a4-4838-4324-93a9-e55e8dc3d145" providerId="ADAL" clId="{287C4173-21B7-470E-A27B-60A0048B616B}" dt="2021-06-28T02:45:32.103" v="9729" actId="6549"/>
          <ac:spMkLst>
            <pc:docMk/>
            <pc:sldMk cId="0" sldId="783"/>
            <ac:spMk id="3" creationId="{00000000-0000-0000-0000-000000000000}"/>
          </ac:spMkLst>
        </pc:spChg>
        <pc:spChg chg="add del mod">
          <ac:chgData name="田中 康大" userId="2c11c6a4-4838-4324-93a9-e55e8dc3d145" providerId="ADAL" clId="{287C4173-21B7-470E-A27B-60A0048B616B}" dt="2021-06-28T02:47:33.195" v="9827" actId="21"/>
          <ac:spMkLst>
            <pc:docMk/>
            <pc:sldMk cId="0" sldId="783"/>
            <ac:spMk id="27" creationId="{9A76F8A8-CA16-44A9-A59D-AB58BAD27819}"/>
          </ac:spMkLst>
        </pc:spChg>
        <pc:spChg chg="del">
          <ac:chgData name="田中 康大" userId="2c11c6a4-4838-4324-93a9-e55e8dc3d145" providerId="ADAL" clId="{287C4173-21B7-470E-A27B-60A0048B616B}" dt="2021-06-28T02:44:39.590" v="9726" actId="21"/>
          <ac:spMkLst>
            <pc:docMk/>
            <pc:sldMk cId="0" sldId="783"/>
            <ac:spMk id="102404" creationId="{00000000-0000-0000-0000-000000000000}"/>
          </ac:spMkLst>
        </pc:spChg>
        <pc:spChg chg="mod">
          <ac:chgData name="田中 康大" userId="2c11c6a4-4838-4324-93a9-e55e8dc3d145" providerId="ADAL" clId="{287C4173-21B7-470E-A27B-60A0048B616B}" dt="2021-06-28T02:44:44.099" v="9727" actId="114"/>
          <ac:spMkLst>
            <pc:docMk/>
            <pc:sldMk cId="0" sldId="783"/>
            <ac:spMk id="102406" creationId="{00000000-0000-0000-0000-000000000000}"/>
          </ac:spMkLst>
        </pc:spChg>
        <pc:cxnChg chg="mod">
          <ac:chgData name="田中 康大" userId="2c11c6a4-4838-4324-93a9-e55e8dc3d145" providerId="ADAL" clId="{287C4173-21B7-470E-A27B-60A0048B616B}" dt="2021-06-28T02:45:32.103" v="9729" actId="6549"/>
          <ac:cxnSpMkLst>
            <pc:docMk/>
            <pc:sldMk cId="0" sldId="783"/>
            <ac:cxnSpMk id="7" creationId="{00000000-0000-0000-0000-000000000000}"/>
          </ac:cxnSpMkLst>
        </pc:cxnChg>
      </pc:sldChg>
      <pc:sldChg chg="delSp modSp mod">
        <pc:chgData name="田中 康大" userId="2c11c6a4-4838-4324-93a9-e55e8dc3d145" providerId="ADAL" clId="{287C4173-21B7-470E-A27B-60A0048B616B}" dt="2021-06-22T16:04:36.808" v="8946" actId="14100"/>
        <pc:sldMkLst>
          <pc:docMk/>
          <pc:sldMk cId="635378957" sldId="838"/>
        </pc:sldMkLst>
        <pc:spChg chg="mod">
          <ac:chgData name="田中 康大" userId="2c11c6a4-4838-4324-93a9-e55e8dc3d145" providerId="ADAL" clId="{287C4173-21B7-470E-A27B-60A0048B616B}" dt="2021-06-22T16:04:36.808" v="8946" actId="14100"/>
          <ac:spMkLst>
            <pc:docMk/>
            <pc:sldMk cId="635378957" sldId="838"/>
            <ac:spMk id="42" creationId="{00000000-0000-0000-0000-000000000000}"/>
          </ac:spMkLst>
        </pc:spChg>
        <pc:spChg chg="mod">
          <ac:chgData name="田中 康大" userId="2c11c6a4-4838-4324-93a9-e55e8dc3d145" providerId="ADAL" clId="{287C4173-21B7-470E-A27B-60A0048B616B}" dt="2021-06-22T16:04:20.793" v="8944" actId="114"/>
          <ac:spMkLst>
            <pc:docMk/>
            <pc:sldMk cId="635378957" sldId="838"/>
            <ac:spMk id="71689" creationId="{00000000-0000-0000-0000-000000000000}"/>
          </ac:spMkLst>
        </pc:spChg>
        <pc:spChg chg="del">
          <ac:chgData name="田中 康大" userId="2c11c6a4-4838-4324-93a9-e55e8dc3d145" providerId="ADAL" clId="{287C4173-21B7-470E-A27B-60A0048B616B}" dt="2021-06-22T15:01:36.468" v="6294" actId="21"/>
          <ac:spMkLst>
            <pc:docMk/>
            <pc:sldMk cId="635378957" sldId="838"/>
            <ac:spMk id="71691" creationId="{00000000-0000-0000-0000-000000000000}"/>
          </ac:spMkLst>
        </pc:spChg>
      </pc:sldChg>
      <pc:sldChg chg="delSp modSp mod">
        <pc:chgData name="田中 康大" userId="2c11c6a4-4838-4324-93a9-e55e8dc3d145" providerId="ADAL" clId="{287C4173-21B7-470E-A27B-60A0048B616B}" dt="2021-06-28T02:57:24.519" v="9923" actId="114"/>
        <pc:sldMkLst>
          <pc:docMk/>
          <pc:sldMk cId="3830780907" sldId="841"/>
        </pc:sldMkLst>
        <pc:spChg chg="del">
          <ac:chgData name="田中 康大" userId="2c11c6a4-4838-4324-93a9-e55e8dc3d145" providerId="ADAL" clId="{287C4173-21B7-470E-A27B-60A0048B616B}" dt="2021-06-28T02:57:16.542" v="9922" actId="21"/>
          <ac:spMkLst>
            <pc:docMk/>
            <pc:sldMk cId="3830780907" sldId="841"/>
            <ac:spMk id="102402" creationId="{00000000-0000-0000-0000-000000000000}"/>
          </ac:spMkLst>
        </pc:spChg>
        <pc:spChg chg="mod">
          <ac:chgData name="田中 康大" userId="2c11c6a4-4838-4324-93a9-e55e8dc3d145" providerId="ADAL" clId="{287C4173-21B7-470E-A27B-60A0048B616B}" dt="2021-06-28T02:57:24.519" v="9923" actId="114"/>
          <ac:spMkLst>
            <pc:docMk/>
            <pc:sldMk cId="3830780907" sldId="841"/>
            <ac:spMk id="102404" creationId="{00000000-0000-0000-0000-000000000000}"/>
          </ac:spMkLst>
        </pc:spChg>
      </pc:sldChg>
      <pc:sldChg chg="modSp mod modTransition">
        <pc:chgData name="田中 康大" userId="2c11c6a4-4838-4324-93a9-e55e8dc3d145" providerId="ADAL" clId="{287C4173-21B7-470E-A27B-60A0048B616B}" dt="2021-06-28T01:41:37.211" v="9312" actId="20577"/>
        <pc:sldMkLst>
          <pc:docMk/>
          <pc:sldMk cId="1574773688" sldId="858"/>
        </pc:sldMkLst>
        <pc:spChg chg="mod">
          <ac:chgData name="田中 康大" userId="2c11c6a4-4838-4324-93a9-e55e8dc3d145" providerId="ADAL" clId="{287C4173-21B7-470E-A27B-60A0048B616B}" dt="2021-06-28T01:41:37.211" v="9312" actId="20577"/>
          <ac:spMkLst>
            <pc:docMk/>
            <pc:sldMk cId="1574773688" sldId="858"/>
            <ac:spMk id="16" creationId="{D17840F0-119E-4FF8-A334-8EDBD454DAF6}"/>
          </ac:spMkLst>
        </pc:spChg>
      </pc:sldChg>
      <pc:sldChg chg="modSp ord modTransition">
        <pc:chgData name="田中 康大" userId="2c11c6a4-4838-4324-93a9-e55e8dc3d145" providerId="ADAL" clId="{287C4173-21B7-470E-A27B-60A0048B616B}" dt="2021-06-28T01:40:10.240" v="9300" actId="14100"/>
        <pc:sldMkLst>
          <pc:docMk/>
          <pc:sldMk cId="2841254704" sldId="859"/>
        </pc:sldMkLst>
        <pc:spChg chg="mod">
          <ac:chgData name="田中 康大" userId="2c11c6a4-4838-4324-93a9-e55e8dc3d145" providerId="ADAL" clId="{287C4173-21B7-470E-A27B-60A0048B616B}" dt="2021-06-28T01:40:10.240" v="9300" actId="14100"/>
          <ac:spMkLst>
            <pc:docMk/>
            <pc:sldMk cId="2841254704" sldId="859"/>
            <ac:spMk id="9" creationId="{B560F8D7-D3E0-44A8-953C-31C742BC72A0}"/>
          </ac:spMkLst>
        </pc:spChg>
      </pc:sldChg>
      <pc:sldChg chg="addSp delSp modSp add mod">
        <pc:chgData name="田中 康大" userId="2c11c6a4-4838-4324-93a9-e55e8dc3d145" providerId="ADAL" clId="{287C4173-21B7-470E-A27B-60A0048B616B}" dt="2021-06-16T15:30:57.168" v="2077" actId="115"/>
        <pc:sldMkLst>
          <pc:docMk/>
          <pc:sldMk cId="145693106" sldId="868"/>
        </pc:sldMkLst>
        <pc:spChg chg="mod">
          <ac:chgData name="田中 康大" userId="2c11c6a4-4838-4324-93a9-e55e8dc3d145" providerId="ADAL" clId="{287C4173-21B7-470E-A27B-60A0048B616B}" dt="2021-06-16T15:30:57.168" v="2077" actId="115"/>
          <ac:spMkLst>
            <pc:docMk/>
            <pc:sldMk cId="145693106" sldId="868"/>
            <ac:spMk id="3" creationId="{00000000-0000-0000-0000-000000000000}"/>
          </ac:spMkLst>
        </pc:spChg>
        <pc:spChg chg="mod">
          <ac:chgData name="田中 康大" userId="2c11c6a4-4838-4324-93a9-e55e8dc3d145" providerId="ADAL" clId="{287C4173-21B7-470E-A27B-60A0048B616B}" dt="2021-06-16T15:08:00.546" v="1347"/>
          <ac:spMkLst>
            <pc:docMk/>
            <pc:sldMk cId="145693106" sldId="868"/>
            <ac:spMk id="4" creationId="{D870CE16-8980-4DC4-BD21-CC14B18532C9}"/>
          </ac:spMkLst>
        </pc:spChg>
        <pc:picChg chg="add del mod modCrop">
          <ac:chgData name="田中 康大" userId="2c11c6a4-4838-4324-93a9-e55e8dc3d145" providerId="ADAL" clId="{287C4173-21B7-470E-A27B-60A0048B616B}" dt="2021-06-16T14:56:57.651" v="1039" actId="21"/>
          <ac:picMkLst>
            <pc:docMk/>
            <pc:sldMk cId="145693106" sldId="868"/>
            <ac:picMk id="5" creationId="{2A118FC7-234E-4DCD-8E38-78971B6909EE}"/>
          </ac:picMkLst>
        </pc:picChg>
        <pc:picChg chg="add mod modCrop">
          <ac:chgData name="田中 康大" userId="2c11c6a4-4838-4324-93a9-e55e8dc3d145" providerId="ADAL" clId="{287C4173-21B7-470E-A27B-60A0048B616B}" dt="2021-06-16T15:06:08.389" v="1247" actId="732"/>
          <ac:picMkLst>
            <pc:docMk/>
            <pc:sldMk cId="145693106" sldId="868"/>
            <ac:picMk id="6" creationId="{4346FB55-3C2D-4D45-AF73-3F85AC91126D}"/>
          </ac:picMkLst>
        </pc:picChg>
      </pc:sldChg>
      <pc:sldChg chg="add del">
        <pc:chgData name="田中 康大" userId="2c11c6a4-4838-4324-93a9-e55e8dc3d145" providerId="ADAL" clId="{287C4173-21B7-470E-A27B-60A0048B616B}" dt="2021-06-16T14:50:12.447" v="797" actId="2696"/>
        <pc:sldMkLst>
          <pc:docMk/>
          <pc:sldMk cId="2433171671" sldId="868"/>
        </pc:sldMkLst>
      </pc:sldChg>
      <pc:sldChg chg="delSp modSp add mod">
        <pc:chgData name="田中 康大" userId="2c11c6a4-4838-4324-93a9-e55e8dc3d145" providerId="ADAL" clId="{287C4173-21B7-470E-A27B-60A0048B616B}" dt="2021-06-16T15:29:43.723" v="2075" actId="255"/>
        <pc:sldMkLst>
          <pc:docMk/>
          <pc:sldMk cId="4072988366" sldId="869"/>
        </pc:sldMkLst>
        <pc:spChg chg="mod">
          <ac:chgData name="田中 康大" userId="2c11c6a4-4838-4324-93a9-e55e8dc3d145" providerId="ADAL" clId="{287C4173-21B7-470E-A27B-60A0048B616B}" dt="2021-06-16T15:29:43.723" v="2075" actId="255"/>
          <ac:spMkLst>
            <pc:docMk/>
            <pc:sldMk cId="4072988366" sldId="869"/>
            <ac:spMk id="3" creationId="{00000000-0000-0000-0000-000000000000}"/>
          </ac:spMkLst>
        </pc:spChg>
        <pc:spChg chg="del">
          <ac:chgData name="田中 康大" userId="2c11c6a4-4838-4324-93a9-e55e8dc3d145" providerId="ADAL" clId="{287C4173-21B7-470E-A27B-60A0048B616B}" dt="2021-06-16T15:20:35.015" v="1662" actId="21"/>
          <ac:spMkLst>
            <pc:docMk/>
            <pc:sldMk cId="4072988366" sldId="869"/>
            <ac:spMk id="4" creationId="{D870CE16-8980-4DC4-BD21-CC14B18532C9}"/>
          </ac:spMkLst>
        </pc:spChg>
      </pc:sldChg>
      <pc:sldChg chg="addSp modSp mod">
        <pc:chgData name="田中 康大" userId="2c11c6a4-4838-4324-93a9-e55e8dc3d145" providerId="ADAL" clId="{287C4173-21B7-470E-A27B-60A0048B616B}" dt="2021-06-22T13:45:59.664" v="3624"/>
        <pc:sldMkLst>
          <pc:docMk/>
          <pc:sldMk cId="3226321138" sldId="876"/>
        </pc:sldMkLst>
        <pc:spChg chg="mod">
          <ac:chgData name="田中 康大" userId="2c11c6a4-4838-4324-93a9-e55e8dc3d145" providerId="ADAL" clId="{287C4173-21B7-470E-A27B-60A0048B616B}" dt="2021-06-22T13:45:59.664" v="3624"/>
          <ac:spMkLst>
            <pc:docMk/>
            <pc:sldMk cId="3226321138" sldId="876"/>
            <ac:spMk id="2" creationId="{96F92CFB-F3E1-40CA-A2E2-B78F4EE978D8}"/>
          </ac:spMkLst>
        </pc:spChg>
        <pc:spChg chg="add mod">
          <ac:chgData name="田中 康大" userId="2c11c6a4-4838-4324-93a9-e55e8dc3d145" providerId="ADAL" clId="{287C4173-21B7-470E-A27B-60A0048B616B}" dt="2021-06-22T13:40:08.281" v="3199" actId="14100"/>
          <ac:spMkLst>
            <pc:docMk/>
            <pc:sldMk cId="3226321138" sldId="876"/>
            <ac:spMk id="3" creationId="{9BBCE889-2E3B-41D8-A404-E3E685F32CFA}"/>
          </ac:spMkLst>
        </pc:spChg>
      </pc:sldChg>
      <pc:sldChg chg="modSp add mod">
        <pc:chgData name="田中 康大" userId="2c11c6a4-4838-4324-93a9-e55e8dc3d145" providerId="ADAL" clId="{287C4173-21B7-470E-A27B-60A0048B616B}" dt="2021-06-22T13:46:24.188" v="3629"/>
        <pc:sldMkLst>
          <pc:docMk/>
          <pc:sldMk cId="86053946" sldId="877"/>
        </pc:sldMkLst>
        <pc:spChg chg="mod">
          <ac:chgData name="田中 康大" userId="2c11c6a4-4838-4324-93a9-e55e8dc3d145" providerId="ADAL" clId="{287C4173-21B7-470E-A27B-60A0048B616B}" dt="2021-06-22T13:46:24.188" v="3629"/>
          <ac:spMkLst>
            <pc:docMk/>
            <pc:sldMk cId="86053946" sldId="877"/>
            <ac:spMk id="2" creationId="{96F92CFB-F3E1-40CA-A2E2-B78F4EE978D8}"/>
          </ac:spMkLst>
        </pc:spChg>
        <pc:spChg chg="mod">
          <ac:chgData name="田中 康大" userId="2c11c6a4-4838-4324-93a9-e55e8dc3d145" providerId="ADAL" clId="{287C4173-21B7-470E-A27B-60A0048B616B}" dt="2021-06-22T13:43:20.841" v="3614" actId="14100"/>
          <ac:spMkLst>
            <pc:docMk/>
            <pc:sldMk cId="86053946" sldId="877"/>
            <ac:spMk id="3" creationId="{9BBCE889-2E3B-41D8-A404-E3E685F32CFA}"/>
          </ac:spMkLst>
        </pc:spChg>
      </pc:sldChg>
      <pc:sldChg chg="modSp add mod ord">
        <pc:chgData name="田中 康大" userId="2c11c6a4-4838-4324-93a9-e55e8dc3d145" providerId="ADAL" clId="{287C4173-21B7-470E-A27B-60A0048B616B}" dt="2021-06-22T14:07:33.617" v="4241" actId="115"/>
        <pc:sldMkLst>
          <pc:docMk/>
          <pc:sldMk cId="1184789429" sldId="878"/>
        </pc:sldMkLst>
        <pc:spChg chg="mod">
          <ac:chgData name="田中 康大" userId="2c11c6a4-4838-4324-93a9-e55e8dc3d145" providerId="ADAL" clId="{287C4173-21B7-470E-A27B-60A0048B616B}" dt="2021-06-22T13:56:15.589" v="3693" actId="14100"/>
          <ac:spMkLst>
            <pc:docMk/>
            <pc:sldMk cId="1184789429" sldId="878"/>
            <ac:spMk id="2" creationId="{96F92CFB-F3E1-40CA-A2E2-B78F4EE978D8}"/>
          </ac:spMkLst>
        </pc:spChg>
        <pc:spChg chg="mod">
          <ac:chgData name="田中 康大" userId="2c11c6a4-4838-4324-93a9-e55e8dc3d145" providerId="ADAL" clId="{287C4173-21B7-470E-A27B-60A0048B616B}" dt="2021-06-22T14:07:33.617" v="4241" actId="115"/>
          <ac:spMkLst>
            <pc:docMk/>
            <pc:sldMk cId="1184789429" sldId="878"/>
            <ac:spMk id="3" creationId="{9BBCE889-2E3B-41D8-A404-E3E685F32CFA}"/>
          </ac:spMkLst>
        </pc:spChg>
      </pc:sldChg>
      <pc:sldChg chg="modSp add mod">
        <pc:chgData name="田中 康大" userId="2c11c6a4-4838-4324-93a9-e55e8dc3d145" providerId="ADAL" clId="{287C4173-21B7-470E-A27B-60A0048B616B}" dt="2021-06-22T14:50:34.372" v="6007" actId="20577"/>
        <pc:sldMkLst>
          <pc:docMk/>
          <pc:sldMk cId="1751362274" sldId="879"/>
        </pc:sldMkLst>
        <pc:spChg chg="mod">
          <ac:chgData name="田中 康大" userId="2c11c6a4-4838-4324-93a9-e55e8dc3d145" providerId="ADAL" clId="{287C4173-21B7-470E-A27B-60A0048B616B}" dt="2021-06-22T14:11:20.053" v="4295"/>
          <ac:spMkLst>
            <pc:docMk/>
            <pc:sldMk cId="1751362274" sldId="879"/>
            <ac:spMk id="2" creationId="{96F92CFB-F3E1-40CA-A2E2-B78F4EE978D8}"/>
          </ac:spMkLst>
        </pc:spChg>
        <pc:spChg chg="mod">
          <ac:chgData name="田中 康大" userId="2c11c6a4-4838-4324-93a9-e55e8dc3d145" providerId="ADAL" clId="{287C4173-21B7-470E-A27B-60A0048B616B}" dt="2021-06-22T14:50:34.372" v="6007" actId="20577"/>
          <ac:spMkLst>
            <pc:docMk/>
            <pc:sldMk cId="1751362274" sldId="879"/>
            <ac:spMk id="3" creationId="{9BBCE889-2E3B-41D8-A404-E3E685F32CFA}"/>
          </ac:spMkLst>
        </pc:spChg>
      </pc:sldChg>
      <pc:sldChg chg="modSp add mod">
        <pc:chgData name="田中 康大" userId="2c11c6a4-4838-4324-93a9-e55e8dc3d145" providerId="ADAL" clId="{287C4173-21B7-470E-A27B-60A0048B616B}" dt="2021-06-22T14:35:58.567" v="5191" actId="20577"/>
        <pc:sldMkLst>
          <pc:docMk/>
          <pc:sldMk cId="3423102628" sldId="880"/>
        </pc:sldMkLst>
        <pc:spChg chg="mod">
          <ac:chgData name="田中 康大" userId="2c11c6a4-4838-4324-93a9-e55e8dc3d145" providerId="ADAL" clId="{287C4173-21B7-470E-A27B-60A0048B616B}" dt="2021-06-22T14:28:10.032" v="4959" actId="1076"/>
          <ac:spMkLst>
            <pc:docMk/>
            <pc:sldMk cId="3423102628" sldId="880"/>
            <ac:spMk id="2" creationId="{96F92CFB-F3E1-40CA-A2E2-B78F4EE978D8}"/>
          </ac:spMkLst>
        </pc:spChg>
        <pc:spChg chg="mod">
          <ac:chgData name="田中 康大" userId="2c11c6a4-4838-4324-93a9-e55e8dc3d145" providerId="ADAL" clId="{287C4173-21B7-470E-A27B-60A0048B616B}" dt="2021-06-22T14:35:58.567" v="5191" actId="20577"/>
          <ac:spMkLst>
            <pc:docMk/>
            <pc:sldMk cId="3423102628" sldId="880"/>
            <ac:spMk id="3" creationId="{9BBCE889-2E3B-41D8-A404-E3E685F32CFA}"/>
          </ac:spMkLst>
        </pc:spChg>
      </pc:sldChg>
      <pc:sldChg chg="modSp add mod ord">
        <pc:chgData name="田中 康大" userId="2c11c6a4-4838-4324-93a9-e55e8dc3d145" providerId="ADAL" clId="{287C4173-21B7-470E-A27B-60A0048B616B}" dt="2021-06-22T14:40:56.700" v="5761" actId="6549"/>
        <pc:sldMkLst>
          <pc:docMk/>
          <pc:sldMk cId="100013855" sldId="881"/>
        </pc:sldMkLst>
        <pc:spChg chg="mod">
          <ac:chgData name="田中 康大" userId="2c11c6a4-4838-4324-93a9-e55e8dc3d145" providerId="ADAL" clId="{287C4173-21B7-470E-A27B-60A0048B616B}" dt="2021-06-22T14:37:11.418" v="5277" actId="14100"/>
          <ac:spMkLst>
            <pc:docMk/>
            <pc:sldMk cId="100013855" sldId="881"/>
            <ac:spMk id="2" creationId="{96F92CFB-F3E1-40CA-A2E2-B78F4EE978D8}"/>
          </ac:spMkLst>
        </pc:spChg>
        <pc:spChg chg="mod">
          <ac:chgData name="田中 康大" userId="2c11c6a4-4838-4324-93a9-e55e8dc3d145" providerId="ADAL" clId="{287C4173-21B7-470E-A27B-60A0048B616B}" dt="2021-06-22T14:40:56.700" v="5761" actId="6549"/>
          <ac:spMkLst>
            <pc:docMk/>
            <pc:sldMk cId="100013855" sldId="881"/>
            <ac:spMk id="3" creationId="{9BBCE889-2E3B-41D8-A404-E3E685F32CFA}"/>
          </ac:spMkLst>
        </pc:spChg>
      </pc:sldChg>
      <pc:sldChg chg="delSp modSp add mod ord">
        <pc:chgData name="田中 康大" userId="2c11c6a4-4838-4324-93a9-e55e8dc3d145" providerId="ADAL" clId="{287C4173-21B7-470E-A27B-60A0048B616B}" dt="2021-06-22T15:00:01.692" v="6291" actId="21"/>
        <pc:sldMkLst>
          <pc:docMk/>
          <pc:sldMk cId="1230073373" sldId="882"/>
        </pc:sldMkLst>
        <pc:spChg chg="mod">
          <ac:chgData name="田中 康大" userId="2c11c6a4-4838-4324-93a9-e55e8dc3d145" providerId="ADAL" clId="{287C4173-21B7-470E-A27B-60A0048B616B}" dt="2021-06-22T14:46:55.537" v="5815"/>
          <ac:spMkLst>
            <pc:docMk/>
            <pc:sldMk cId="1230073373" sldId="882"/>
            <ac:spMk id="2" creationId="{96F92CFB-F3E1-40CA-A2E2-B78F4EE978D8}"/>
          </ac:spMkLst>
        </pc:spChg>
        <pc:spChg chg="mod">
          <ac:chgData name="田中 康大" userId="2c11c6a4-4838-4324-93a9-e55e8dc3d145" providerId="ADAL" clId="{287C4173-21B7-470E-A27B-60A0048B616B}" dt="2021-06-22T14:53:14.455" v="6289" actId="6549"/>
          <ac:spMkLst>
            <pc:docMk/>
            <pc:sldMk cId="1230073373" sldId="882"/>
            <ac:spMk id="3" creationId="{9BBCE889-2E3B-41D8-A404-E3E685F32CFA}"/>
          </ac:spMkLst>
        </pc:spChg>
        <pc:picChg chg="del mod">
          <ac:chgData name="田中 康大" userId="2c11c6a4-4838-4324-93a9-e55e8dc3d145" providerId="ADAL" clId="{287C4173-21B7-470E-A27B-60A0048B616B}" dt="2021-06-22T15:00:01.692" v="6291" actId="21"/>
          <ac:picMkLst>
            <pc:docMk/>
            <pc:sldMk cId="1230073373" sldId="882"/>
            <ac:picMk id="1026" creationId="{8605965E-7569-439A-B3D7-443BE5E66DBA}"/>
          </ac:picMkLst>
        </pc:picChg>
      </pc:sldChg>
      <pc:sldChg chg="delSp new del">
        <pc:chgData name="田中 康大" userId="2c11c6a4-4838-4324-93a9-e55e8dc3d145" providerId="ADAL" clId="{287C4173-21B7-470E-A27B-60A0048B616B}" dt="2021-06-22T15:01:48.365" v="6295" actId="2696"/>
        <pc:sldMkLst>
          <pc:docMk/>
          <pc:sldMk cId="3520761400" sldId="883"/>
        </pc:sldMkLst>
        <pc:spChg chg="del">
          <ac:chgData name="田中 康大" userId="2c11c6a4-4838-4324-93a9-e55e8dc3d145" providerId="ADAL" clId="{287C4173-21B7-470E-A27B-60A0048B616B}" dt="2021-06-22T15:00:13.841" v="6293"/>
          <ac:spMkLst>
            <pc:docMk/>
            <pc:sldMk cId="3520761400" sldId="883"/>
            <ac:spMk id="2" creationId="{04F576E1-A867-4E2B-B1E4-E9CE972E5272}"/>
          </ac:spMkLst>
        </pc:spChg>
        <pc:spChg chg="del">
          <ac:chgData name="田中 康大" userId="2c11c6a4-4838-4324-93a9-e55e8dc3d145" providerId="ADAL" clId="{287C4173-21B7-470E-A27B-60A0048B616B}" dt="2021-06-22T15:00:13.841" v="6293"/>
          <ac:spMkLst>
            <pc:docMk/>
            <pc:sldMk cId="3520761400" sldId="883"/>
            <ac:spMk id="3" creationId="{AF5B2B87-842F-4D84-BA5E-A77D9DA160EB}"/>
          </ac:spMkLst>
        </pc:spChg>
      </pc:sldChg>
      <pc:sldChg chg="modSp mod">
        <pc:chgData name="田中 康大" userId="2c11c6a4-4838-4324-93a9-e55e8dc3d145" providerId="ADAL" clId="{287C4173-21B7-470E-A27B-60A0048B616B}" dt="2021-06-22T15:12:48.559" v="6912"/>
        <pc:sldMkLst>
          <pc:docMk/>
          <pc:sldMk cId="4072487799" sldId="883"/>
        </pc:sldMkLst>
        <pc:spChg chg="mod">
          <ac:chgData name="田中 康大" userId="2c11c6a4-4838-4324-93a9-e55e8dc3d145" providerId="ADAL" clId="{287C4173-21B7-470E-A27B-60A0048B616B}" dt="2021-06-22T15:04:09.130" v="6328"/>
          <ac:spMkLst>
            <pc:docMk/>
            <pc:sldMk cId="4072487799" sldId="883"/>
            <ac:spMk id="2" creationId="{96F92CFB-F3E1-40CA-A2E2-B78F4EE978D8}"/>
          </ac:spMkLst>
        </pc:spChg>
        <pc:spChg chg="mod">
          <ac:chgData name="田中 康大" userId="2c11c6a4-4838-4324-93a9-e55e8dc3d145" providerId="ADAL" clId="{287C4173-21B7-470E-A27B-60A0048B616B}" dt="2021-06-22T15:12:48.559" v="6912"/>
          <ac:spMkLst>
            <pc:docMk/>
            <pc:sldMk cId="4072487799" sldId="883"/>
            <ac:spMk id="3" creationId="{9BBCE889-2E3B-41D8-A404-E3E685F32CFA}"/>
          </ac:spMkLst>
        </pc:spChg>
      </pc:sldChg>
      <pc:sldChg chg="modSp add mod ord">
        <pc:chgData name="田中 康大" userId="2c11c6a4-4838-4324-93a9-e55e8dc3d145" providerId="ADAL" clId="{287C4173-21B7-470E-A27B-60A0048B616B}" dt="2021-06-22T15:27:47.789" v="7633"/>
        <pc:sldMkLst>
          <pc:docMk/>
          <pc:sldMk cId="2431088559" sldId="884"/>
        </pc:sldMkLst>
        <pc:spChg chg="mod">
          <ac:chgData name="田中 康大" userId="2c11c6a4-4838-4324-93a9-e55e8dc3d145" providerId="ADAL" clId="{287C4173-21B7-470E-A27B-60A0048B616B}" dt="2021-06-22T15:19:04.189" v="7042"/>
          <ac:spMkLst>
            <pc:docMk/>
            <pc:sldMk cId="2431088559" sldId="884"/>
            <ac:spMk id="2" creationId="{96F92CFB-F3E1-40CA-A2E2-B78F4EE978D8}"/>
          </ac:spMkLst>
        </pc:spChg>
        <pc:spChg chg="mod">
          <ac:chgData name="田中 康大" userId="2c11c6a4-4838-4324-93a9-e55e8dc3d145" providerId="ADAL" clId="{287C4173-21B7-470E-A27B-60A0048B616B}" dt="2021-06-22T15:27:47.789" v="7633"/>
          <ac:spMkLst>
            <pc:docMk/>
            <pc:sldMk cId="2431088559" sldId="884"/>
            <ac:spMk id="3" creationId="{9BBCE889-2E3B-41D8-A404-E3E685F32CFA}"/>
          </ac:spMkLst>
        </pc:spChg>
      </pc:sldChg>
      <pc:sldChg chg="modSp add mod ord">
        <pc:chgData name="田中 康大" userId="2c11c6a4-4838-4324-93a9-e55e8dc3d145" providerId="ADAL" clId="{287C4173-21B7-470E-A27B-60A0048B616B}" dt="2021-06-22T15:36:46.505" v="8022" actId="404"/>
        <pc:sldMkLst>
          <pc:docMk/>
          <pc:sldMk cId="1371567277" sldId="885"/>
        </pc:sldMkLst>
        <pc:spChg chg="mod">
          <ac:chgData name="田中 康大" userId="2c11c6a4-4838-4324-93a9-e55e8dc3d145" providerId="ADAL" clId="{287C4173-21B7-470E-A27B-60A0048B616B}" dt="2021-06-22T15:30:26.431" v="7660"/>
          <ac:spMkLst>
            <pc:docMk/>
            <pc:sldMk cId="1371567277" sldId="885"/>
            <ac:spMk id="2" creationId="{96F92CFB-F3E1-40CA-A2E2-B78F4EE978D8}"/>
          </ac:spMkLst>
        </pc:spChg>
        <pc:spChg chg="mod">
          <ac:chgData name="田中 康大" userId="2c11c6a4-4838-4324-93a9-e55e8dc3d145" providerId="ADAL" clId="{287C4173-21B7-470E-A27B-60A0048B616B}" dt="2021-06-22T15:36:46.505" v="8022" actId="404"/>
          <ac:spMkLst>
            <pc:docMk/>
            <pc:sldMk cId="1371567277" sldId="885"/>
            <ac:spMk id="3" creationId="{9BBCE889-2E3B-41D8-A404-E3E685F32CFA}"/>
          </ac:spMkLst>
        </pc:spChg>
      </pc:sldChg>
      <pc:sldChg chg="modSp add mod">
        <pc:chgData name="田中 康大" userId="2c11c6a4-4838-4324-93a9-e55e8dc3d145" providerId="ADAL" clId="{287C4173-21B7-470E-A27B-60A0048B616B}" dt="2021-06-22T15:48:04.943" v="8466"/>
        <pc:sldMkLst>
          <pc:docMk/>
          <pc:sldMk cId="3499635231" sldId="886"/>
        </pc:sldMkLst>
        <pc:spChg chg="mod">
          <ac:chgData name="田中 康大" userId="2c11c6a4-4838-4324-93a9-e55e8dc3d145" providerId="ADAL" clId="{287C4173-21B7-470E-A27B-60A0048B616B}" dt="2021-06-22T15:41:36.749" v="8048" actId="1076"/>
          <ac:spMkLst>
            <pc:docMk/>
            <pc:sldMk cId="3499635231" sldId="886"/>
            <ac:spMk id="2" creationId="{96F92CFB-F3E1-40CA-A2E2-B78F4EE978D8}"/>
          </ac:spMkLst>
        </pc:spChg>
        <pc:spChg chg="mod">
          <ac:chgData name="田中 康大" userId="2c11c6a4-4838-4324-93a9-e55e8dc3d145" providerId="ADAL" clId="{287C4173-21B7-470E-A27B-60A0048B616B}" dt="2021-06-22T15:48:04.943" v="8466"/>
          <ac:spMkLst>
            <pc:docMk/>
            <pc:sldMk cId="3499635231" sldId="886"/>
            <ac:spMk id="3" creationId="{9BBCE889-2E3B-41D8-A404-E3E685F32CFA}"/>
          </ac:spMkLst>
        </pc:spChg>
      </pc:sldChg>
      <pc:sldChg chg="modSp add mod">
        <pc:chgData name="田中 康大" userId="2c11c6a4-4838-4324-93a9-e55e8dc3d145" providerId="ADAL" clId="{287C4173-21B7-470E-A27B-60A0048B616B}" dt="2021-06-22T15:53:45.866" v="8843" actId="115"/>
        <pc:sldMkLst>
          <pc:docMk/>
          <pc:sldMk cId="1899744525" sldId="887"/>
        </pc:sldMkLst>
        <pc:spChg chg="mod">
          <ac:chgData name="田中 康大" userId="2c11c6a4-4838-4324-93a9-e55e8dc3d145" providerId="ADAL" clId="{287C4173-21B7-470E-A27B-60A0048B616B}" dt="2021-06-22T15:49:46.356" v="8508"/>
          <ac:spMkLst>
            <pc:docMk/>
            <pc:sldMk cId="1899744525" sldId="887"/>
            <ac:spMk id="2" creationId="{96F92CFB-F3E1-40CA-A2E2-B78F4EE978D8}"/>
          </ac:spMkLst>
        </pc:spChg>
        <pc:spChg chg="mod">
          <ac:chgData name="田中 康大" userId="2c11c6a4-4838-4324-93a9-e55e8dc3d145" providerId="ADAL" clId="{287C4173-21B7-470E-A27B-60A0048B616B}" dt="2021-06-22T15:53:45.866" v="8843" actId="115"/>
          <ac:spMkLst>
            <pc:docMk/>
            <pc:sldMk cId="1899744525" sldId="887"/>
            <ac:spMk id="3" creationId="{9BBCE889-2E3B-41D8-A404-E3E685F32CFA}"/>
          </ac:spMkLst>
        </pc:spChg>
      </pc:sldChg>
      <pc:sldChg chg="addSp modSp new mod">
        <pc:chgData name="田中 康大" userId="2c11c6a4-4838-4324-93a9-e55e8dc3d145" providerId="ADAL" clId="{287C4173-21B7-470E-A27B-60A0048B616B}" dt="2021-06-28T01:42:58.053" v="9362" actId="14100"/>
        <pc:sldMkLst>
          <pc:docMk/>
          <pc:sldMk cId="3899373177" sldId="888"/>
        </pc:sldMkLst>
        <pc:spChg chg="add mod">
          <ac:chgData name="田中 康大" userId="2c11c6a4-4838-4324-93a9-e55e8dc3d145" providerId="ADAL" clId="{287C4173-21B7-470E-A27B-60A0048B616B}" dt="2021-06-28T01:24:42.868" v="9284" actId="207"/>
          <ac:spMkLst>
            <pc:docMk/>
            <pc:sldMk cId="3899373177" sldId="888"/>
            <ac:spMk id="3" creationId="{F994C255-6973-42AB-9F3E-B974E76C6F09}"/>
          </ac:spMkLst>
        </pc:spChg>
        <pc:spChg chg="add mod">
          <ac:chgData name="田中 康大" userId="2c11c6a4-4838-4324-93a9-e55e8dc3d145" providerId="ADAL" clId="{287C4173-21B7-470E-A27B-60A0048B616B}" dt="2021-06-28T01:42:58.053" v="9362" actId="14100"/>
          <ac:spMkLst>
            <pc:docMk/>
            <pc:sldMk cId="3899373177" sldId="888"/>
            <ac:spMk id="4" creationId="{DCD3A0BA-1590-4884-8D9D-62E10D6D8389}"/>
          </ac:spMkLst>
        </pc:spChg>
        <pc:picChg chg="add mod modCrop">
          <ac:chgData name="田中 康大" userId="2c11c6a4-4838-4324-93a9-e55e8dc3d145" providerId="ADAL" clId="{287C4173-21B7-470E-A27B-60A0048B616B}" dt="2021-06-28T01:26:56.554" v="9285" actId="732"/>
          <ac:picMkLst>
            <pc:docMk/>
            <pc:sldMk cId="3899373177" sldId="888"/>
            <ac:picMk id="2" creationId="{07211033-1F43-4C48-8D00-9F041F11BB42}"/>
          </ac:picMkLst>
        </pc:picChg>
      </pc:sldChg>
      <pc:sldChg chg="delSp modSp del mod">
        <pc:chgData name="田中 康大" userId="2c11c6a4-4838-4324-93a9-e55e8dc3d145" providerId="ADAL" clId="{287C4173-21B7-470E-A27B-60A0048B616B}" dt="2021-06-28T05:58:24.400" v="9998" actId="2696"/>
        <pc:sldMkLst>
          <pc:docMk/>
          <pc:sldMk cId="0" sldId="889"/>
        </pc:sldMkLst>
        <pc:spChg chg="mod">
          <ac:chgData name="田中 康大" userId="2c11c6a4-4838-4324-93a9-e55e8dc3d145" providerId="ADAL" clId="{287C4173-21B7-470E-A27B-60A0048B616B}" dt="2021-06-28T01:37:08.833" v="9287" actId="114"/>
          <ac:spMkLst>
            <pc:docMk/>
            <pc:sldMk cId="0" sldId="889"/>
            <ac:spMk id="76802" creationId="{00000000-0000-0000-0000-000000000000}"/>
          </ac:spMkLst>
        </pc:spChg>
        <pc:spChg chg="mod">
          <ac:chgData name="田中 康大" userId="2c11c6a4-4838-4324-93a9-e55e8dc3d145" providerId="ADAL" clId="{287C4173-21B7-470E-A27B-60A0048B616B}" dt="2021-06-28T01:37:17.457" v="9299" actId="20577"/>
          <ac:spMkLst>
            <pc:docMk/>
            <pc:sldMk cId="0" sldId="889"/>
            <ac:spMk id="76803" creationId="{00000000-0000-0000-0000-000000000000}"/>
          </ac:spMkLst>
        </pc:spChg>
        <pc:spChg chg="del">
          <ac:chgData name="田中 康大" userId="2c11c6a4-4838-4324-93a9-e55e8dc3d145" providerId="ADAL" clId="{287C4173-21B7-470E-A27B-60A0048B616B}" dt="2021-06-28T01:37:02.390" v="9286" actId="21"/>
          <ac:spMkLst>
            <pc:docMk/>
            <pc:sldMk cId="0" sldId="889"/>
            <ac:spMk id="76814" creationId="{00000000-0000-0000-0000-000000000000}"/>
          </ac:spMkLst>
        </pc:spChg>
      </pc:sldChg>
      <pc:sldChg chg="addSp delSp modSp new mod">
        <pc:chgData name="田中 康大" userId="2c11c6a4-4838-4324-93a9-e55e8dc3d145" providerId="ADAL" clId="{287C4173-21B7-470E-A27B-60A0048B616B}" dt="2021-06-28T02:20:37.906" v="9551"/>
        <pc:sldMkLst>
          <pc:docMk/>
          <pc:sldMk cId="386339158" sldId="890"/>
        </pc:sldMkLst>
        <pc:spChg chg="del">
          <ac:chgData name="田中 康大" userId="2c11c6a4-4838-4324-93a9-e55e8dc3d145" providerId="ADAL" clId="{287C4173-21B7-470E-A27B-60A0048B616B}" dt="2021-06-28T02:17:36.023" v="9505"/>
          <ac:spMkLst>
            <pc:docMk/>
            <pc:sldMk cId="386339158" sldId="890"/>
            <ac:spMk id="2" creationId="{781042A7-30B6-437F-8754-6F54F7E94402}"/>
          </ac:spMkLst>
        </pc:spChg>
        <pc:spChg chg="del">
          <ac:chgData name="田中 康大" userId="2c11c6a4-4838-4324-93a9-e55e8dc3d145" providerId="ADAL" clId="{287C4173-21B7-470E-A27B-60A0048B616B}" dt="2021-06-28T02:17:36.023" v="9505"/>
          <ac:spMkLst>
            <pc:docMk/>
            <pc:sldMk cId="386339158" sldId="890"/>
            <ac:spMk id="3" creationId="{B72A82C5-EA30-4090-9D05-4E9791D231F7}"/>
          </ac:spMkLst>
        </pc:spChg>
        <pc:spChg chg="add mod">
          <ac:chgData name="田中 康大" userId="2c11c6a4-4838-4324-93a9-e55e8dc3d145" providerId="ADAL" clId="{287C4173-21B7-470E-A27B-60A0048B616B}" dt="2021-06-28T02:20:37.906" v="9551"/>
          <ac:spMkLst>
            <pc:docMk/>
            <pc:sldMk cId="386339158" sldId="890"/>
            <ac:spMk id="4" creationId="{DBFEFB4E-BA03-4268-888A-A3FA7A438C8B}"/>
          </ac:spMkLst>
        </pc:spChg>
        <pc:spChg chg="add mod">
          <ac:chgData name="田中 康大" userId="2c11c6a4-4838-4324-93a9-e55e8dc3d145" providerId="ADAL" clId="{287C4173-21B7-470E-A27B-60A0048B616B}" dt="2021-06-28T02:19:54.298" v="9544" actId="14100"/>
          <ac:spMkLst>
            <pc:docMk/>
            <pc:sldMk cId="386339158" sldId="890"/>
            <ac:spMk id="5" creationId="{BD157C1D-E3C2-4D16-83B9-AB7EC0EB217E}"/>
          </ac:spMkLst>
        </pc:spChg>
      </pc:sldChg>
      <pc:sldChg chg="modSp new mod">
        <pc:chgData name="田中 康大" userId="2c11c6a4-4838-4324-93a9-e55e8dc3d145" providerId="ADAL" clId="{287C4173-21B7-470E-A27B-60A0048B616B}" dt="2021-06-28T02:23:07.827" v="9591" actId="403"/>
        <pc:sldMkLst>
          <pc:docMk/>
          <pc:sldMk cId="1220335392" sldId="891"/>
        </pc:sldMkLst>
        <pc:spChg chg="mod">
          <ac:chgData name="田中 康大" userId="2c11c6a4-4838-4324-93a9-e55e8dc3d145" providerId="ADAL" clId="{287C4173-21B7-470E-A27B-60A0048B616B}" dt="2021-06-28T02:21:21.851" v="9558" actId="1076"/>
          <ac:spMkLst>
            <pc:docMk/>
            <pc:sldMk cId="1220335392" sldId="891"/>
            <ac:spMk id="2" creationId="{8DD62253-C021-487F-BC44-C0F183F98314}"/>
          </ac:spMkLst>
        </pc:spChg>
        <pc:spChg chg="mod">
          <ac:chgData name="田中 康大" userId="2c11c6a4-4838-4324-93a9-e55e8dc3d145" providerId="ADAL" clId="{287C4173-21B7-470E-A27B-60A0048B616B}" dt="2021-06-28T02:23:07.827" v="9591" actId="403"/>
          <ac:spMkLst>
            <pc:docMk/>
            <pc:sldMk cId="1220335392" sldId="891"/>
            <ac:spMk id="3" creationId="{D940CA8A-3705-4023-9A99-FED08688D663}"/>
          </ac:spMkLst>
        </pc:spChg>
      </pc:sldChg>
      <pc:sldChg chg="addSp delSp modSp new mod">
        <pc:chgData name="田中 康大" userId="2c11c6a4-4838-4324-93a9-e55e8dc3d145" providerId="ADAL" clId="{287C4173-21B7-470E-A27B-60A0048B616B}" dt="2021-06-28T02:55:00.946" v="9898" actId="1076"/>
        <pc:sldMkLst>
          <pc:docMk/>
          <pc:sldMk cId="96171624" sldId="892"/>
        </pc:sldMkLst>
        <pc:spChg chg="del">
          <ac:chgData name="田中 康大" userId="2c11c6a4-4838-4324-93a9-e55e8dc3d145" providerId="ADAL" clId="{287C4173-21B7-470E-A27B-60A0048B616B}" dt="2021-06-28T02:38:20.216" v="9706"/>
          <ac:spMkLst>
            <pc:docMk/>
            <pc:sldMk cId="96171624" sldId="892"/>
            <ac:spMk id="2" creationId="{BB8B5D60-2A1B-4E97-BBD9-EF27733D7C2B}"/>
          </ac:spMkLst>
        </pc:spChg>
        <pc:spChg chg="del">
          <ac:chgData name="田中 康大" userId="2c11c6a4-4838-4324-93a9-e55e8dc3d145" providerId="ADAL" clId="{287C4173-21B7-470E-A27B-60A0048B616B}" dt="2021-06-28T02:38:20.216" v="9706"/>
          <ac:spMkLst>
            <pc:docMk/>
            <pc:sldMk cId="96171624" sldId="892"/>
            <ac:spMk id="3" creationId="{EDE3579D-00F0-45E1-B8D3-A0E06F9D82CD}"/>
          </ac:spMkLst>
        </pc:spChg>
        <pc:spChg chg="add mod">
          <ac:chgData name="田中 康大" userId="2c11c6a4-4838-4324-93a9-e55e8dc3d145" providerId="ADAL" clId="{287C4173-21B7-470E-A27B-60A0048B616B}" dt="2021-06-28T02:54:54.150" v="9897" actId="20577"/>
          <ac:spMkLst>
            <pc:docMk/>
            <pc:sldMk cId="96171624" sldId="892"/>
            <ac:spMk id="4" creationId="{3DC533D2-9B51-40BA-8AD8-D1E38C0119F2}"/>
          </ac:spMkLst>
        </pc:spChg>
        <pc:spChg chg="add mod">
          <ac:chgData name="田中 康大" userId="2c11c6a4-4838-4324-93a9-e55e8dc3d145" providerId="ADAL" clId="{287C4173-21B7-470E-A27B-60A0048B616B}" dt="2021-06-28T02:55:00.946" v="9898" actId="1076"/>
          <ac:spMkLst>
            <pc:docMk/>
            <pc:sldMk cId="96171624" sldId="892"/>
            <ac:spMk id="5" creationId="{82FF37D7-1D5F-47CB-930D-D6AA056585ED}"/>
          </ac:spMkLst>
        </pc:spChg>
      </pc:sldChg>
    </pc:docChg>
  </pc:docChgLst>
  <pc:docChgLst>
    <pc:chgData name="桑原 大" userId="5c52209e-7228-4cc8-b2e5-b66b6ad35e85" providerId="ADAL" clId="{47182451-C3BE-43D9-A341-96AE00905B1D}"/>
    <pc:docChg chg="undo custSel addSld delSld modSld sldOrd">
      <pc:chgData name="桑原 大" userId="5c52209e-7228-4cc8-b2e5-b66b6ad35e85" providerId="ADAL" clId="{47182451-C3BE-43D9-A341-96AE00905B1D}" dt="2023-07-03T09:03:33.396" v="18902" actId="20577"/>
      <pc:docMkLst>
        <pc:docMk/>
      </pc:docMkLst>
      <pc:sldChg chg="modSp mod modNotesTx">
        <pc:chgData name="桑原 大" userId="5c52209e-7228-4cc8-b2e5-b66b6ad35e85" providerId="ADAL" clId="{47182451-C3BE-43D9-A341-96AE00905B1D}" dt="2023-07-03T08:51:22.791" v="18447" actId="20577"/>
        <pc:sldMkLst>
          <pc:docMk/>
          <pc:sldMk cId="0" sldId="256"/>
        </pc:sldMkLst>
        <pc:spChg chg="mod">
          <ac:chgData name="桑原 大" userId="5c52209e-7228-4cc8-b2e5-b66b6ad35e85" providerId="ADAL" clId="{47182451-C3BE-43D9-A341-96AE00905B1D}" dt="2023-07-02T23:28:06.169" v="110" actId="404"/>
          <ac:spMkLst>
            <pc:docMk/>
            <pc:sldMk cId="0" sldId="256"/>
            <ac:spMk id="2" creationId="{00000000-0000-0000-0000-000000000000}"/>
          </ac:spMkLst>
        </pc:spChg>
        <pc:spChg chg="mod">
          <ac:chgData name="桑原 大" userId="5c52209e-7228-4cc8-b2e5-b66b6ad35e85" providerId="ADAL" clId="{47182451-C3BE-43D9-A341-96AE00905B1D}" dt="2023-07-02T23:26:09.564" v="50" actId="14100"/>
          <ac:spMkLst>
            <pc:docMk/>
            <pc:sldMk cId="0" sldId="256"/>
            <ac:spMk id="3" creationId="{00000000-0000-0000-0000-000000000000}"/>
          </ac:spMkLst>
        </pc:spChg>
      </pc:sldChg>
      <pc:sldChg chg="modSp mod">
        <pc:chgData name="桑原 大" userId="5c52209e-7228-4cc8-b2e5-b66b6ad35e85" providerId="ADAL" clId="{47182451-C3BE-43D9-A341-96AE00905B1D}" dt="2023-07-03T07:17:50.760" v="14527" actId="20577"/>
        <pc:sldMkLst>
          <pc:docMk/>
          <pc:sldMk cId="0" sldId="257"/>
        </pc:sldMkLst>
        <pc:spChg chg="mod">
          <ac:chgData name="桑原 大" userId="5c52209e-7228-4cc8-b2e5-b66b6ad35e85" providerId="ADAL" clId="{47182451-C3BE-43D9-A341-96AE00905B1D}" dt="2023-07-03T07:17:50.760" v="14527" actId="20577"/>
          <ac:spMkLst>
            <pc:docMk/>
            <pc:sldMk cId="0" sldId="257"/>
            <ac:spMk id="3" creationId="{00000000-0000-0000-0000-000000000000}"/>
          </ac:spMkLst>
        </pc:spChg>
      </pc:sldChg>
      <pc:sldChg chg="addSp modSp mod modNotesTx">
        <pc:chgData name="桑原 大" userId="5c52209e-7228-4cc8-b2e5-b66b6ad35e85" providerId="ADAL" clId="{47182451-C3BE-43D9-A341-96AE00905B1D}" dt="2023-07-03T01:39:43.836" v="2944" actId="20577"/>
        <pc:sldMkLst>
          <pc:docMk/>
          <pc:sldMk cId="863181340" sldId="915"/>
        </pc:sldMkLst>
        <pc:picChg chg="add mod">
          <ac:chgData name="桑原 大" userId="5c52209e-7228-4cc8-b2e5-b66b6ad35e85" providerId="ADAL" clId="{47182451-C3BE-43D9-A341-96AE00905B1D}" dt="2023-07-03T00:11:16.434" v="538" actId="1076"/>
          <ac:picMkLst>
            <pc:docMk/>
            <pc:sldMk cId="863181340" sldId="915"/>
            <ac:picMk id="6" creationId="{CEE8CB49-D3E1-4124-BCF1-2C497351F6F0}"/>
          </ac:picMkLst>
        </pc:picChg>
      </pc:sldChg>
      <pc:sldChg chg="ord">
        <pc:chgData name="桑原 大" userId="5c52209e-7228-4cc8-b2e5-b66b6ad35e85" providerId="ADAL" clId="{47182451-C3BE-43D9-A341-96AE00905B1D}" dt="2023-07-03T05:37:53.341" v="11233"/>
        <pc:sldMkLst>
          <pc:docMk/>
          <pc:sldMk cId="2248187418" sldId="917"/>
        </pc:sldMkLst>
      </pc:sldChg>
      <pc:sldChg chg="modNotesTx">
        <pc:chgData name="桑原 大" userId="5c52209e-7228-4cc8-b2e5-b66b6ad35e85" providerId="ADAL" clId="{47182451-C3BE-43D9-A341-96AE00905B1D}" dt="2023-07-03T01:29:42.850" v="2016" actId="20577"/>
        <pc:sldMkLst>
          <pc:docMk/>
          <pc:sldMk cId="2444637337" sldId="919"/>
        </pc:sldMkLst>
      </pc:sldChg>
      <pc:sldChg chg="modSp mod modNotesTx">
        <pc:chgData name="桑原 大" userId="5c52209e-7228-4cc8-b2e5-b66b6ad35e85" providerId="ADAL" clId="{47182451-C3BE-43D9-A341-96AE00905B1D}" dt="2023-07-03T01:33:21.891" v="2306" actId="20577"/>
        <pc:sldMkLst>
          <pc:docMk/>
          <pc:sldMk cId="4241859916" sldId="920"/>
        </pc:sldMkLst>
        <pc:spChg chg="mod">
          <ac:chgData name="桑原 大" userId="5c52209e-7228-4cc8-b2e5-b66b6ad35e85" providerId="ADAL" clId="{47182451-C3BE-43D9-A341-96AE00905B1D}" dt="2023-07-03T00:12:38.828" v="541" actId="14100"/>
          <ac:spMkLst>
            <pc:docMk/>
            <pc:sldMk cId="4241859916" sldId="920"/>
            <ac:spMk id="3" creationId="{F515F7A3-1C2D-4C6F-9ED7-61A18F1A1A24}"/>
          </ac:spMkLst>
        </pc:spChg>
      </pc:sldChg>
      <pc:sldChg chg="modNotesTx">
        <pc:chgData name="桑原 大" userId="5c52209e-7228-4cc8-b2e5-b66b6ad35e85" providerId="ADAL" clId="{47182451-C3BE-43D9-A341-96AE00905B1D}" dt="2023-07-03T01:35:09.061" v="2544" actId="20577"/>
        <pc:sldMkLst>
          <pc:docMk/>
          <pc:sldMk cId="628564221" sldId="921"/>
        </pc:sldMkLst>
      </pc:sldChg>
      <pc:sldChg chg="modNotesTx">
        <pc:chgData name="桑原 大" userId="5c52209e-7228-4cc8-b2e5-b66b6ad35e85" providerId="ADAL" clId="{47182451-C3BE-43D9-A341-96AE00905B1D}" dt="2023-07-03T01:36:07.987" v="2688" actId="20577"/>
        <pc:sldMkLst>
          <pc:docMk/>
          <pc:sldMk cId="2446156664" sldId="922"/>
        </pc:sldMkLst>
      </pc:sldChg>
      <pc:sldChg chg="modNotesTx">
        <pc:chgData name="桑原 大" userId="5c52209e-7228-4cc8-b2e5-b66b6ad35e85" providerId="ADAL" clId="{47182451-C3BE-43D9-A341-96AE00905B1D}" dt="2023-07-03T01:36:41.012" v="2753" actId="20577"/>
        <pc:sldMkLst>
          <pc:docMk/>
          <pc:sldMk cId="4227110135" sldId="923"/>
        </pc:sldMkLst>
      </pc:sldChg>
      <pc:sldChg chg="modNotesTx">
        <pc:chgData name="桑原 大" userId="5c52209e-7228-4cc8-b2e5-b66b6ad35e85" providerId="ADAL" clId="{47182451-C3BE-43D9-A341-96AE00905B1D}" dt="2023-07-03T01:37:40.805" v="2895" actId="20577"/>
        <pc:sldMkLst>
          <pc:docMk/>
          <pc:sldMk cId="1582804349" sldId="924"/>
        </pc:sldMkLst>
      </pc:sldChg>
      <pc:sldChg chg="modNotesTx">
        <pc:chgData name="桑原 大" userId="5c52209e-7228-4cc8-b2e5-b66b6ad35e85" providerId="ADAL" clId="{47182451-C3BE-43D9-A341-96AE00905B1D}" dt="2023-07-03T01:42:51.797" v="3040" actId="20577"/>
        <pc:sldMkLst>
          <pc:docMk/>
          <pc:sldMk cId="2819074889" sldId="925"/>
        </pc:sldMkLst>
      </pc:sldChg>
      <pc:sldChg chg="modNotesTx">
        <pc:chgData name="桑原 大" userId="5c52209e-7228-4cc8-b2e5-b66b6ad35e85" providerId="ADAL" clId="{47182451-C3BE-43D9-A341-96AE00905B1D}" dt="2023-07-03T01:43:33.726" v="3158" actId="20577"/>
        <pc:sldMkLst>
          <pc:docMk/>
          <pc:sldMk cId="3969174030" sldId="926"/>
        </pc:sldMkLst>
      </pc:sldChg>
      <pc:sldChg chg="addSp delSp modSp mod modNotesTx">
        <pc:chgData name="桑原 大" userId="5c52209e-7228-4cc8-b2e5-b66b6ad35e85" providerId="ADAL" clId="{47182451-C3BE-43D9-A341-96AE00905B1D}" dt="2023-07-03T01:51:23.501" v="4100" actId="20577"/>
        <pc:sldMkLst>
          <pc:docMk/>
          <pc:sldMk cId="1860949207" sldId="928"/>
        </pc:sldMkLst>
        <pc:spChg chg="add mod">
          <ac:chgData name="桑原 大" userId="5c52209e-7228-4cc8-b2e5-b66b6ad35e85" providerId="ADAL" clId="{47182451-C3BE-43D9-A341-96AE00905B1D}" dt="2023-07-03T00:21:30.049" v="560" actId="208"/>
          <ac:spMkLst>
            <pc:docMk/>
            <pc:sldMk cId="1860949207" sldId="928"/>
            <ac:spMk id="3" creationId="{381564AA-74D0-4170-8F67-6880AE35B6B5}"/>
          </ac:spMkLst>
        </pc:spChg>
        <pc:spChg chg="add del mod">
          <ac:chgData name="桑原 大" userId="5c52209e-7228-4cc8-b2e5-b66b6ad35e85" providerId="ADAL" clId="{47182451-C3BE-43D9-A341-96AE00905B1D}" dt="2023-07-03T00:20:17.409" v="555" actId="478"/>
          <ac:spMkLst>
            <pc:docMk/>
            <pc:sldMk cId="1860949207" sldId="928"/>
            <ac:spMk id="13" creationId="{86CB1644-1A6E-4728-9218-6EFF56714588}"/>
          </ac:spMkLst>
        </pc:spChg>
        <pc:spChg chg="mod">
          <ac:chgData name="桑原 大" userId="5c52209e-7228-4cc8-b2e5-b66b6ad35e85" providerId="ADAL" clId="{47182451-C3BE-43D9-A341-96AE00905B1D}" dt="2023-07-03T00:17:45.999" v="548" actId="207"/>
          <ac:spMkLst>
            <pc:docMk/>
            <pc:sldMk cId="1860949207" sldId="928"/>
            <ac:spMk id="14" creationId="{498EA33B-BA95-4A05-87F3-7AE40BBB76E4}"/>
          </ac:spMkLst>
        </pc:spChg>
        <pc:spChg chg="add mod">
          <ac:chgData name="桑原 大" userId="5c52209e-7228-4cc8-b2e5-b66b6ad35e85" providerId="ADAL" clId="{47182451-C3BE-43D9-A341-96AE00905B1D}" dt="2023-07-03T00:22:58.678" v="675" actId="14100"/>
          <ac:spMkLst>
            <pc:docMk/>
            <pc:sldMk cId="1860949207" sldId="928"/>
            <ac:spMk id="16" creationId="{0A7236C5-1690-4C5E-9FD3-35A116604979}"/>
          </ac:spMkLst>
        </pc:spChg>
        <pc:picChg chg="mod">
          <ac:chgData name="桑原 大" userId="5c52209e-7228-4cc8-b2e5-b66b6ad35e85" providerId="ADAL" clId="{47182451-C3BE-43D9-A341-96AE00905B1D}" dt="2023-07-03T00:16:52.296" v="544" actId="1076"/>
          <ac:picMkLst>
            <pc:docMk/>
            <pc:sldMk cId="1860949207" sldId="928"/>
            <ac:picMk id="4" creationId="{D596C811-4E16-410E-87EB-E966F0866DAB}"/>
          </ac:picMkLst>
        </pc:picChg>
        <pc:cxnChg chg="add mod">
          <ac:chgData name="桑原 大" userId="5c52209e-7228-4cc8-b2e5-b66b6ad35e85" providerId="ADAL" clId="{47182451-C3BE-43D9-A341-96AE00905B1D}" dt="2023-07-03T00:23:15.357" v="677" actId="208"/>
          <ac:cxnSpMkLst>
            <pc:docMk/>
            <pc:sldMk cId="1860949207" sldId="928"/>
            <ac:cxnSpMk id="7" creationId="{CAF453C8-7ED7-4737-BE05-6D0E3198F7EC}"/>
          </ac:cxnSpMkLst>
        </pc:cxnChg>
      </pc:sldChg>
      <pc:sldChg chg="modSp mod modAnim modNotesTx">
        <pc:chgData name="桑原 大" userId="5c52209e-7228-4cc8-b2e5-b66b6ad35e85" providerId="ADAL" clId="{47182451-C3BE-43D9-A341-96AE00905B1D}" dt="2023-07-03T08:49:43.542" v="18385" actId="20577"/>
        <pc:sldMkLst>
          <pc:docMk/>
          <pc:sldMk cId="2374259703" sldId="929"/>
        </pc:sldMkLst>
        <pc:spChg chg="mod">
          <ac:chgData name="桑原 大" userId="5c52209e-7228-4cc8-b2e5-b66b6ad35e85" providerId="ADAL" clId="{47182451-C3BE-43D9-A341-96AE00905B1D}" dt="2023-07-02T23:34:30.120" v="158" actId="404"/>
          <ac:spMkLst>
            <pc:docMk/>
            <pc:sldMk cId="2374259703" sldId="929"/>
            <ac:spMk id="2" creationId="{812F51B0-9D9F-4658-88EE-510AB4F66033}"/>
          </ac:spMkLst>
        </pc:spChg>
        <pc:spChg chg="mod">
          <ac:chgData name="桑原 大" userId="5c52209e-7228-4cc8-b2e5-b66b6ad35e85" providerId="ADAL" clId="{47182451-C3BE-43D9-A341-96AE00905B1D}" dt="2023-07-03T08:49:43.542" v="18385" actId="20577"/>
          <ac:spMkLst>
            <pc:docMk/>
            <pc:sldMk cId="2374259703" sldId="929"/>
            <ac:spMk id="3" creationId="{5CCE1510-6043-4BB2-B904-B82662D3BD3E}"/>
          </ac:spMkLst>
        </pc:spChg>
      </pc:sldChg>
      <pc:sldChg chg="addSp modSp mod">
        <pc:chgData name="桑原 大" userId="5c52209e-7228-4cc8-b2e5-b66b6ad35e85" providerId="ADAL" clId="{47182451-C3BE-43D9-A341-96AE00905B1D}" dt="2023-07-02T23:44:43.077" v="180" actId="1076"/>
        <pc:sldMkLst>
          <pc:docMk/>
          <pc:sldMk cId="1859446556" sldId="930"/>
        </pc:sldMkLst>
        <pc:spChg chg="mod">
          <ac:chgData name="桑原 大" userId="5c52209e-7228-4cc8-b2e5-b66b6ad35e85" providerId="ADAL" clId="{47182451-C3BE-43D9-A341-96AE00905B1D}" dt="2023-07-02T23:43:16.728" v="172" actId="20577"/>
          <ac:spMkLst>
            <pc:docMk/>
            <pc:sldMk cId="1859446556" sldId="930"/>
            <ac:spMk id="2" creationId="{E9F51514-8B27-4E84-9EF1-D9884AEEB5E0}"/>
          </ac:spMkLst>
        </pc:spChg>
        <pc:picChg chg="add mod">
          <ac:chgData name="桑原 大" userId="5c52209e-7228-4cc8-b2e5-b66b6ad35e85" providerId="ADAL" clId="{47182451-C3BE-43D9-A341-96AE00905B1D}" dt="2023-07-02T23:44:43.077" v="180" actId="1076"/>
          <ac:picMkLst>
            <pc:docMk/>
            <pc:sldMk cId="1859446556" sldId="930"/>
            <ac:picMk id="3" creationId="{AF7B37CF-E95F-471A-91BB-318CBB334AB4}"/>
          </ac:picMkLst>
        </pc:picChg>
      </pc:sldChg>
      <pc:sldChg chg="modSp modAnim">
        <pc:chgData name="桑原 大" userId="5c52209e-7228-4cc8-b2e5-b66b6ad35e85" providerId="ADAL" clId="{47182451-C3BE-43D9-A341-96AE00905B1D}" dt="2023-07-02T23:53:42.263" v="188" actId="207"/>
        <pc:sldMkLst>
          <pc:docMk/>
          <pc:sldMk cId="2113855929" sldId="931"/>
        </pc:sldMkLst>
        <pc:spChg chg="mod">
          <ac:chgData name="桑原 大" userId="5c52209e-7228-4cc8-b2e5-b66b6ad35e85" providerId="ADAL" clId="{47182451-C3BE-43D9-A341-96AE00905B1D}" dt="2023-07-02T23:53:42.263" v="188" actId="207"/>
          <ac:spMkLst>
            <pc:docMk/>
            <pc:sldMk cId="2113855929" sldId="931"/>
            <ac:spMk id="3" creationId="{9083F725-D64C-4888-B962-834078834B89}"/>
          </ac:spMkLst>
        </pc:spChg>
      </pc:sldChg>
      <pc:sldChg chg="delSp modSp mod">
        <pc:chgData name="桑原 大" userId="5c52209e-7228-4cc8-b2e5-b66b6ad35e85" providerId="ADAL" clId="{47182451-C3BE-43D9-A341-96AE00905B1D}" dt="2023-07-02T23:55:20.956" v="211" actId="255"/>
        <pc:sldMkLst>
          <pc:docMk/>
          <pc:sldMk cId="2472891258" sldId="932"/>
        </pc:sldMkLst>
        <pc:spChg chg="mod">
          <ac:chgData name="桑原 大" userId="5c52209e-7228-4cc8-b2e5-b66b6ad35e85" providerId="ADAL" clId="{47182451-C3BE-43D9-A341-96AE00905B1D}" dt="2023-07-02T23:55:20.956" v="211" actId="255"/>
          <ac:spMkLst>
            <pc:docMk/>
            <pc:sldMk cId="2472891258" sldId="932"/>
            <ac:spMk id="2" creationId="{8E86C15C-D042-4795-A5BA-79A7CEC6D95B}"/>
          </ac:spMkLst>
        </pc:spChg>
        <pc:picChg chg="del">
          <ac:chgData name="桑原 大" userId="5c52209e-7228-4cc8-b2e5-b66b6ad35e85" providerId="ADAL" clId="{47182451-C3BE-43D9-A341-96AE00905B1D}" dt="2023-07-02T23:44:21.367" v="177" actId="21"/>
          <ac:picMkLst>
            <pc:docMk/>
            <pc:sldMk cId="2472891258" sldId="932"/>
            <ac:picMk id="4" creationId="{1EEB6B68-574B-42F1-82FF-8E551BD90E19}"/>
          </ac:picMkLst>
        </pc:picChg>
      </pc:sldChg>
      <pc:sldChg chg="modNotesTx">
        <pc:chgData name="桑原 大" userId="5c52209e-7228-4cc8-b2e5-b66b6ad35e85" providerId="ADAL" clId="{47182451-C3BE-43D9-A341-96AE00905B1D}" dt="2023-07-03T00:03:53.448" v="533" actId="20577"/>
        <pc:sldMkLst>
          <pc:docMk/>
          <pc:sldMk cId="4228094309" sldId="933"/>
        </pc:sldMkLst>
      </pc:sldChg>
      <pc:sldChg chg="modSp mod modAnim">
        <pc:chgData name="桑原 大" userId="5c52209e-7228-4cc8-b2e5-b66b6ad35e85" providerId="ADAL" clId="{47182451-C3BE-43D9-A341-96AE00905B1D}" dt="2023-07-03T08:52:35.775" v="18449"/>
        <pc:sldMkLst>
          <pc:docMk/>
          <pc:sldMk cId="1655505847" sldId="934"/>
        </pc:sldMkLst>
        <pc:spChg chg="mod">
          <ac:chgData name="桑原 大" userId="5c52209e-7228-4cc8-b2e5-b66b6ad35e85" providerId="ADAL" clId="{47182451-C3BE-43D9-A341-96AE00905B1D}" dt="2023-07-02T23:57:35.141" v="213" actId="20577"/>
          <ac:spMkLst>
            <pc:docMk/>
            <pc:sldMk cId="1655505847" sldId="934"/>
            <ac:spMk id="3" creationId="{BC218AEE-0283-4EB0-A384-9197B1036626}"/>
          </ac:spMkLst>
        </pc:spChg>
      </pc:sldChg>
      <pc:sldChg chg="modNotesTx">
        <pc:chgData name="桑原 大" userId="5c52209e-7228-4cc8-b2e5-b66b6ad35e85" providerId="ADAL" clId="{47182451-C3BE-43D9-A341-96AE00905B1D}" dt="2023-07-03T01:44:18.694" v="3254" actId="20577"/>
        <pc:sldMkLst>
          <pc:docMk/>
          <pc:sldMk cId="2298114809" sldId="935"/>
        </pc:sldMkLst>
      </pc:sldChg>
      <pc:sldChg chg="modNotesTx">
        <pc:chgData name="桑原 大" userId="5c52209e-7228-4cc8-b2e5-b66b6ad35e85" providerId="ADAL" clId="{47182451-C3BE-43D9-A341-96AE00905B1D}" dt="2023-07-03T01:46:32.127" v="3561" actId="20577"/>
        <pc:sldMkLst>
          <pc:docMk/>
          <pc:sldMk cId="1600093548" sldId="936"/>
        </pc:sldMkLst>
      </pc:sldChg>
      <pc:sldChg chg="modNotesTx">
        <pc:chgData name="桑原 大" userId="5c52209e-7228-4cc8-b2e5-b66b6ad35e85" providerId="ADAL" clId="{47182451-C3BE-43D9-A341-96AE00905B1D}" dt="2023-07-03T06:34:45.728" v="11396" actId="20577"/>
        <pc:sldMkLst>
          <pc:docMk/>
          <pc:sldMk cId="1506387543" sldId="937"/>
        </pc:sldMkLst>
      </pc:sldChg>
      <pc:sldChg chg="modNotesTx">
        <pc:chgData name="桑原 大" userId="5c52209e-7228-4cc8-b2e5-b66b6ad35e85" providerId="ADAL" clId="{47182451-C3BE-43D9-A341-96AE00905B1D}" dt="2023-07-03T06:35:30.306" v="11478" actId="20577"/>
        <pc:sldMkLst>
          <pc:docMk/>
          <pc:sldMk cId="647325083" sldId="938"/>
        </pc:sldMkLst>
      </pc:sldChg>
      <pc:sldChg chg="modNotesTx">
        <pc:chgData name="桑原 大" userId="5c52209e-7228-4cc8-b2e5-b66b6ad35e85" providerId="ADAL" clId="{47182451-C3BE-43D9-A341-96AE00905B1D}" dt="2023-07-03T06:38:08.837" v="11679" actId="20577"/>
        <pc:sldMkLst>
          <pc:docMk/>
          <pc:sldMk cId="1320246544" sldId="939"/>
        </pc:sldMkLst>
      </pc:sldChg>
      <pc:sldChg chg="modNotesTx">
        <pc:chgData name="桑原 大" userId="5c52209e-7228-4cc8-b2e5-b66b6ad35e85" providerId="ADAL" clId="{47182451-C3BE-43D9-A341-96AE00905B1D}" dt="2023-07-03T06:40:01.680" v="11912" actId="20577"/>
        <pc:sldMkLst>
          <pc:docMk/>
          <pc:sldMk cId="3678356944" sldId="940"/>
        </pc:sldMkLst>
      </pc:sldChg>
      <pc:sldChg chg="modNotesTx">
        <pc:chgData name="桑原 大" userId="5c52209e-7228-4cc8-b2e5-b66b6ad35e85" providerId="ADAL" clId="{47182451-C3BE-43D9-A341-96AE00905B1D}" dt="2023-07-03T06:41:42.272" v="12158" actId="20577"/>
        <pc:sldMkLst>
          <pc:docMk/>
          <pc:sldMk cId="1407212379" sldId="941"/>
        </pc:sldMkLst>
      </pc:sldChg>
      <pc:sldChg chg="addSp modSp mod modNotesTx">
        <pc:chgData name="桑原 大" userId="5c52209e-7228-4cc8-b2e5-b66b6ad35e85" providerId="ADAL" clId="{47182451-C3BE-43D9-A341-96AE00905B1D}" dt="2023-07-03T06:43:17.537" v="12252" actId="20577"/>
        <pc:sldMkLst>
          <pc:docMk/>
          <pc:sldMk cId="2363200614" sldId="942"/>
        </pc:sldMkLst>
        <pc:picChg chg="add mod">
          <ac:chgData name="桑原 大" userId="5c52209e-7228-4cc8-b2e5-b66b6ad35e85" providerId="ADAL" clId="{47182451-C3BE-43D9-A341-96AE00905B1D}" dt="2023-07-03T05:46:06.464" v="11274" actId="14100"/>
          <ac:picMkLst>
            <pc:docMk/>
            <pc:sldMk cId="2363200614" sldId="942"/>
            <ac:picMk id="4" creationId="{7DDE0350-7CBF-479E-B154-CF38044F73E9}"/>
          </ac:picMkLst>
        </pc:picChg>
      </pc:sldChg>
      <pc:sldChg chg="modSp mod modNotesTx">
        <pc:chgData name="桑原 大" userId="5c52209e-7228-4cc8-b2e5-b66b6ad35e85" providerId="ADAL" clId="{47182451-C3BE-43D9-A341-96AE00905B1D}" dt="2023-07-03T06:45:23.037" v="12491" actId="20577"/>
        <pc:sldMkLst>
          <pc:docMk/>
          <pc:sldMk cId="2065165386" sldId="943"/>
        </pc:sldMkLst>
        <pc:spChg chg="mod">
          <ac:chgData name="桑原 大" userId="5c52209e-7228-4cc8-b2e5-b66b6ad35e85" providerId="ADAL" clId="{47182451-C3BE-43D9-A341-96AE00905B1D}" dt="2023-07-03T05:51:26.212" v="11280" actId="20577"/>
          <ac:spMkLst>
            <pc:docMk/>
            <pc:sldMk cId="2065165386" sldId="943"/>
            <ac:spMk id="3" creationId="{23CECD41-C1D7-4AB3-8AD7-E659432A3DB6}"/>
          </ac:spMkLst>
        </pc:spChg>
      </pc:sldChg>
      <pc:sldChg chg="modNotesTx">
        <pc:chgData name="桑原 大" userId="5c52209e-7228-4cc8-b2e5-b66b6ad35e85" providerId="ADAL" clId="{47182451-C3BE-43D9-A341-96AE00905B1D}" dt="2023-07-03T06:48:23.693" v="12817" actId="20577"/>
        <pc:sldMkLst>
          <pc:docMk/>
          <pc:sldMk cId="2349847269" sldId="944"/>
        </pc:sldMkLst>
      </pc:sldChg>
      <pc:sldChg chg="modSp mod modNotesTx">
        <pc:chgData name="桑原 大" userId="5c52209e-7228-4cc8-b2e5-b66b6ad35e85" providerId="ADAL" clId="{47182451-C3BE-43D9-A341-96AE00905B1D}" dt="2023-07-03T06:49:19.878" v="12867" actId="20577"/>
        <pc:sldMkLst>
          <pc:docMk/>
          <pc:sldMk cId="3638140527" sldId="945"/>
        </pc:sldMkLst>
        <pc:spChg chg="mod">
          <ac:chgData name="桑原 大" userId="5c52209e-7228-4cc8-b2e5-b66b6ad35e85" providerId="ADAL" clId="{47182451-C3BE-43D9-A341-96AE00905B1D}" dt="2023-07-03T05:42:15.043" v="11268" actId="20577"/>
          <ac:spMkLst>
            <pc:docMk/>
            <pc:sldMk cId="3638140527" sldId="945"/>
            <ac:spMk id="3" creationId="{23CECD41-C1D7-4AB3-8AD7-E659432A3DB6}"/>
          </ac:spMkLst>
        </pc:spChg>
      </pc:sldChg>
      <pc:sldChg chg="modSp mod modNotesTx">
        <pc:chgData name="桑原 大" userId="5c52209e-7228-4cc8-b2e5-b66b6ad35e85" providerId="ADAL" clId="{47182451-C3BE-43D9-A341-96AE00905B1D}" dt="2023-07-03T06:51:48.702" v="12909" actId="20577"/>
        <pc:sldMkLst>
          <pc:docMk/>
          <pc:sldMk cId="2566695727" sldId="946"/>
        </pc:sldMkLst>
        <pc:spChg chg="mod">
          <ac:chgData name="桑原 大" userId="5c52209e-7228-4cc8-b2e5-b66b6ad35e85" providerId="ADAL" clId="{47182451-C3BE-43D9-A341-96AE00905B1D}" dt="2023-07-03T06:51:32.488" v="12908" actId="20577"/>
          <ac:spMkLst>
            <pc:docMk/>
            <pc:sldMk cId="2566695727" sldId="946"/>
            <ac:spMk id="3" creationId="{23CECD41-C1D7-4AB3-8AD7-E659432A3DB6}"/>
          </ac:spMkLst>
        </pc:spChg>
      </pc:sldChg>
      <pc:sldChg chg="modNotesTx">
        <pc:chgData name="桑原 大" userId="5c52209e-7228-4cc8-b2e5-b66b6ad35e85" providerId="ADAL" clId="{47182451-C3BE-43D9-A341-96AE00905B1D}" dt="2023-07-03T06:53:13.441" v="13123" actId="20577"/>
        <pc:sldMkLst>
          <pc:docMk/>
          <pc:sldMk cId="2001227691" sldId="947"/>
        </pc:sldMkLst>
      </pc:sldChg>
      <pc:sldChg chg="modSp mod modNotesTx">
        <pc:chgData name="桑原 大" userId="5c52209e-7228-4cc8-b2e5-b66b6ad35e85" providerId="ADAL" clId="{47182451-C3BE-43D9-A341-96AE00905B1D}" dt="2023-07-03T06:54:18.972" v="13143" actId="20577"/>
        <pc:sldMkLst>
          <pc:docMk/>
          <pc:sldMk cId="1810140883" sldId="948"/>
        </pc:sldMkLst>
        <pc:spChg chg="mod">
          <ac:chgData name="桑原 大" userId="5c52209e-7228-4cc8-b2e5-b66b6ad35e85" providerId="ADAL" clId="{47182451-C3BE-43D9-A341-96AE00905B1D}" dt="2023-07-03T06:54:00.831" v="13133" actId="20577"/>
          <ac:spMkLst>
            <pc:docMk/>
            <pc:sldMk cId="1810140883" sldId="948"/>
            <ac:spMk id="3" creationId="{23CECD41-C1D7-4AB3-8AD7-E659432A3DB6}"/>
          </ac:spMkLst>
        </pc:spChg>
      </pc:sldChg>
      <pc:sldChg chg="addSp delSp modSp mod modNotesTx">
        <pc:chgData name="桑原 大" userId="5c52209e-7228-4cc8-b2e5-b66b6ad35e85" providerId="ADAL" clId="{47182451-C3BE-43D9-A341-96AE00905B1D}" dt="2023-07-03T06:55:48.851" v="13347" actId="20577"/>
        <pc:sldMkLst>
          <pc:docMk/>
          <pc:sldMk cId="3891122015" sldId="949"/>
        </pc:sldMkLst>
        <pc:spChg chg="mod">
          <ac:chgData name="桑原 大" userId="5c52209e-7228-4cc8-b2e5-b66b6ad35e85" providerId="ADAL" clId="{47182451-C3BE-43D9-A341-96AE00905B1D}" dt="2023-07-03T05:58:05.722" v="11293" actId="14100"/>
          <ac:spMkLst>
            <pc:docMk/>
            <pc:sldMk cId="3891122015" sldId="949"/>
            <ac:spMk id="3" creationId="{23CECD41-C1D7-4AB3-8AD7-E659432A3DB6}"/>
          </ac:spMkLst>
        </pc:spChg>
        <pc:picChg chg="add mod">
          <ac:chgData name="桑原 大" userId="5c52209e-7228-4cc8-b2e5-b66b6ad35e85" providerId="ADAL" clId="{47182451-C3BE-43D9-A341-96AE00905B1D}" dt="2023-07-03T05:58:36.404" v="11297" actId="1076"/>
          <ac:picMkLst>
            <pc:docMk/>
            <pc:sldMk cId="3891122015" sldId="949"/>
            <ac:picMk id="4" creationId="{33ED0CAD-BC05-4911-903B-7D956F3E4E71}"/>
          </ac:picMkLst>
        </pc:picChg>
        <pc:picChg chg="add del mod">
          <ac:chgData name="桑原 大" userId="5c52209e-7228-4cc8-b2e5-b66b6ad35e85" providerId="ADAL" clId="{47182451-C3BE-43D9-A341-96AE00905B1D}" dt="2023-07-03T05:58:18.821" v="11294"/>
          <ac:picMkLst>
            <pc:docMk/>
            <pc:sldMk cId="3891122015" sldId="949"/>
            <ac:picMk id="1026" creationId="{7E899004-E582-46C9-BABA-0024D1D415EC}"/>
          </ac:picMkLst>
        </pc:picChg>
      </pc:sldChg>
      <pc:sldChg chg="modNotesTx">
        <pc:chgData name="桑原 大" userId="5c52209e-7228-4cc8-b2e5-b66b6ad35e85" providerId="ADAL" clId="{47182451-C3BE-43D9-A341-96AE00905B1D}" dt="2023-07-03T06:56:36.799" v="13362" actId="20577"/>
        <pc:sldMkLst>
          <pc:docMk/>
          <pc:sldMk cId="4063527577" sldId="950"/>
        </pc:sldMkLst>
      </pc:sldChg>
      <pc:sldChg chg="modSp mod modAnim modNotesTx">
        <pc:chgData name="桑原 大" userId="5c52209e-7228-4cc8-b2e5-b66b6ad35e85" providerId="ADAL" clId="{47182451-C3BE-43D9-A341-96AE00905B1D}" dt="2023-07-03T02:49:55.132" v="5867" actId="20577"/>
        <pc:sldMkLst>
          <pc:docMk/>
          <pc:sldMk cId="2399125914" sldId="952"/>
        </pc:sldMkLst>
        <pc:spChg chg="mod">
          <ac:chgData name="桑原 大" userId="5c52209e-7228-4cc8-b2e5-b66b6ad35e85" providerId="ADAL" clId="{47182451-C3BE-43D9-A341-96AE00905B1D}" dt="2023-07-03T02:11:50.011" v="5319" actId="6549"/>
          <ac:spMkLst>
            <pc:docMk/>
            <pc:sldMk cId="2399125914" sldId="952"/>
            <ac:spMk id="2" creationId="{00000000-0000-0000-0000-000000000000}"/>
          </ac:spMkLst>
        </pc:spChg>
        <pc:spChg chg="mod">
          <ac:chgData name="桑原 大" userId="5c52209e-7228-4cc8-b2e5-b66b6ad35e85" providerId="ADAL" clId="{47182451-C3BE-43D9-A341-96AE00905B1D}" dt="2023-07-03T02:46:53.603" v="5565" actId="207"/>
          <ac:spMkLst>
            <pc:docMk/>
            <pc:sldMk cId="2399125914" sldId="952"/>
            <ac:spMk id="3" creationId="{4DC20393-385A-15EA-62CA-1ED0673F4887}"/>
          </ac:spMkLst>
        </pc:spChg>
      </pc:sldChg>
      <pc:sldChg chg="del">
        <pc:chgData name="桑原 大" userId="5c52209e-7228-4cc8-b2e5-b66b6ad35e85" providerId="ADAL" clId="{47182451-C3BE-43D9-A341-96AE00905B1D}" dt="2023-07-03T05:03:02.624" v="9539" actId="2696"/>
        <pc:sldMkLst>
          <pc:docMk/>
          <pc:sldMk cId="2185347579" sldId="953"/>
        </pc:sldMkLst>
      </pc:sldChg>
      <pc:sldChg chg="del">
        <pc:chgData name="桑原 大" userId="5c52209e-7228-4cc8-b2e5-b66b6ad35e85" providerId="ADAL" clId="{47182451-C3BE-43D9-A341-96AE00905B1D}" dt="2023-07-03T05:00:54.432" v="9533" actId="2696"/>
        <pc:sldMkLst>
          <pc:docMk/>
          <pc:sldMk cId="1937701618" sldId="954"/>
        </pc:sldMkLst>
      </pc:sldChg>
      <pc:sldChg chg="del">
        <pc:chgData name="桑原 大" userId="5c52209e-7228-4cc8-b2e5-b66b6ad35e85" providerId="ADAL" clId="{47182451-C3BE-43D9-A341-96AE00905B1D}" dt="2023-07-03T05:00:56.609" v="9534" actId="2696"/>
        <pc:sldMkLst>
          <pc:docMk/>
          <pc:sldMk cId="1969649980" sldId="955"/>
        </pc:sldMkLst>
      </pc:sldChg>
      <pc:sldChg chg="del">
        <pc:chgData name="桑原 大" userId="5c52209e-7228-4cc8-b2e5-b66b6ad35e85" providerId="ADAL" clId="{47182451-C3BE-43D9-A341-96AE00905B1D}" dt="2023-07-03T05:00:58.648" v="9535" actId="2696"/>
        <pc:sldMkLst>
          <pc:docMk/>
          <pc:sldMk cId="2141584500" sldId="956"/>
        </pc:sldMkLst>
      </pc:sldChg>
      <pc:sldChg chg="del">
        <pc:chgData name="桑原 大" userId="5c52209e-7228-4cc8-b2e5-b66b6ad35e85" providerId="ADAL" clId="{47182451-C3BE-43D9-A341-96AE00905B1D}" dt="2023-07-03T05:01:10.014" v="9536" actId="2696"/>
        <pc:sldMkLst>
          <pc:docMk/>
          <pc:sldMk cId="3184406487" sldId="957"/>
        </pc:sldMkLst>
      </pc:sldChg>
      <pc:sldChg chg="del">
        <pc:chgData name="桑原 大" userId="5c52209e-7228-4cc8-b2e5-b66b6ad35e85" providerId="ADAL" clId="{47182451-C3BE-43D9-A341-96AE00905B1D}" dt="2023-07-03T05:02:12.595" v="9537" actId="2696"/>
        <pc:sldMkLst>
          <pc:docMk/>
          <pc:sldMk cId="380876471" sldId="958"/>
        </pc:sldMkLst>
      </pc:sldChg>
      <pc:sldChg chg="del">
        <pc:chgData name="桑原 大" userId="5c52209e-7228-4cc8-b2e5-b66b6ad35e85" providerId="ADAL" clId="{47182451-C3BE-43D9-A341-96AE00905B1D}" dt="2023-07-03T05:02:15.036" v="9538" actId="2696"/>
        <pc:sldMkLst>
          <pc:docMk/>
          <pc:sldMk cId="3050758728" sldId="959"/>
        </pc:sldMkLst>
      </pc:sldChg>
      <pc:sldChg chg="del">
        <pc:chgData name="桑原 大" userId="5c52209e-7228-4cc8-b2e5-b66b6ad35e85" providerId="ADAL" clId="{47182451-C3BE-43D9-A341-96AE00905B1D}" dt="2023-07-03T05:21:00.065" v="9914" actId="2696"/>
        <pc:sldMkLst>
          <pc:docMk/>
          <pc:sldMk cId="3555129697" sldId="960"/>
        </pc:sldMkLst>
      </pc:sldChg>
      <pc:sldChg chg="modSp mod modNotesTx">
        <pc:chgData name="桑原 大" userId="5c52209e-7228-4cc8-b2e5-b66b6ad35e85" providerId="ADAL" clId="{47182451-C3BE-43D9-A341-96AE00905B1D}" dt="2023-07-03T06:59:52.256" v="13651" actId="20577"/>
        <pc:sldMkLst>
          <pc:docMk/>
          <pc:sldMk cId="1214124993" sldId="961"/>
        </pc:sldMkLst>
        <pc:spChg chg="mod">
          <ac:chgData name="桑原 大" userId="5c52209e-7228-4cc8-b2e5-b66b6ad35e85" providerId="ADAL" clId="{47182451-C3BE-43D9-A341-96AE00905B1D}" dt="2023-07-03T06:00:49.794" v="11329" actId="20577"/>
          <ac:spMkLst>
            <pc:docMk/>
            <pc:sldMk cId="1214124993" sldId="961"/>
            <ac:spMk id="3" creationId="{23CECD41-C1D7-4AB3-8AD7-E659432A3DB6}"/>
          </ac:spMkLst>
        </pc:spChg>
      </pc:sldChg>
      <pc:sldChg chg="modNotesTx">
        <pc:chgData name="桑原 大" userId="5c52209e-7228-4cc8-b2e5-b66b6ad35e85" providerId="ADAL" clId="{47182451-C3BE-43D9-A341-96AE00905B1D}" dt="2023-07-03T07:01:08.516" v="13820" actId="20577"/>
        <pc:sldMkLst>
          <pc:docMk/>
          <pc:sldMk cId="4168158159" sldId="962"/>
        </pc:sldMkLst>
      </pc:sldChg>
      <pc:sldChg chg="modSp del mod ord">
        <pc:chgData name="桑原 大" userId="5c52209e-7228-4cc8-b2e5-b66b6ad35e85" providerId="ADAL" clId="{47182451-C3BE-43D9-A341-96AE00905B1D}" dt="2023-07-03T04:10:03.252" v="7117" actId="2696"/>
        <pc:sldMkLst>
          <pc:docMk/>
          <pc:sldMk cId="513329800" sldId="963"/>
        </pc:sldMkLst>
        <pc:spChg chg="mod">
          <ac:chgData name="桑原 大" userId="5c52209e-7228-4cc8-b2e5-b66b6ad35e85" providerId="ADAL" clId="{47182451-C3BE-43D9-A341-96AE00905B1D}" dt="2023-07-03T02:51:54.459" v="5890" actId="20577"/>
          <ac:spMkLst>
            <pc:docMk/>
            <pc:sldMk cId="513329800" sldId="963"/>
            <ac:spMk id="2" creationId="{00000000-0000-0000-0000-000000000000}"/>
          </ac:spMkLst>
        </pc:spChg>
      </pc:sldChg>
      <pc:sldChg chg="del">
        <pc:chgData name="桑原 大" userId="5c52209e-7228-4cc8-b2e5-b66b6ad35e85" providerId="ADAL" clId="{47182451-C3BE-43D9-A341-96AE00905B1D}" dt="2023-07-03T05:15:34.194" v="9782" actId="2696"/>
        <pc:sldMkLst>
          <pc:docMk/>
          <pc:sldMk cId="351767360" sldId="964"/>
        </pc:sldMkLst>
      </pc:sldChg>
      <pc:sldChg chg="modSp mod">
        <pc:chgData name="桑原 大" userId="5c52209e-7228-4cc8-b2e5-b66b6ad35e85" providerId="ADAL" clId="{47182451-C3BE-43D9-A341-96AE00905B1D}" dt="2023-07-03T05:36:29.435" v="11231" actId="20577"/>
        <pc:sldMkLst>
          <pc:docMk/>
          <pc:sldMk cId="417965022" sldId="965"/>
        </pc:sldMkLst>
        <pc:spChg chg="mod">
          <ac:chgData name="桑原 大" userId="5c52209e-7228-4cc8-b2e5-b66b6ad35e85" providerId="ADAL" clId="{47182451-C3BE-43D9-A341-96AE00905B1D}" dt="2023-07-03T05:36:29.435" v="11231" actId="20577"/>
          <ac:spMkLst>
            <pc:docMk/>
            <pc:sldMk cId="417965022" sldId="965"/>
            <ac:spMk id="3" creationId="{4DC20393-385A-15EA-62CA-1ED0673F4887}"/>
          </ac:spMkLst>
        </pc:spChg>
      </pc:sldChg>
      <pc:sldChg chg="addSp delSp modSp add mod ord modNotesTx">
        <pc:chgData name="桑原 大" userId="5c52209e-7228-4cc8-b2e5-b66b6ad35e85" providerId="ADAL" clId="{47182451-C3BE-43D9-A341-96AE00905B1D}" dt="2023-07-03T01:54:08.229" v="4306" actId="20577"/>
        <pc:sldMkLst>
          <pc:docMk/>
          <pc:sldMk cId="1648607203" sldId="966"/>
        </pc:sldMkLst>
        <pc:spChg chg="add del mod">
          <ac:chgData name="桑原 大" userId="5c52209e-7228-4cc8-b2e5-b66b6ad35e85" providerId="ADAL" clId="{47182451-C3BE-43D9-A341-96AE00905B1D}" dt="2023-07-03T00:59:23.987" v="685" actId="478"/>
          <ac:spMkLst>
            <pc:docMk/>
            <pc:sldMk cId="1648607203" sldId="966"/>
            <ac:spMk id="4" creationId="{F2444FA5-D83F-472C-9CBB-408E58AAFD04}"/>
          </ac:spMkLst>
        </pc:spChg>
        <pc:spChg chg="mod">
          <ac:chgData name="桑原 大" userId="5c52209e-7228-4cc8-b2e5-b66b6ad35e85" providerId="ADAL" clId="{47182451-C3BE-43D9-A341-96AE00905B1D}" dt="2023-07-03T00:59:06.051" v="683" actId="6549"/>
          <ac:spMkLst>
            <pc:docMk/>
            <pc:sldMk cId="1648607203" sldId="966"/>
            <ac:spMk id="5" creationId="{6A559B85-7B92-4B92-B6EB-73629EF2263C}"/>
          </ac:spMkLst>
        </pc:spChg>
        <pc:spChg chg="del">
          <ac:chgData name="桑原 大" userId="5c52209e-7228-4cc8-b2e5-b66b6ad35e85" providerId="ADAL" clId="{47182451-C3BE-43D9-A341-96AE00905B1D}" dt="2023-07-03T00:59:32.273" v="687" actId="478"/>
          <ac:spMkLst>
            <pc:docMk/>
            <pc:sldMk cId="1648607203" sldId="966"/>
            <ac:spMk id="9" creationId="{F2195C5A-5D77-48BF-A413-554962B36744}"/>
          </ac:spMkLst>
        </pc:spChg>
        <pc:spChg chg="del">
          <ac:chgData name="桑原 大" userId="5c52209e-7228-4cc8-b2e5-b66b6ad35e85" providerId="ADAL" clId="{47182451-C3BE-43D9-A341-96AE00905B1D}" dt="2023-07-03T00:59:27.124" v="686" actId="478"/>
          <ac:spMkLst>
            <pc:docMk/>
            <pc:sldMk cId="1648607203" sldId="966"/>
            <ac:spMk id="11" creationId="{7F9D1A5F-7AEE-4F9D-9875-B629B5774281}"/>
          </ac:spMkLst>
        </pc:spChg>
        <pc:spChg chg="add mod">
          <ac:chgData name="桑原 大" userId="5c52209e-7228-4cc8-b2e5-b66b6ad35e85" providerId="ADAL" clId="{47182451-C3BE-43D9-A341-96AE00905B1D}" dt="2023-07-03T01:03:44.342" v="832" actId="208"/>
          <ac:spMkLst>
            <pc:docMk/>
            <pc:sldMk cId="1648607203" sldId="966"/>
            <ac:spMk id="12" creationId="{3E21F4A4-06A5-4500-BE26-E65786789F90}"/>
          </ac:spMkLst>
        </pc:spChg>
        <pc:spChg chg="add mod">
          <ac:chgData name="桑原 大" userId="5c52209e-7228-4cc8-b2e5-b66b6ad35e85" providerId="ADAL" clId="{47182451-C3BE-43D9-A341-96AE00905B1D}" dt="2023-07-03T01:11:08.143" v="1057" actId="20577"/>
          <ac:spMkLst>
            <pc:docMk/>
            <pc:sldMk cId="1648607203" sldId="966"/>
            <ac:spMk id="14" creationId="{527D0E47-B6E6-46FC-8AE8-CEBCBA8CA5B2}"/>
          </ac:spMkLst>
        </pc:spChg>
        <pc:picChg chg="add mod">
          <ac:chgData name="桑原 大" userId="5c52209e-7228-4cc8-b2e5-b66b6ad35e85" providerId="ADAL" clId="{47182451-C3BE-43D9-A341-96AE00905B1D}" dt="2023-07-03T01:01:45.399" v="693" actId="1076"/>
          <ac:picMkLst>
            <pc:docMk/>
            <pc:sldMk cId="1648607203" sldId="966"/>
            <ac:picMk id="7" creationId="{179E62A0-AC5D-4C96-A9AF-ABC7F94C8979}"/>
          </ac:picMkLst>
        </pc:picChg>
        <pc:picChg chg="del">
          <ac:chgData name="桑原 大" userId="5c52209e-7228-4cc8-b2e5-b66b6ad35e85" providerId="ADAL" clId="{47182451-C3BE-43D9-A341-96AE00905B1D}" dt="2023-07-03T00:59:13.165" v="684" actId="478"/>
          <ac:picMkLst>
            <pc:docMk/>
            <pc:sldMk cId="1648607203" sldId="966"/>
            <ac:picMk id="8" creationId="{E9AE772C-5A1C-47BD-8E47-C456653445BD}"/>
          </ac:picMkLst>
        </pc:picChg>
        <pc:cxnChg chg="del mod">
          <ac:chgData name="桑原 大" userId="5c52209e-7228-4cc8-b2e5-b66b6ad35e85" providerId="ADAL" clId="{47182451-C3BE-43D9-A341-96AE00905B1D}" dt="2023-07-03T00:59:32.273" v="687" actId="478"/>
          <ac:cxnSpMkLst>
            <pc:docMk/>
            <pc:sldMk cId="1648607203" sldId="966"/>
            <ac:cxnSpMk id="13" creationId="{FCFFF58C-183A-41B6-B93C-40C0DDCCDDFA}"/>
          </ac:cxnSpMkLst>
        </pc:cxnChg>
        <pc:cxnChg chg="add mod">
          <ac:chgData name="桑原 大" userId="5c52209e-7228-4cc8-b2e5-b66b6ad35e85" providerId="ADAL" clId="{47182451-C3BE-43D9-A341-96AE00905B1D}" dt="2023-07-03T01:03:44.342" v="832" actId="208"/>
          <ac:cxnSpMkLst>
            <pc:docMk/>
            <pc:sldMk cId="1648607203" sldId="966"/>
            <ac:cxnSpMk id="15" creationId="{E7FC19A0-6160-4A68-99DF-C694088EF0FC}"/>
          </ac:cxnSpMkLst>
        </pc:cxnChg>
      </pc:sldChg>
      <pc:sldChg chg="addSp delSp modSp add mod modNotesTx">
        <pc:chgData name="桑原 大" userId="5c52209e-7228-4cc8-b2e5-b66b6ad35e85" providerId="ADAL" clId="{47182451-C3BE-43D9-A341-96AE00905B1D}" dt="2023-07-03T01:59:25.370" v="4820" actId="20577"/>
        <pc:sldMkLst>
          <pc:docMk/>
          <pc:sldMk cId="1240198064" sldId="967"/>
        </pc:sldMkLst>
        <pc:spChg chg="mod">
          <ac:chgData name="桑原 大" userId="5c52209e-7228-4cc8-b2e5-b66b6ad35e85" providerId="ADAL" clId="{47182451-C3BE-43D9-A341-96AE00905B1D}" dt="2023-07-03T01:08:03.687" v="898" actId="1076"/>
          <ac:spMkLst>
            <pc:docMk/>
            <pc:sldMk cId="1240198064" sldId="967"/>
            <ac:spMk id="12" creationId="{3E21F4A4-06A5-4500-BE26-E65786789F90}"/>
          </ac:spMkLst>
        </pc:spChg>
        <pc:spChg chg="mod">
          <ac:chgData name="桑原 大" userId="5c52209e-7228-4cc8-b2e5-b66b6ad35e85" providerId="ADAL" clId="{47182451-C3BE-43D9-A341-96AE00905B1D}" dt="2023-07-03T01:11:18.481" v="1079" actId="20577"/>
          <ac:spMkLst>
            <pc:docMk/>
            <pc:sldMk cId="1240198064" sldId="967"/>
            <ac:spMk id="14" creationId="{527D0E47-B6E6-46FC-8AE8-CEBCBA8CA5B2}"/>
          </ac:spMkLst>
        </pc:spChg>
        <pc:picChg chg="add mod ord">
          <ac:chgData name="桑原 大" userId="5c52209e-7228-4cc8-b2e5-b66b6ad35e85" providerId="ADAL" clId="{47182451-C3BE-43D9-A341-96AE00905B1D}" dt="2023-07-03T01:08:12.881" v="901" actId="1076"/>
          <ac:picMkLst>
            <pc:docMk/>
            <pc:sldMk cId="1240198064" sldId="967"/>
            <ac:picMk id="4" creationId="{2F928F21-99CD-41A3-B92D-F10AB3043235}"/>
          </ac:picMkLst>
        </pc:picChg>
        <pc:picChg chg="del">
          <ac:chgData name="桑原 大" userId="5c52209e-7228-4cc8-b2e5-b66b6ad35e85" providerId="ADAL" clId="{47182451-C3BE-43D9-A341-96AE00905B1D}" dt="2023-07-03T01:07:19.179" v="887" actId="478"/>
          <ac:picMkLst>
            <pc:docMk/>
            <pc:sldMk cId="1240198064" sldId="967"/>
            <ac:picMk id="7" creationId="{179E62A0-AC5D-4C96-A9AF-ABC7F94C8979}"/>
          </ac:picMkLst>
        </pc:picChg>
        <pc:cxnChg chg="mod">
          <ac:chgData name="桑原 大" userId="5c52209e-7228-4cc8-b2e5-b66b6ad35e85" providerId="ADAL" clId="{47182451-C3BE-43D9-A341-96AE00905B1D}" dt="2023-07-03T01:08:08.726" v="899" actId="1076"/>
          <ac:cxnSpMkLst>
            <pc:docMk/>
            <pc:sldMk cId="1240198064" sldId="967"/>
            <ac:cxnSpMk id="15" creationId="{E7FC19A0-6160-4A68-99DF-C694088EF0FC}"/>
          </ac:cxnSpMkLst>
        </pc:cxnChg>
      </pc:sldChg>
      <pc:sldChg chg="addSp delSp modSp add mod modNotesTx">
        <pc:chgData name="桑原 大" userId="5c52209e-7228-4cc8-b2e5-b66b6ad35e85" providerId="ADAL" clId="{47182451-C3BE-43D9-A341-96AE00905B1D}" dt="2023-07-03T02:00:23.282" v="4937" actId="20577"/>
        <pc:sldMkLst>
          <pc:docMk/>
          <pc:sldMk cId="3778675083" sldId="968"/>
        </pc:sldMkLst>
        <pc:spChg chg="mod">
          <ac:chgData name="桑原 大" userId="5c52209e-7228-4cc8-b2e5-b66b6ad35e85" providerId="ADAL" clId="{47182451-C3BE-43D9-A341-96AE00905B1D}" dt="2023-07-03T01:13:43.111" v="1088" actId="1076"/>
          <ac:spMkLst>
            <pc:docMk/>
            <pc:sldMk cId="3778675083" sldId="968"/>
            <ac:spMk id="12" creationId="{3E21F4A4-06A5-4500-BE26-E65786789F90}"/>
          </ac:spMkLst>
        </pc:spChg>
        <pc:spChg chg="mod">
          <ac:chgData name="桑原 大" userId="5c52209e-7228-4cc8-b2e5-b66b6ad35e85" providerId="ADAL" clId="{47182451-C3BE-43D9-A341-96AE00905B1D}" dt="2023-07-03T01:14:47.031" v="1189" actId="20577"/>
          <ac:spMkLst>
            <pc:docMk/>
            <pc:sldMk cId="3778675083" sldId="968"/>
            <ac:spMk id="14" creationId="{527D0E47-B6E6-46FC-8AE8-CEBCBA8CA5B2}"/>
          </ac:spMkLst>
        </pc:spChg>
        <pc:picChg chg="del">
          <ac:chgData name="桑原 大" userId="5c52209e-7228-4cc8-b2e5-b66b6ad35e85" providerId="ADAL" clId="{47182451-C3BE-43D9-A341-96AE00905B1D}" dt="2023-07-03T01:12:41.141" v="1081" actId="478"/>
          <ac:picMkLst>
            <pc:docMk/>
            <pc:sldMk cId="3778675083" sldId="968"/>
            <ac:picMk id="4" creationId="{2F928F21-99CD-41A3-B92D-F10AB3043235}"/>
          </ac:picMkLst>
        </pc:picChg>
        <pc:picChg chg="add mod ord">
          <ac:chgData name="桑原 大" userId="5c52209e-7228-4cc8-b2e5-b66b6ad35e85" providerId="ADAL" clId="{47182451-C3BE-43D9-A341-96AE00905B1D}" dt="2023-07-03T01:13:24.350" v="1086" actId="167"/>
          <ac:picMkLst>
            <pc:docMk/>
            <pc:sldMk cId="3778675083" sldId="968"/>
            <ac:picMk id="6" creationId="{ED31612A-74CF-4CE7-9FCE-56AA28DE07AC}"/>
          </ac:picMkLst>
        </pc:picChg>
        <pc:cxnChg chg="mod">
          <ac:chgData name="桑原 大" userId="5c52209e-7228-4cc8-b2e5-b66b6ad35e85" providerId="ADAL" clId="{47182451-C3BE-43D9-A341-96AE00905B1D}" dt="2023-07-03T01:13:43.111" v="1088" actId="1076"/>
          <ac:cxnSpMkLst>
            <pc:docMk/>
            <pc:sldMk cId="3778675083" sldId="968"/>
            <ac:cxnSpMk id="15" creationId="{E7FC19A0-6160-4A68-99DF-C694088EF0FC}"/>
          </ac:cxnSpMkLst>
        </pc:cxnChg>
      </pc:sldChg>
      <pc:sldChg chg="addSp delSp modSp add mod modNotesTx">
        <pc:chgData name="桑原 大" userId="5c52209e-7228-4cc8-b2e5-b66b6ad35e85" providerId="ADAL" clId="{47182451-C3BE-43D9-A341-96AE00905B1D}" dt="2023-07-03T02:01:50.653" v="5023" actId="20577"/>
        <pc:sldMkLst>
          <pc:docMk/>
          <pc:sldMk cId="3313995477" sldId="969"/>
        </pc:sldMkLst>
        <pc:spChg chg="mod">
          <ac:chgData name="桑原 大" userId="5c52209e-7228-4cc8-b2e5-b66b6ad35e85" providerId="ADAL" clId="{47182451-C3BE-43D9-A341-96AE00905B1D}" dt="2023-07-03T01:16:30.697" v="1197" actId="1076"/>
          <ac:spMkLst>
            <pc:docMk/>
            <pc:sldMk cId="3313995477" sldId="969"/>
            <ac:spMk id="12" creationId="{3E21F4A4-06A5-4500-BE26-E65786789F90}"/>
          </ac:spMkLst>
        </pc:spChg>
        <pc:spChg chg="mod">
          <ac:chgData name="桑原 大" userId="5c52209e-7228-4cc8-b2e5-b66b6ad35e85" providerId="ADAL" clId="{47182451-C3BE-43D9-A341-96AE00905B1D}" dt="2023-07-03T02:01:05.426" v="4968" actId="20577"/>
          <ac:spMkLst>
            <pc:docMk/>
            <pc:sldMk cId="3313995477" sldId="969"/>
            <ac:spMk id="14" creationId="{527D0E47-B6E6-46FC-8AE8-CEBCBA8CA5B2}"/>
          </ac:spMkLst>
        </pc:spChg>
        <pc:picChg chg="add mod ord">
          <ac:chgData name="桑原 大" userId="5c52209e-7228-4cc8-b2e5-b66b6ad35e85" providerId="ADAL" clId="{47182451-C3BE-43D9-A341-96AE00905B1D}" dt="2023-07-03T01:16:19.131" v="1196" actId="167"/>
          <ac:picMkLst>
            <pc:docMk/>
            <pc:sldMk cId="3313995477" sldId="969"/>
            <ac:picMk id="4" creationId="{375E41AC-2670-4B1B-819B-43DCD9F29F03}"/>
          </ac:picMkLst>
        </pc:picChg>
        <pc:picChg chg="del">
          <ac:chgData name="桑原 大" userId="5c52209e-7228-4cc8-b2e5-b66b6ad35e85" providerId="ADAL" clId="{47182451-C3BE-43D9-A341-96AE00905B1D}" dt="2023-07-03T01:16:09.166" v="1191" actId="478"/>
          <ac:picMkLst>
            <pc:docMk/>
            <pc:sldMk cId="3313995477" sldId="969"/>
            <ac:picMk id="6" creationId="{ED31612A-74CF-4CE7-9FCE-56AA28DE07AC}"/>
          </ac:picMkLst>
        </pc:picChg>
        <pc:cxnChg chg="mod">
          <ac:chgData name="桑原 大" userId="5c52209e-7228-4cc8-b2e5-b66b6ad35e85" providerId="ADAL" clId="{47182451-C3BE-43D9-A341-96AE00905B1D}" dt="2023-07-03T01:16:35.165" v="1198" actId="14100"/>
          <ac:cxnSpMkLst>
            <pc:docMk/>
            <pc:sldMk cId="3313995477" sldId="969"/>
            <ac:cxnSpMk id="15" creationId="{E7FC19A0-6160-4A68-99DF-C694088EF0FC}"/>
          </ac:cxnSpMkLst>
        </pc:cxnChg>
      </pc:sldChg>
      <pc:sldChg chg="addSp delSp modSp add mod modNotesTx">
        <pc:chgData name="桑原 大" userId="5c52209e-7228-4cc8-b2e5-b66b6ad35e85" providerId="ADAL" clId="{47182451-C3BE-43D9-A341-96AE00905B1D}" dt="2023-07-03T02:04:14.145" v="5284" actId="20577"/>
        <pc:sldMkLst>
          <pc:docMk/>
          <pc:sldMk cId="2373379878" sldId="970"/>
        </pc:sldMkLst>
        <pc:spChg chg="mod">
          <ac:chgData name="桑原 大" userId="5c52209e-7228-4cc8-b2e5-b66b6ad35e85" providerId="ADAL" clId="{47182451-C3BE-43D9-A341-96AE00905B1D}" dt="2023-07-03T01:20:47.690" v="1339" actId="20577"/>
          <ac:spMkLst>
            <pc:docMk/>
            <pc:sldMk cId="2373379878" sldId="970"/>
            <ac:spMk id="5" creationId="{6A559B85-7B92-4B92-B6EB-73629EF2263C}"/>
          </ac:spMkLst>
        </pc:spChg>
        <pc:spChg chg="del">
          <ac:chgData name="桑原 大" userId="5c52209e-7228-4cc8-b2e5-b66b6ad35e85" providerId="ADAL" clId="{47182451-C3BE-43D9-A341-96AE00905B1D}" dt="2023-07-03T01:20:50.544" v="1340" actId="478"/>
          <ac:spMkLst>
            <pc:docMk/>
            <pc:sldMk cId="2373379878" sldId="970"/>
            <ac:spMk id="12" creationId="{3E21F4A4-06A5-4500-BE26-E65786789F90}"/>
          </ac:spMkLst>
        </pc:spChg>
        <pc:spChg chg="mod">
          <ac:chgData name="桑原 大" userId="5c52209e-7228-4cc8-b2e5-b66b6ad35e85" providerId="ADAL" clId="{47182451-C3BE-43D9-A341-96AE00905B1D}" dt="2023-07-03T01:23:31.026" v="1553" actId="113"/>
          <ac:spMkLst>
            <pc:docMk/>
            <pc:sldMk cId="2373379878" sldId="970"/>
            <ac:spMk id="14" creationId="{527D0E47-B6E6-46FC-8AE8-CEBCBA8CA5B2}"/>
          </ac:spMkLst>
        </pc:spChg>
        <pc:picChg chg="del">
          <ac:chgData name="桑原 大" userId="5c52209e-7228-4cc8-b2e5-b66b6ad35e85" providerId="ADAL" clId="{47182451-C3BE-43D9-A341-96AE00905B1D}" dt="2023-07-03T01:20:05.023" v="1314" actId="478"/>
          <ac:picMkLst>
            <pc:docMk/>
            <pc:sldMk cId="2373379878" sldId="970"/>
            <ac:picMk id="4" creationId="{375E41AC-2670-4B1B-819B-43DCD9F29F03}"/>
          </ac:picMkLst>
        </pc:picChg>
        <pc:picChg chg="add mod ord">
          <ac:chgData name="桑原 大" userId="5c52209e-7228-4cc8-b2e5-b66b6ad35e85" providerId="ADAL" clId="{47182451-C3BE-43D9-A341-96AE00905B1D}" dt="2023-07-03T01:20:22.527" v="1318" actId="167"/>
          <ac:picMkLst>
            <pc:docMk/>
            <pc:sldMk cId="2373379878" sldId="970"/>
            <ac:picMk id="6" creationId="{DC597103-BD36-48FA-A7CB-AAA5656F9DD5}"/>
          </ac:picMkLst>
        </pc:picChg>
        <pc:cxnChg chg="del">
          <ac:chgData name="桑原 大" userId="5c52209e-7228-4cc8-b2e5-b66b6ad35e85" providerId="ADAL" clId="{47182451-C3BE-43D9-A341-96AE00905B1D}" dt="2023-07-03T01:20:52.527" v="1341" actId="478"/>
          <ac:cxnSpMkLst>
            <pc:docMk/>
            <pc:sldMk cId="2373379878" sldId="970"/>
            <ac:cxnSpMk id="15" creationId="{E7FC19A0-6160-4A68-99DF-C694088EF0FC}"/>
          </ac:cxnSpMkLst>
        </pc:cxnChg>
      </pc:sldChg>
      <pc:sldChg chg="add del">
        <pc:chgData name="桑原 大" userId="5c52209e-7228-4cc8-b2e5-b66b6ad35e85" providerId="ADAL" clId="{47182451-C3BE-43D9-A341-96AE00905B1D}" dt="2023-07-03T04:10:00.656" v="7116" actId="2696"/>
        <pc:sldMkLst>
          <pc:docMk/>
          <pc:sldMk cId="1180568559" sldId="971"/>
        </pc:sldMkLst>
      </pc:sldChg>
      <pc:sldChg chg="modSp add mod modAnim modNotesTx">
        <pc:chgData name="桑原 大" userId="5c52209e-7228-4cc8-b2e5-b66b6ad35e85" providerId="ADAL" clId="{47182451-C3BE-43D9-A341-96AE00905B1D}" dt="2023-07-03T04:35:21.189" v="7808" actId="6549"/>
        <pc:sldMkLst>
          <pc:docMk/>
          <pc:sldMk cId="2220803836" sldId="972"/>
        </pc:sldMkLst>
        <pc:spChg chg="mod">
          <ac:chgData name="桑原 大" userId="5c52209e-7228-4cc8-b2e5-b66b6ad35e85" providerId="ADAL" clId="{47182451-C3BE-43D9-A341-96AE00905B1D}" dt="2023-07-03T02:54:42.102" v="5907" actId="20577"/>
          <ac:spMkLst>
            <pc:docMk/>
            <pc:sldMk cId="2220803836" sldId="972"/>
            <ac:spMk id="2" creationId="{00000000-0000-0000-0000-000000000000}"/>
          </ac:spMkLst>
        </pc:spChg>
        <pc:spChg chg="mod">
          <ac:chgData name="桑原 大" userId="5c52209e-7228-4cc8-b2e5-b66b6ad35e85" providerId="ADAL" clId="{47182451-C3BE-43D9-A341-96AE00905B1D}" dt="2023-07-03T04:27:35.523" v="7547" actId="20577"/>
          <ac:spMkLst>
            <pc:docMk/>
            <pc:sldMk cId="2220803836" sldId="972"/>
            <ac:spMk id="3" creationId="{4DC20393-385A-15EA-62CA-1ED0673F4887}"/>
          </ac:spMkLst>
        </pc:spChg>
      </pc:sldChg>
      <pc:sldChg chg="modSp add mod modAnim modNotesTx">
        <pc:chgData name="桑原 大" userId="5c52209e-7228-4cc8-b2e5-b66b6ad35e85" providerId="ADAL" clId="{47182451-C3BE-43D9-A341-96AE00905B1D}" dt="2023-07-03T05:00:48.469" v="9532" actId="20577"/>
        <pc:sldMkLst>
          <pc:docMk/>
          <pc:sldMk cId="249562401" sldId="973"/>
        </pc:sldMkLst>
        <pc:spChg chg="mod">
          <ac:chgData name="桑原 大" userId="5c52209e-7228-4cc8-b2e5-b66b6ad35e85" providerId="ADAL" clId="{47182451-C3BE-43D9-A341-96AE00905B1D}" dt="2023-07-03T04:40:02.631" v="7941" actId="6549"/>
          <ac:spMkLst>
            <pc:docMk/>
            <pc:sldMk cId="249562401" sldId="973"/>
            <ac:spMk id="2" creationId="{00000000-0000-0000-0000-000000000000}"/>
          </ac:spMkLst>
        </pc:spChg>
        <pc:spChg chg="mod">
          <ac:chgData name="桑原 大" userId="5c52209e-7228-4cc8-b2e5-b66b6ad35e85" providerId="ADAL" clId="{47182451-C3BE-43D9-A341-96AE00905B1D}" dt="2023-07-03T04:38:54.956" v="7918" actId="115"/>
          <ac:spMkLst>
            <pc:docMk/>
            <pc:sldMk cId="249562401" sldId="973"/>
            <ac:spMk id="3" creationId="{4DC20393-385A-15EA-62CA-1ED0673F4887}"/>
          </ac:spMkLst>
        </pc:spChg>
      </pc:sldChg>
      <pc:sldChg chg="modSp add del mod">
        <pc:chgData name="桑原 大" userId="5c52209e-7228-4cc8-b2e5-b66b6ad35e85" providerId="ADAL" clId="{47182451-C3BE-43D9-A341-96AE00905B1D}" dt="2023-07-03T04:19:11.220" v="7155" actId="2696"/>
        <pc:sldMkLst>
          <pc:docMk/>
          <pc:sldMk cId="591338316" sldId="973"/>
        </pc:sldMkLst>
        <pc:spChg chg="mod">
          <ac:chgData name="桑原 大" userId="5c52209e-7228-4cc8-b2e5-b66b6ad35e85" providerId="ADAL" clId="{47182451-C3BE-43D9-A341-96AE00905B1D}" dt="2023-07-03T04:17:53.730" v="7127" actId="20577"/>
          <ac:spMkLst>
            <pc:docMk/>
            <pc:sldMk cId="591338316" sldId="973"/>
            <ac:spMk id="2" creationId="{00000000-0000-0000-0000-000000000000}"/>
          </ac:spMkLst>
        </pc:spChg>
        <pc:spChg chg="mod">
          <ac:chgData name="桑原 大" userId="5c52209e-7228-4cc8-b2e5-b66b6ad35e85" providerId="ADAL" clId="{47182451-C3BE-43D9-A341-96AE00905B1D}" dt="2023-07-03T04:18:03.203" v="7136" actId="20577"/>
          <ac:spMkLst>
            <pc:docMk/>
            <pc:sldMk cId="591338316" sldId="973"/>
            <ac:spMk id="3" creationId="{4DC20393-385A-15EA-62CA-1ED0673F4887}"/>
          </ac:spMkLst>
        </pc:spChg>
      </pc:sldChg>
      <pc:sldChg chg="modSp add ord modAnim modNotesTx">
        <pc:chgData name="桑原 大" userId="5c52209e-7228-4cc8-b2e5-b66b6ad35e85" providerId="ADAL" clId="{47182451-C3BE-43D9-A341-96AE00905B1D}" dt="2023-07-03T05:35:32.073" v="11168" actId="20577"/>
        <pc:sldMkLst>
          <pc:docMk/>
          <pc:sldMk cId="1447281368" sldId="974"/>
        </pc:sldMkLst>
        <pc:spChg chg="mod">
          <ac:chgData name="桑原 大" userId="5c52209e-7228-4cc8-b2e5-b66b6ad35e85" providerId="ADAL" clId="{47182451-C3BE-43D9-A341-96AE00905B1D}" dt="2023-07-03T05:20:49.648" v="9913" actId="404"/>
          <ac:spMkLst>
            <pc:docMk/>
            <pc:sldMk cId="1447281368" sldId="974"/>
            <ac:spMk id="3" creationId="{4DC20393-385A-15EA-62CA-1ED0673F4887}"/>
          </ac:spMkLst>
        </pc:spChg>
      </pc:sldChg>
      <pc:sldChg chg="modSp add mod modAnim modNotesTx">
        <pc:chgData name="桑原 大" userId="5c52209e-7228-4cc8-b2e5-b66b6ad35e85" providerId="ADAL" clId="{47182451-C3BE-43D9-A341-96AE00905B1D}" dt="2023-07-03T08:55:03.400" v="18451"/>
        <pc:sldMkLst>
          <pc:docMk/>
          <pc:sldMk cId="1024105471" sldId="975"/>
        </pc:sldMkLst>
        <pc:spChg chg="mod">
          <ac:chgData name="桑原 大" userId="5c52209e-7228-4cc8-b2e5-b66b6ad35e85" providerId="ADAL" clId="{47182451-C3BE-43D9-A341-96AE00905B1D}" dt="2023-07-03T07:01:51.631" v="13829" actId="20577"/>
          <ac:spMkLst>
            <pc:docMk/>
            <pc:sldMk cId="1024105471" sldId="975"/>
            <ac:spMk id="2" creationId="{6F740D46-B1DD-4F80-B0CC-C7EA5A92A9FD}"/>
          </ac:spMkLst>
        </pc:spChg>
        <pc:spChg chg="mod">
          <ac:chgData name="桑原 大" userId="5c52209e-7228-4cc8-b2e5-b66b6ad35e85" providerId="ADAL" clId="{47182451-C3BE-43D9-A341-96AE00905B1D}" dt="2023-07-03T07:08:58.076" v="14383" actId="20577"/>
          <ac:spMkLst>
            <pc:docMk/>
            <pc:sldMk cId="1024105471" sldId="975"/>
            <ac:spMk id="3" creationId="{23CECD41-C1D7-4AB3-8AD7-E659432A3DB6}"/>
          </ac:spMkLst>
        </pc:spChg>
      </pc:sldChg>
      <pc:sldChg chg="modSp add mod ord modNotesTx">
        <pc:chgData name="桑原 大" userId="5c52209e-7228-4cc8-b2e5-b66b6ad35e85" providerId="ADAL" clId="{47182451-C3BE-43D9-A341-96AE00905B1D}" dt="2023-07-03T07:23:05.352" v="14604" actId="20577"/>
        <pc:sldMkLst>
          <pc:docMk/>
          <pc:sldMk cId="1425569781" sldId="976"/>
        </pc:sldMkLst>
        <pc:spChg chg="mod">
          <ac:chgData name="桑原 大" userId="5c52209e-7228-4cc8-b2e5-b66b6ad35e85" providerId="ADAL" clId="{47182451-C3BE-43D9-A341-96AE00905B1D}" dt="2023-07-03T07:22:10.399" v="14569" actId="20577"/>
          <ac:spMkLst>
            <pc:docMk/>
            <pc:sldMk cId="1425569781" sldId="976"/>
            <ac:spMk id="2" creationId="{E9F51514-8B27-4E84-9EF1-D9884AEEB5E0}"/>
          </ac:spMkLst>
        </pc:spChg>
      </pc:sldChg>
      <pc:sldChg chg="modSp add mod ord modAnim modNotesTx">
        <pc:chgData name="桑原 大" userId="5c52209e-7228-4cc8-b2e5-b66b6ad35e85" providerId="ADAL" clId="{47182451-C3BE-43D9-A341-96AE00905B1D}" dt="2023-07-03T07:45:29.142" v="16071" actId="20577"/>
        <pc:sldMkLst>
          <pc:docMk/>
          <pc:sldMk cId="548261624" sldId="977"/>
        </pc:sldMkLst>
        <pc:spChg chg="mod">
          <ac:chgData name="桑原 大" userId="5c52209e-7228-4cc8-b2e5-b66b6ad35e85" providerId="ADAL" clId="{47182451-C3BE-43D9-A341-96AE00905B1D}" dt="2023-07-03T07:24:36.142" v="14640" actId="20577"/>
          <ac:spMkLst>
            <pc:docMk/>
            <pc:sldMk cId="548261624" sldId="977"/>
            <ac:spMk id="2" creationId="{6F740D46-B1DD-4F80-B0CC-C7EA5A92A9FD}"/>
          </ac:spMkLst>
        </pc:spChg>
        <pc:spChg chg="mod">
          <ac:chgData name="桑原 大" userId="5c52209e-7228-4cc8-b2e5-b66b6ad35e85" providerId="ADAL" clId="{47182451-C3BE-43D9-A341-96AE00905B1D}" dt="2023-07-03T07:36:51.988" v="15115" actId="20577"/>
          <ac:spMkLst>
            <pc:docMk/>
            <pc:sldMk cId="548261624" sldId="977"/>
            <ac:spMk id="3" creationId="{23CECD41-C1D7-4AB3-8AD7-E659432A3DB6}"/>
          </ac:spMkLst>
        </pc:spChg>
      </pc:sldChg>
      <pc:sldChg chg="addSp modSp add mod modAnim modNotesTx">
        <pc:chgData name="桑原 大" userId="5c52209e-7228-4cc8-b2e5-b66b6ad35e85" providerId="ADAL" clId="{47182451-C3BE-43D9-A341-96AE00905B1D}" dt="2023-07-03T07:56:22.731" v="16380" actId="20577"/>
        <pc:sldMkLst>
          <pc:docMk/>
          <pc:sldMk cId="672316829" sldId="978"/>
        </pc:sldMkLst>
        <pc:spChg chg="mod">
          <ac:chgData name="桑原 大" userId="5c52209e-7228-4cc8-b2e5-b66b6ad35e85" providerId="ADAL" clId="{47182451-C3BE-43D9-A341-96AE00905B1D}" dt="2023-07-03T07:55:09.466" v="16240" actId="20577"/>
          <ac:spMkLst>
            <pc:docMk/>
            <pc:sldMk cId="672316829" sldId="978"/>
            <ac:spMk id="3" creationId="{23CECD41-C1D7-4AB3-8AD7-E659432A3DB6}"/>
          </ac:spMkLst>
        </pc:spChg>
        <pc:picChg chg="add mod">
          <ac:chgData name="桑原 大" userId="5c52209e-7228-4cc8-b2e5-b66b6ad35e85" providerId="ADAL" clId="{47182451-C3BE-43D9-A341-96AE00905B1D}" dt="2023-07-03T07:53:40.138" v="16213" actId="14100"/>
          <ac:picMkLst>
            <pc:docMk/>
            <pc:sldMk cId="672316829" sldId="978"/>
            <ac:picMk id="4" creationId="{84AA7C4A-4873-42F6-8ED2-E14DA62140AD}"/>
          </ac:picMkLst>
        </pc:picChg>
      </pc:sldChg>
      <pc:sldChg chg="addSp delSp modSp add mod delAnim modAnim modNotesTx">
        <pc:chgData name="桑原 大" userId="5c52209e-7228-4cc8-b2e5-b66b6ad35e85" providerId="ADAL" clId="{47182451-C3BE-43D9-A341-96AE00905B1D}" dt="2023-07-03T08:23:17.586" v="17192" actId="20577"/>
        <pc:sldMkLst>
          <pc:docMk/>
          <pc:sldMk cId="2419637296" sldId="979"/>
        </pc:sldMkLst>
        <pc:spChg chg="mod">
          <ac:chgData name="桑原 大" userId="5c52209e-7228-4cc8-b2e5-b66b6ad35e85" providerId="ADAL" clId="{47182451-C3BE-43D9-A341-96AE00905B1D}" dt="2023-07-03T08:06:08.010" v="16408" actId="20577"/>
          <ac:spMkLst>
            <pc:docMk/>
            <pc:sldMk cId="2419637296" sldId="979"/>
            <ac:spMk id="2" creationId="{6F740D46-B1DD-4F80-B0CC-C7EA5A92A9FD}"/>
          </ac:spMkLst>
        </pc:spChg>
        <pc:spChg chg="mod">
          <ac:chgData name="桑原 大" userId="5c52209e-7228-4cc8-b2e5-b66b6ad35e85" providerId="ADAL" clId="{47182451-C3BE-43D9-A341-96AE00905B1D}" dt="2023-07-03T08:23:17.586" v="17192" actId="20577"/>
          <ac:spMkLst>
            <pc:docMk/>
            <pc:sldMk cId="2419637296" sldId="979"/>
            <ac:spMk id="3" creationId="{23CECD41-C1D7-4AB3-8AD7-E659432A3DB6}"/>
          </ac:spMkLst>
        </pc:spChg>
        <pc:picChg chg="del">
          <ac:chgData name="桑原 大" userId="5c52209e-7228-4cc8-b2e5-b66b6ad35e85" providerId="ADAL" clId="{47182451-C3BE-43D9-A341-96AE00905B1D}" dt="2023-07-03T08:06:10.904" v="16409" actId="478"/>
          <ac:picMkLst>
            <pc:docMk/>
            <pc:sldMk cId="2419637296" sldId="979"/>
            <ac:picMk id="4" creationId="{84AA7C4A-4873-42F6-8ED2-E14DA62140AD}"/>
          </ac:picMkLst>
        </pc:picChg>
        <pc:picChg chg="add mod">
          <ac:chgData name="桑原 大" userId="5c52209e-7228-4cc8-b2e5-b66b6ad35e85" providerId="ADAL" clId="{47182451-C3BE-43D9-A341-96AE00905B1D}" dt="2023-07-03T08:07:56.506" v="16421" actId="1076"/>
          <ac:picMkLst>
            <pc:docMk/>
            <pc:sldMk cId="2419637296" sldId="979"/>
            <ac:picMk id="5" creationId="{EDC78B89-7847-46D1-9A94-003ABF95FAAB}"/>
          </ac:picMkLst>
        </pc:picChg>
      </pc:sldChg>
      <pc:sldChg chg="delSp modSp add mod delAnim modAnim modNotesTx">
        <pc:chgData name="桑原 大" userId="5c52209e-7228-4cc8-b2e5-b66b6ad35e85" providerId="ADAL" clId="{47182451-C3BE-43D9-A341-96AE00905B1D}" dt="2023-07-03T08:32:28.095" v="18041" actId="20577"/>
        <pc:sldMkLst>
          <pc:docMk/>
          <pc:sldMk cId="920256787" sldId="980"/>
        </pc:sldMkLst>
        <pc:spChg chg="mod">
          <ac:chgData name="桑原 大" userId="5c52209e-7228-4cc8-b2e5-b66b6ad35e85" providerId="ADAL" clId="{47182451-C3BE-43D9-A341-96AE00905B1D}" dt="2023-07-03T08:23:46.754" v="17208" actId="113"/>
          <ac:spMkLst>
            <pc:docMk/>
            <pc:sldMk cId="920256787" sldId="980"/>
            <ac:spMk id="3" creationId="{23CECD41-C1D7-4AB3-8AD7-E659432A3DB6}"/>
          </ac:spMkLst>
        </pc:spChg>
        <pc:picChg chg="del">
          <ac:chgData name="桑原 大" userId="5c52209e-7228-4cc8-b2e5-b66b6ad35e85" providerId="ADAL" clId="{47182451-C3BE-43D9-A341-96AE00905B1D}" dt="2023-07-03T08:15:06.991" v="17050" actId="478"/>
          <ac:picMkLst>
            <pc:docMk/>
            <pc:sldMk cId="920256787" sldId="980"/>
            <ac:picMk id="5" creationId="{EDC78B89-7847-46D1-9A94-003ABF95FAAB}"/>
          </ac:picMkLst>
        </pc:picChg>
      </pc:sldChg>
      <pc:sldChg chg="addSp modSp add mod modAnim modNotesTx">
        <pc:chgData name="桑原 大" userId="5c52209e-7228-4cc8-b2e5-b66b6ad35e85" providerId="ADAL" clId="{47182451-C3BE-43D9-A341-96AE00905B1D}" dt="2023-07-03T08:41:04.920" v="18066" actId="20577"/>
        <pc:sldMkLst>
          <pc:docMk/>
          <pc:sldMk cId="2199734654" sldId="981"/>
        </pc:sldMkLst>
        <pc:spChg chg="mod">
          <ac:chgData name="桑原 大" userId="5c52209e-7228-4cc8-b2e5-b66b6ad35e85" providerId="ADAL" clId="{47182451-C3BE-43D9-A341-96AE00905B1D}" dt="2023-07-03T08:35:11.391" v="18044" actId="27636"/>
          <ac:spMkLst>
            <pc:docMk/>
            <pc:sldMk cId="2199734654" sldId="981"/>
            <ac:spMk id="3" creationId="{23CECD41-C1D7-4AB3-8AD7-E659432A3DB6}"/>
          </ac:spMkLst>
        </pc:spChg>
        <pc:spChg chg="add mod">
          <ac:chgData name="桑原 大" userId="5c52209e-7228-4cc8-b2e5-b66b6ad35e85" providerId="ADAL" clId="{47182451-C3BE-43D9-A341-96AE00905B1D}" dt="2023-07-03T08:37:52.843" v="18056" actId="1076"/>
          <ac:spMkLst>
            <pc:docMk/>
            <pc:sldMk cId="2199734654" sldId="981"/>
            <ac:spMk id="5" creationId="{DBFDDA90-1989-4ECE-BD0E-AD0ADA180C9A}"/>
          </ac:spMkLst>
        </pc:spChg>
        <pc:spChg chg="add mod">
          <ac:chgData name="桑原 大" userId="5c52209e-7228-4cc8-b2e5-b66b6ad35e85" providerId="ADAL" clId="{47182451-C3BE-43D9-A341-96AE00905B1D}" dt="2023-07-03T08:37:40.968" v="18053" actId="14100"/>
          <ac:spMkLst>
            <pc:docMk/>
            <pc:sldMk cId="2199734654" sldId="981"/>
            <ac:spMk id="7" creationId="{53092DB8-5153-4EE8-A3A7-DA4110D42F63}"/>
          </ac:spMkLst>
        </pc:spChg>
        <pc:spChg chg="add mod">
          <ac:chgData name="桑原 大" userId="5c52209e-7228-4cc8-b2e5-b66b6ad35e85" providerId="ADAL" clId="{47182451-C3BE-43D9-A341-96AE00905B1D}" dt="2023-07-03T08:39:02.593" v="18062" actId="1076"/>
          <ac:spMkLst>
            <pc:docMk/>
            <pc:sldMk cId="2199734654" sldId="981"/>
            <ac:spMk id="11" creationId="{A529520E-9898-44DF-9DF8-6610891D5F3B}"/>
          </ac:spMkLst>
        </pc:spChg>
        <pc:spChg chg="add mod">
          <ac:chgData name="桑原 大" userId="5c52209e-7228-4cc8-b2e5-b66b6ad35e85" providerId="ADAL" clId="{47182451-C3BE-43D9-A341-96AE00905B1D}" dt="2023-07-03T08:40:28.795" v="18064" actId="1076"/>
          <ac:spMkLst>
            <pc:docMk/>
            <pc:sldMk cId="2199734654" sldId="981"/>
            <ac:spMk id="14" creationId="{6836F0C7-5045-4446-9373-49318CF41F57}"/>
          </ac:spMkLst>
        </pc:spChg>
        <pc:picChg chg="add mod">
          <ac:chgData name="桑原 大" userId="5c52209e-7228-4cc8-b2e5-b66b6ad35e85" providerId="ADAL" clId="{47182451-C3BE-43D9-A341-96AE00905B1D}" dt="2023-07-03T08:35:33.566" v="18046" actId="1076"/>
          <ac:picMkLst>
            <pc:docMk/>
            <pc:sldMk cId="2199734654" sldId="981"/>
            <ac:picMk id="4" creationId="{E7A25921-7687-47D8-B44C-F251F8D27E75}"/>
          </ac:picMkLst>
        </pc:picChg>
        <pc:cxnChg chg="add mod">
          <ac:chgData name="桑原 大" userId="5c52209e-7228-4cc8-b2e5-b66b6ad35e85" providerId="ADAL" clId="{47182451-C3BE-43D9-A341-96AE00905B1D}" dt="2023-07-03T08:37:40.968" v="18053" actId="14100"/>
          <ac:cxnSpMkLst>
            <pc:docMk/>
            <pc:sldMk cId="2199734654" sldId="981"/>
            <ac:cxnSpMk id="6" creationId="{FC0F91A3-D9F8-47E5-B662-34427AEDE7CD}"/>
          </ac:cxnSpMkLst>
        </pc:cxnChg>
        <pc:cxnChg chg="add mod">
          <ac:chgData name="桑原 大" userId="5c52209e-7228-4cc8-b2e5-b66b6ad35e85" providerId="ADAL" clId="{47182451-C3BE-43D9-A341-96AE00905B1D}" dt="2023-07-03T08:38:43.561" v="18060" actId="14100"/>
          <ac:cxnSpMkLst>
            <pc:docMk/>
            <pc:sldMk cId="2199734654" sldId="981"/>
            <ac:cxnSpMk id="12" creationId="{3FDAFB99-DAC2-419B-95F8-386EA4781C2D}"/>
          </ac:cxnSpMkLst>
        </pc:cxnChg>
        <pc:cxnChg chg="add mod">
          <ac:chgData name="桑原 大" userId="5c52209e-7228-4cc8-b2e5-b66b6ad35e85" providerId="ADAL" clId="{47182451-C3BE-43D9-A341-96AE00905B1D}" dt="2023-07-03T08:40:51.326" v="18065" actId="208"/>
          <ac:cxnSpMkLst>
            <pc:docMk/>
            <pc:sldMk cId="2199734654" sldId="981"/>
            <ac:cxnSpMk id="15" creationId="{F09B0DB0-D177-4520-8AC7-DDE01FCA2028}"/>
          </ac:cxnSpMkLst>
        </pc:cxnChg>
      </pc:sldChg>
      <pc:sldChg chg="modSp add mod ord modNotesTx">
        <pc:chgData name="桑原 大" userId="5c52209e-7228-4cc8-b2e5-b66b6ad35e85" providerId="ADAL" clId="{47182451-C3BE-43D9-A341-96AE00905B1D}" dt="2023-07-03T08:50:45.961" v="18430" actId="6549"/>
        <pc:sldMkLst>
          <pc:docMk/>
          <pc:sldMk cId="454715319" sldId="982"/>
        </pc:sldMkLst>
        <pc:spChg chg="mod">
          <ac:chgData name="桑原 大" userId="5c52209e-7228-4cc8-b2e5-b66b6ad35e85" providerId="ADAL" clId="{47182451-C3BE-43D9-A341-96AE00905B1D}" dt="2023-07-03T08:50:34.526" v="18412" actId="20577"/>
          <ac:spMkLst>
            <pc:docMk/>
            <pc:sldMk cId="454715319" sldId="982"/>
            <ac:spMk id="2" creationId="{812F51B0-9D9F-4658-88EE-510AB4F66033}"/>
          </ac:spMkLst>
        </pc:spChg>
      </pc:sldChg>
      <pc:sldChg chg="addSp delSp modSp add mod modAnim">
        <pc:chgData name="桑原 大" userId="5c52209e-7228-4cc8-b2e5-b66b6ad35e85" providerId="ADAL" clId="{47182451-C3BE-43D9-A341-96AE00905B1D}" dt="2023-07-03T09:03:33.396" v="18902" actId="20577"/>
        <pc:sldMkLst>
          <pc:docMk/>
          <pc:sldMk cId="907272947" sldId="983"/>
        </pc:sldMkLst>
        <pc:spChg chg="mod">
          <ac:chgData name="桑原 大" userId="5c52209e-7228-4cc8-b2e5-b66b6ad35e85" providerId="ADAL" clId="{47182451-C3BE-43D9-A341-96AE00905B1D}" dt="2023-07-03T08:57:52.289" v="18488" actId="20577"/>
          <ac:spMkLst>
            <pc:docMk/>
            <pc:sldMk cId="907272947" sldId="983"/>
            <ac:spMk id="2" creationId="{00000000-0000-0000-0000-000000000000}"/>
          </ac:spMkLst>
        </pc:spChg>
        <pc:spChg chg="add del mod">
          <ac:chgData name="桑原 大" userId="5c52209e-7228-4cc8-b2e5-b66b6ad35e85" providerId="ADAL" clId="{47182451-C3BE-43D9-A341-96AE00905B1D}" dt="2023-07-03T08:59:07.851" v="18495"/>
          <ac:spMkLst>
            <pc:docMk/>
            <pc:sldMk cId="907272947" sldId="983"/>
            <ac:spMk id="3" creationId="{4DC20393-385A-15EA-62CA-1ED0673F4887}"/>
          </ac:spMkLst>
        </pc:spChg>
        <pc:spChg chg="add mod">
          <ac:chgData name="桑原 大" userId="5c52209e-7228-4cc8-b2e5-b66b6ad35e85" providerId="ADAL" clId="{47182451-C3BE-43D9-A341-96AE00905B1D}" dt="2023-07-03T09:03:33.396" v="18902" actId="20577"/>
          <ac:spMkLst>
            <pc:docMk/>
            <pc:sldMk cId="907272947" sldId="983"/>
            <ac:spMk id="7" creationId="{F2BBFF55-5114-4EA0-AFCC-80BDAD19C4BF}"/>
          </ac:spMkLst>
        </pc:spChg>
        <pc:picChg chg="add del mod">
          <ac:chgData name="桑原 大" userId="5c52209e-7228-4cc8-b2e5-b66b6ad35e85" providerId="ADAL" clId="{47182451-C3BE-43D9-A341-96AE00905B1D}" dt="2023-07-03T08:59:05.487" v="18494"/>
          <ac:picMkLst>
            <pc:docMk/>
            <pc:sldMk cId="907272947" sldId="983"/>
            <ac:picMk id="5" creationId="{F7E613E9-CFB9-4FCD-B644-B7095F9DFF8F}"/>
          </ac:picMkLst>
        </pc:picChg>
        <pc:picChg chg="add mod modCrop">
          <ac:chgData name="桑原 大" userId="5c52209e-7228-4cc8-b2e5-b66b6ad35e85" providerId="ADAL" clId="{47182451-C3BE-43D9-A341-96AE00905B1D}" dt="2023-07-03T08:59:55.010" v="18497" actId="1076"/>
          <ac:picMkLst>
            <pc:docMk/>
            <pc:sldMk cId="907272947" sldId="983"/>
            <ac:picMk id="6" creationId="{6E118725-C7B3-40D2-8122-B69D9F148616}"/>
          </ac:picMkLst>
        </pc:picChg>
      </pc:sldChg>
    </pc:docChg>
  </pc:docChgLst>
  <pc:docChgLst>
    <pc:chgData name="田中 康大" userId="2c11c6a4-4838-4324-93a9-e55e8dc3d145" providerId="ADAL" clId="{FB20D774-902D-48DA-92AE-A72A78BF47F6}"/>
    <pc:docChg chg="custSel addSld delSld modSld">
      <pc:chgData name="田中 康大" userId="2c11c6a4-4838-4324-93a9-e55e8dc3d145" providerId="ADAL" clId="{FB20D774-902D-48DA-92AE-A72A78BF47F6}" dt="2021-06-30T11:45:59.300" v="308" actId="14100"/>
      <pc:docMkLst>
        <pc:docMk/>
      </pc:docMkLst>
      <pc:sldChg chg="del">
        <pc:chgData name="田中 康大" userId="2c11c6a4-4838-4324-93a9-e55e8dc3d145" providerId="ADAL" clId="{FB20D774-902D-48DA-92AE-A72A78BF47F6}" dt="2021-06-29T12:14:27.429" v="134" actId="2696"/>
        <pc:sldMkLst>
          <pc:docMk/>
          <pc:sldMk cId="1184789429" sldId="878"/>
        </pc:sldMkLst>
      </pc:sldChg>
      <pc:sldChg chg="del">
        <pc:chgData name="田中 康大" userId="2c11c6a4-4838-4324-93a9-e55e8dc3d145" providerId="ADAL" clId="{FB20D774-902D-48DA-92AE-A72A78BF47F6}" dt="2021-06-29T12:17:20.629" v="152" actId="2696"/>
        <pc:sldMkLst>
          <pc:docMk/>
          <pc:sldMk cId="1751362274" sldId="879"/>
        </pc:sldMkLst>
      </pc:sldChg>
      <pc:sldChg chg="del">
        <pc:chgData name="田中 康大" userId="2c11c6a4-4838-4324-93a9-e55e8dc3d145" providerId="ADAL" clId="{FB20D774-902D-48DA-92AE-A72A78BF47F6}" dt="2021-06-29T12:20:12.538" v="171" actId="2696"/>
        <pc:sldMkLst>
          <pc:docMk/>
          <pc:sldMk cId="3423102628" sldId="880"/>
        </pc:sldMkLst>
      </pc:sldChg>
      <pc:sldChg chg="del">
        <pc:chgData name="田中 康大" userId="2c11c6a4-4838-4324-93a9-e55e8dc3d145" providerId="ADAL" clId="{FB20D774-902D-48DA-92AE-A72A78BF47F6}" dt="2021-06-29T12:22:33.505" v="190" actId="2696"/>
        <pc:sldMkLst>
          <pc:docMk/>
          <pc:sldMk cId="100013855" sldId="881"/>
        </pc:sldMkLst>
      </pc:sldChg>
      <pc:sldChg chg="del">
        <pc:chgData name="田中 康大" userId="2c11c6a4-4838-4324-93a9-e55e8dc3d145" providerId="ADAL" clId="{FB20D774-902D-48DA-92AE-A72A78BF47F6}" dt="2021-06-29T12:24:47.181" v="207" actId="2696"/>
        <pc:sldMkLst>
          <pc:docMk/>
          <pc:sldMk cId="1230073373" sldId="882"/>
        </pc:sldMkLst>
      </pc:sldChg>
      <pc:sldChg chg="del">
        <pc:chgData name="田中 康大" userId="2c11c6a4-4838-4324-93a9-e55e8dc3d145" providerId="ADAL" clId="{FB20D774-902D-48DA-92AE-A72A78BF47F6}" dt="2021-06-29T12:27:21.705" v="226" actId="2696"/>
        <pc:sldMkLst>
          <pc:docMk/>
          <pc:sldMk cId="4072487799" sldId="883"/>
        </pc:sldMkLst>
      </pc:sldChg>
      <pc:sldChg chg="del">
        <pc:chgData name="田中 康大" userId="2c11c6a4-4838-4324-93a9-e55e8dc3d145" providerId="ADAL" clId="{FB20D774-902D-48DA-92AE-A72A78BF47F6}" dt="2021-06-29T12:29:45.104" v="244" actId="2696"/>
        <pc:sldMkLst>
          <pc:docMk/>
          <pc:sldMk cId="2431088559" sldId="884"/>
        </pc:sldMkLst>
      </pc:sldChg>
      <pc:sldChg chg="del">
        <pc:chgData name="田中 康大" userId="2c11c6a4-4838-4324-93a9-e55e8dc3d145" providerId="ADAL" clId="{FB20D774-902D-48DA-92AE-A72A78BF47F6}" dt="2021-06-29T12:32:37.101" v="264" actId="2696"/>
        <pc:sldMkLst>
          <pc:docMk/>
          <pc:sldMk cId="1371567277" sldId="885"/>
        </pc:sldMkLst>
      </pc:sldChg>
      <pc:sldChg chg="del">
        <pc:chgData name="田中 康大" userId="2c11c6a4-4838-4324-93a9-e55e8dc3d145" providerId="ADAL" clId="{FB20D774-902D-48DA-92AE-A72A78BF47F6}" dt="2021-06-29T12:34:43.009" v="282" actId="2696"/>
        <pc:sldMkLst>
          <pc:docMk/>
          <pc:sldMk cId="3499635231" sldId="886"/>
        </pc:sldMkLst>
      </pc:sldChg>
      <pc:sldChg chg="del">
        <pc:chgData name="田中 康大" userId="2c11c6a4-4838-4324-93a9-e55e8dc3d145" providerId="ADAL" clId="{FB20D774-902D-48DA-92AE-A72A78BF47F6}" dt="2021-06-29T12:37:18.114" v="303" actId="2696"/>
        <pc:sldMkLst>
          <pc:docMk/>
          <pc:sldMk cId="1899744525" sldId="887"/>
        </pc:sldMkLst>
      </pc:sldChg>
      <pc:sldChg chg="addSp delSp modSp new mod">
        <pc:chgData name="田中 康大" userId="2c11c6a4-4838-4324-93a9-e55e8dc3d145" providerId="ADAL" clId="{FB20D774-902D-48DA-92AE-A72A78BF47F6}" dt="2021-06-29T11:54:31.298" v="11" actId="14100"/>
        <pc:sldMkLst>
          <pc:docMk/>
          <pc:sldMk cId="3355353210" sldId="894"/>
        </pc:sldMkLst>
        <pc:spChg chg="del">
          <ac:chgData name="田中 康大" userId="2c11c6a4-4838-4324-93a9-e55e8dc3d145" providerId="ADAL" clId="{FB20D774-902D-48DA-92AE-A72A78BF47F6}" dt="2021-06-29T11:52:51.422" v="1"/>
          <ac:spMkLst>
            <pc:docMk/>
            <pc:sldMk cId="3355353210" sldId="894"/>
            <ac:spMk id="2" creationId="{58300A02-A3BD-48D8-828E-3B667389F1EF}"/>
          </ac:spMkLst>
        </pc:spChg>
        <pc:spChg chg="del">
          <ac:chgData name="田中 康大" userId="2c11c6a4-4838-4324-93a9-e55e8dc3d145" providerId="ADAL" clId="{FB20D774-902D-48DA-92AE-A72A78BF47F6}" dt="2021-06-29T11:52:51.422" v="1"/>
          <ac:spMkLst>
            <pc:docMk/>
            <pc:sldMk cId="3355353210" sldId="894"/>
            <ac:spMk id="3" creationId="{85B24739-A4AE-4157-A31B-F64401F6D02C}"/>
          </ac:spMkLst>
        </pc:spChg>
        <pc:picChg chg="add mod modCrop">
          <ac:chgData name="田中 康大" userId="2c11c6a4-4838-4324-93a9-e55e8dc3d145" providerId="ADAL" clId="{FB20D774-902D-48DA-92AE-A72A78BF47F6}" dt="2021-06-29T11:54:31.298" v="11" actId="14100"/>
          <ac:picMkLst>
            <pc:docMk/>
            <pc:sldMk cId="3355353210" sldId="894"/>
            <ac:picMk id="4" creationId="{761A6A9B-9210-429E-ADA9-57435E510392}"/>
          </ac:picMkLst>
        </pc:picChg>
      </pc:sldChg>
      <pc:sldChg chg="addSp modSp new mod">
        <pc:chgData name="田中 康大" userId="2c11c6a4-4838-4324-93a9-e55e8dc3d145" providerId="ADAL" clId="{FB20D774-902D-48DA-92AE-A72A78BF47F6}" dt="2021-06-29T11:56:09.405" v="22" actId="14100"/>
        <pc:sldMkLst>
          <pc:docMk/>
          <pc:sldMk cId="1573285104" sldId="895"/>
        </pc:sldMkLst>
        <pc:picChg chg="add mod modCrop">
          <ac:chgData name="田中 康大" userId="2c11c6a4-4838-4324-93a9-e55e8dc3d145" providerId="ADAL" clId="{FB20D774-902D-48DA-92AE-A72A78BF47F6}" dt="2021-06-29T11:56:09.405" v="22" actId="14100"/>
          <ac:picMkLst>
            <pc:docMk/>
            <pc:sldMk cId="1573285104" sldId="895"/>
            <ac:picMk id="2" creationId="{F81C8C76-29EA-484E-806F-0CF6FBB0D036}"/>
          </ac:picMkLst>
        </pc:picChg>
      </pc:sldChg>
      <pc:sldChg chg="addSp modSp new mod">
        <pc:chgData name="田中 康大" userId="2c11c6a4-4838-4324-93a9-e55e8dc3d145" providerId="ADAL" clId="{FB20D774-902D-48DA-92AE-A72A78BF47F6}" dt="2021-06-29T11:57:45.189" v="30" actId="14100"/>
        <pc:sldMkLst>
          <pc:docMk/>
          <pc:sldMk cId="137405984" sldId="896"/>
        </pc:sldMkLst>
        <pc:picChg chg="add mod modCrop">
          <ac:chgData name="田中 康大" userId="2c11c6a4-4838-4324-93a9-e55e8dc3d145" providerId="ADAL" clId="{FB20D774-902D-48DA-92AE-A72A78BF47F6}" dt="2021-06-29T11:57:45.189" v="30" actId="14100"/>
          <ac:picMkLst>
            <pc:docMk/>
            <pc:sldMk cId="137405984" sldId="896"/>
            <ac:picMk id="2" creationId="{09A53904-F71C-4832-9497-90990423BC35}"/>
          </ac:picMkLst>
        </pc:picChg>
      </pc:sldChg>
      <pc:sldChg chg="addSp delSp modSp new mod">
        <pc:chgData name="田中 康大" userId="2c11c6a4-4838-4324-93a9-e55e8dc3d145" providerId="ADAL" clId="{FB20D774-902D-48DA-92AE-A72A78BF47F6}" dt="2021-06-29T11:59:30.357" v="41" actId="14100"/>
        <pc:sldMkLst>
          <pc:docMk/>
          <pc:sldMk cId="628869904" sldId="897"/>
        </pc:sldMkLst>
        <pc:picChg chg="add del">
          <ac:chgData name="田中 康大" userId="2c11c6a4-4838-4324-93a9-e55e8dc3d145" providerId="ADAL" clId="{FB20D774-902D-48DA-92AE-A72A78BF47F6}" dt="2021-06-29T11:58:17.934" v="33" actId="21"/>
          <ac:picMkLst>
            <pc:docMk/>
            <pc:sldMk cId="628869904" sldId="897"/>
            <ac:picMk id="2" creationId="{0BCD052E-7A72-4EC4-8011-8D5115A8084C}"/>
          </ac:picMkLst>
        </pc:picChg>
        <pc:picChg chg="add mod modCrop">
          <ac:chgData name="田中 康大" userId="2c11c6a4-4838-4324-93a9-e55e8dc3d145" providerId="ADAL" clId="{FB20D774-902D-48DA-92AE-A72A78BF47F6}" dt="2021-06-29T11:59:30.357" v="41" actId="14100"/>
          <ac:picMkLst>
            <pc:docMk/>
            <pc:sldMk cId="628869904" sldId="897"/>
            <ac:picMk id="3" creationId="{22B6EFEA-D85F-4786-AF93-65296F5DD3E2}"/>
          </ac:picMkLst>
        </pc:picChg>
      </pc:sldChg>
      <pc:sldChg chg="addSp modSp new mod">
        <pc:chgData name="田中 康大" userId="2c11c6a4-4838-4324-93a9-e55e8dc3d145" providerId="ADAL" clId="{FB20D774-902D-48DA-92AE-A72A78BF47F6}" dt="2021-06-29T12:02:25.423" v="53" actId="732"/>
        <pc:sldMkLst>
          <pc:docMk/>
          <pc:sldMk cId="3104043435" sldId="898"/>
        </pc:sldMkLst>
        <pc:picChg chg="add mod modCrop">
          <ac:chgData name="田中 康大" userId="2c11c6a4-4838-4324-93a9-e55e8dc3d145" providerId="ADAL" clId="{FB20D774-902D-48DA-92AE-A72A78BF47F6}" dt="2021-06-29T12:02:25.423" v="53" actId="732"/>
          <ac:picMkLst>
            <pc:docMk/>
            <pc:sldMk cId="3104043435" sldId="898"/>
            <ac:picMk id="2" creationId="{62C4F21A-4BD8-4C9D-B0F2-FAC2EDDA9AB5}"/>
          </ac:picMkLst>
        </pc:picChg>
      </pc:sldChg>
      <pc:sldChg chg="addSp modSp new mod">
        <pc:chgData name="田中 康大" userId="2c11c6a4-4838-4324-93a9-e55e8dc3d145" providerId="ADAL" clId="{FB20D774-902D-48DA-92AE-A72A78BF47F6}" dt="2021-06-29T12:07:22.013" v="65" actId="14100"/>
        <pc:sldMkLst>
          <pc:docMk/>
          <pc:sldMk cId="2826120172" sldId="899"/>
        </pc:sldMkLst>
        <pc:picChg chg="add mod modCrop">
          <ac:chgData name="田中 康大" userId="2c11c6a4-4838-4324-93a9-e55e8dc3d145" providerId="ADAL" clId="{FB20D774-902D-48DA-92AE-A72A78BF47F6}" dt="2021-06-29T12:07:22.013" v="65" actId="14100"/>
          <ac:picMkLst>
            <pc:docMk/>
            <pc:sldMk cId="2826120172" sldId="899"/>
            <ac:picMk id="2" creationId="{2224A8A1-0736-404A-800A-64FB584BAD52}"/>
          </ac:picMkLst>
        </pc:picChg>
      </pc:sldChg>
      <pc:sldChg chg="addSp delSp modSp new mod">
        <pc:chgData name="田中 康大" userId="2c11c6a4-4838-4324-93a9-e55e8dc3d145" providerId="ADAL" clId="{FB20D774-902D-48DA-92AE-A72A78BF47F6}" dt="2021-06-29T12:14:10.444" v="133" actId="122"/>
        <pc:sldMkLst>
          <pc:docMk/>
          <pc:sldMk cId="3421807029" sldId="900"/>
        </pc:sldMkLst>
        <pc:spChg chg="del">
          <ac:chgData name="田中 康大" userId="2c11c6a4-4838-4324-93a9-e55e8dc3d145" providerId="ADAL" clId="{FB20D774-902D-48DA-92AE-A72A78BF47F6}" dt="2021-06-29T12:09:34.603" v="67"/>
          <ac:spMkLst>
            <pc:docMk/>
            <pc:sldMk cId="3421807029" sldId="900"/>
            <ac:spMk id="2" creationId="{415956B3-6541-4BAA-8C9D-DAC04E2B3F03}"/>
          </ac:spMkLst>
        </pc:spChg>
        <pc:spChg chg="del">
          <ac:chgData name="田中 康大" userId="2c11c6a4-4838-4324-93a9-e55e8dc3d145" providerId="ADAL" clId="{FB20D774-902D-48DA-92AE-A72A78BF47F6}" dt="2021-06-29T12:09:34.603" v="67"/>
          <ac:spMkLst>
            <pc:docMk/>
            <pc:sldMk cId="3421807029" sldId="900"/>
            <ac:spMk id="3" creationId="{8D9948C6-709C-47E8-AF2F-31A7979C4477}"/>
          </ac:spMkLst>
        </pc:spChg>
        <pc:spChg chg="add mod">
          <ac:chgData name="田中 康大" userId="2c11c6a4-4838-4324-93a9-e55e8dc3d145" providerId="ADAL" clId="{FB20D774-902D-48DA-92AE-A72A78BF47F6}" dt="2021-06-29T12:14:02.509" v="132" actId="122"/>
          <ac:spMkLst>
            <pc:docMk/>
            <pc:sldMk cId="3421807029" sldId="900"/>
            <ac:spMk id="5" creationId="{01969EFE-49D0-406B-8D9C-D1B59E2500AA}"/>
          </ac:spMkLst>
        </pc:spChg>
        <pc:spChg chg="add mod">
          <ac:chgData name="田中 康大" userId="2c11c6a4-4838-4324-93a9-e55e8dc3d145" providerId="ADAL" clId="{FB20D774-902D-48DA-92AE-A72A78BF47F6}" dt="2021-06-29T12:14:10.444" v="133" actId="122"/>
          <ac:spMkLst>
            <pc:docMk/>
            <pc:sldMk cId="3421807029" sldId="900"/>
            <ac:spMk id="6" creationId="{84DE3DEA-5388-4939-A380-E2CDDA740183}"/>
          </ac:spMkLst>
        </pc:spChg>
        <pc:picChg chg="add mod modCrop">
          <ac:chgData name="田中 康大" userId="2c11c6a4-4838-4324-93a9-e55e8dc3d145" providerId="ADAL" clId="{FB20D774-902D-48DA-92AE-A72A78BF47F6}" dt="2021-06-29T12:11:02.993" v="75" actId="1076"/>
          <ac:picMkLst>
            <pc:docMk/>
            <pc:sldMk cId="3421807029" sldId="900"/>
            <ac:picMk id="4" creationId="{B85D80CD-D5BD-47DB-944D-6D3710468E1D}"/>
          </ac:picMkLst>
        </pc:picChg>
      </pc:sldChg>
      <pc:sldChg chg="addSp modSp new mod">
        <pc:chgData name="田中 康大" userId="2c11c6a4-4838-4324-93a9-e55e8dc3d145" providerId="ADAL" clId="{FB20D774-902D-48DA-92AE-A72A78BF47F6}" dt="2021-06-29T12:16:57.480" v="151"/>
        <pc:sldMkLst>
          <pc:docMk/>
          <pc:sldMk cId="712744236" sldId="901"/>
        </pc:sldMkLst>
        <pc:spChg chg="add mod">
          <ac:chgData name="田中 康大" userId="2c11c6a4-4838-4324-93a9-e55e8dc3d145" providerId="ADAL" clId="{FB20D774-902D-48DA-92AE-A72A78BF47F6}" dt="2021-06-29T12:16:32.166" v="150"/>
          <ac:spMkLst>
            <pc:docMk/>
            <pc:sldMk cId="712744236" sldId="901"/>
            <ac:spMk id="3" creationId="{9697C643-3D9C-4D17-95E8-B78AE262D68B}"/>
          </ac:spMkLst>
        </pc:spChg>
        <pc:spChg chg="add mod">
          <ac:chgData name="田中 康大" userId="2c11c6a4-4838-4324-93a9-e55e8dc3d145" providerId="ADAL" clId="{FB20D774-902D-48DA-92AE-A72A78BF47F6}" dt="2021-06-29T12:16:57.480" v="151"/>
          <ac:spMkLst>
            <pc:docMk/>
            <pc:sldMk cId="712744236" sldId="901"/>
            <ac:spMk id="4" creationId="{32BED004-84B4-4BA1-BE50-4E5D60921A37}"/>
          </ac:spMkLst>
        </pc:spChg>
        <pc:picChg chg="add mod modCrop">
          <ac:chgData name="田中 康大" userId="2c11c6a4-4838-4324-93a9-e55e8dc3d145" providerId="ADAL" clId="{FB20D774-902D-48DA-92AE-A72A78BF47F6}" dt="2021-06-29T12:16:01.199" v="144" actId="14100"/>
          <ac:picMkLst>
            <pc:docMk/>
            <pc:sldMk cId="712744236" sldId="901"/>
            <ac:picMk id="2" creationId="{3C8E8F42-B702-49D6-AE53-D212E7C38D8D}"/>
          </ac:picMkLst>
        </pc:picChg>
      </pc:sldChg>
      <pc:sldChg chg="addSp modSp new mod">
        <pc:chgData name="田中 康大" userId="2c11c6a4-4838-4324-93a9-e55e8dc3d145" providerId="ADAL" clId="{FB20D774-902D-48DA-92AE-A72A78BF47F6}" dt="2021-06-29T12:20:02.967" v="170" actId="14100"/>
        <pc:sldMkLst>
          <pc:docMk/>
          <pc:sldMk cId="672923538" sldId="902"/>
        </pc:sldMkLst>
        <pc:spChg chg="add mod">
          <ac:chgData name="田中 康大" userId="2c11c6a4-4838-4324-93a9-e55e8dc3d145" providerId="ADAL" clId="{FB20D774-902D-48DA-92AE-A72A78BF47F6}" dt="2021-06-29T12:19:11.401" v="167"/>
          <ac:spMkLst>
            <pc:docMk/>
            <pc:sldMk cId="672923538" sldId="902"/>
            <ac:spMk id="3" creationId="{9B38BD4C-88C8-4EF3-9371-0B21092D9D1E}"/>
          </ac:spMkLst>
        </pc:spChg>
        <pc:spChg chg="add mod">
          <ac:chgData name="田中 康大" userId="2c11c6a4-4838-4324-93a9-e55e8dc3d145" providerId="ADAL" clId="{FB20D774-902D-48DA-92AE-A72A78BF47F6}" dt="2021-06-29T12:20:02.967" v="170" actId="14100"/>
          <ac:spMkLst>
            <pc:docMk/>
            <pc:sldMk cId="672923538" sldId="902"/>
            <ac:spMk id="4" creationId="{2C93F57C-4446-435F-BBD4-67C674198447}"/>
          </ac:spMkLst>
        </pc:spChg>
        <pc:picChg chg="add mod modCrop">
          <ac:chgData name="田中 康大" userId="2c11c6a4-4838-4324-93a9-e55e8dc3d145" providerId="ADAL" clId="{FB20D774-902D-48DA-92AE-A72A78BF47F6}" dt="2021-06-29T12:18:49.850" v="162" actId="14100"/>
          <ac:picMkLst>
            <pc:docMk/>
            <pc:sldMk cId="672923538" sldId="902"/>
            <ac:picMk id="2" creationId="{DB7BB52F-2B7A-4125-85B9-21C61D3EC7F2}"/>
          </ac:picMkLst>
        </pc:picChg>
      </pc:sldChg>
      <pc:sldChg chg="addSp delSp modSp new mod">
        <pc:chgData name="田中 康大" userId="2c11c6a4-4838-4324-93a9-e55e8dc3d145" providerId="ADAL" clId="{FB20D774-902D-48DA-92AE-A72A78BF47F6}" dt="2021-06-29T12:22:27.470" v="189" actId="1076"/>
        <pc:sldMkLst>
          <pc:docMk/>
          <pc:sldMk cId="2017746882" sldId="903"/>
        </pc:sldMkLst>
        <pc:spChg chg="add mod">
          <ac:chgData name="田中 康大" userId="2c11c6a4-4838-4324-93a9-e55e8dc3d145" providerId="ADAL" clId="{FB20D774-902D-48DA-92AE-A72A78BF47F6}" dt="2021-06-29T12:22:01.399" v="187"/>
          <ac:spMkLst>
            <pc:docMk/>
            <pc:sldMk cId="2017746882" sldId="903"/>
            <ac:spMk id="4" creationId="{229E0CBA-E3C9-4170-AAE9-6BF7CF4B8C36}"/>
          </ac:spMkLst>
        </pc:spChg>
        <pc:spChg chg="add mod">
          <ac:chgData name="田中 康大" userId="2c11c6a4-4838-4324-93a9-e55e8dc3d145" providerId="ADAL" clId="{FB20D774-902D-48DA-92AE-A72A78BF47F6}" dt="2021-06-29T12:22:27.470" v="189" actId="1076"/>
          <ac:spMkLst>
            <pc:docMk/>
            <pc:sldMk cId="2017746882" sldId="903"/>
            <ac:spMk id="5" creationId="{2FBC2AD0-B131-4CD8-AEBA-85B3CBBEC894}"/>
          </ac:spMkLst>
        </pc:spChg>
        <pc:picChg chg="add del">
          <ac:chgData name="田中 康大" userId="2c11c6a4-4838-4324-93a9-e55e8dc3d145" providerId="ADAL" clId="{FB20D774-902D-48DA-92AE-A72A78BF47F6}" dt="2021-06-29T12:20:32.802" v="174" actId="21"/>
          <ac:picMkLst>
            <pc:docMk/>
            <pc:sldMk cId="2017746882" sldId="903"/>
            <ac:picMk id="2" creationId="{3655C929-16F6-4D6D-A6CC-0AC11F87B77D}"/>
          </ac:picMkLst>
        </pc:picChg>
        <pc:picChg chg="add mod modCrop">
          <ac:chgData name="田中 康大" userId="2c11c6a4-4838-4324-93a9-e55e8dc3d145" providerId="ADAL" clId="{FB20D774-902D-48DA-92AE-A72A78BF47F6}" dt="2021-06-29T12:21:40.963" v="182" actId="14100"/>
          <ac:picMkLst>
            <pc:docMk/>
            <pc:sldMk cId="2017746882" sldId="903"/>
            <ac:picMk id="3" creationId="{AA36B3DE-F250-40B9-B169-3CFFA6B36292}"/>
          </ac:picMkLst>
        </pc:picChg>
      </pc:sldChg>
      <pc:sldChg chg="addSp modSp new mod">
        <pc:chgData name="田中 康大" userId="2c11c6a4-4838-4324-93a9-e55e8dc3d145" providerId="ADAL" clId="{FB20D774-902D-48DA-92AE-A72A78BF47F6}" dt="2021-06-29T12:24:37.283" v="206" actId="1076"/>
        <pc:sldMkLst>
          <pc:docMk/>
          <pc:sldMk cId="601383710" sldId="904"/>
        </pc:sldMkLst>
        <pc:spChg chg="add mod">
          <ac:chgData name="田中 康大" userId="2c11c6a4-4838-4324-93a9-e55e8dc3d145" providerId="ADAL" clId="{FB20D774-902D-48DA-92AE-A72A78BF47F6}" dt="2021-06-29T12:24:21.222" v="204"/>
          <ac:spMkLst>
            <pc:docMk/>
            <pc:sldMk cId="601383710" sldId="904"/>
            <ac:spMk id="3" creationId="{625B2852-F10C-4301-9491-D1CD1BBE88B2}"/>
          </ac:spMkLst>
        </pc:spChg>
        <pc:spChg chg="add mod">
          <ac:chgData name="田中 康大" userId="2c11c6a4-4838-4324-93a9-e55e8dc3d145" providerId="ADAL" clId="{FB20D774-902D-48DA-92AE-A72A78BF47F6}" dt="2021-06-29T12:24:37.283" v="206" actId="1076"/>
          <ac:spMkLst>
            <pc:docMk/>
            <pc:sldMk cId="601383710" sldId="904"/>
            <ac:spMk id="4" creationId="{D4CC76BE-41FB-4F79-B50B-7F320F5619E9}"/>
          </ac:spMkLst>
        </pc:spChg>
        <pc:picChg chg="add mod modCrop">
          <ac:chgData name="田中 康大" userId="2c11c6a4-4838-4324-93a9-e55e8dc3d145" providerId="ADAL" clId="{FB20D774-902D-48DA-92AE-A72A78BF47F6}" dt="2021-06-29T12:23:56.373" v="198" actId="14100"/>
          <ac:picMkLst>
            <pc:docMk/>
            <pc:sldMk cId="601383710" sldId="904"/>
            <ac:picMk id="2" creationId="{C475EC51-D387-495E-8641-627E0854A4F8}"/>
          </ac:picMkLst>
        </pc:picChg>
      </pc:sldChg>
      <pc:sldChg chg="addSp modSp new mod">
        <pc:chgData name="田中 康大" userId="2c11c6a4-4838-4324-93a9-e55e8dc3d145" providerId="ADAL" clId="{FB20D774-902D-48DA-92AE-A72A78BF47F6}" dt="2021-06-29T12:27:12.636" v="225" actId="1076"/>
        <pc:sldMkLst>
          <pc:docMk/>
          <pc:sldMk cId="2279007188" sldId="905"/>
        </pc:sldMkLst>
        <pc:spChg chg="add mod">
          <ac:chgData name="田中 康大" userId="2c11c6a4-4838-4324-93a9-e55e8dc3d145" providerId="ADAL" clId="{FB20D774-902D-48DA-92AE-A72A78BF47F6}" dt="2021-06-29T12:26:41.738" v="223"/>
          <ac:spMkLst>
            <pc:docMk/>
            <pc:sldMk cId="2279007188" sldId="905"/>
            <ac:spMk id="3" creationId="{89D2583A-3892-4C7D-88DF-3379BBD2737D}"/>
          </ac:spMkLst>
        </pc:spChg>
        <pc:spChg chg="add mod">
          <ac:chgData name="田中 康大" userId="2c11c6a4-4838-4324-93a9-e55e8dc3d145" providerId="ADAL" clId="{FB20D774-902D-48DA-92AE-A72A78BF47F6}" dt="2021-06-29T12:27:12.636" v="225" actId="1076"/>
          <ac:spMkLst>
            <pc:docMk/>
            <pc:sldMk cId="2279007188" sldId="905"/>
            <ac:spMk id="4" creationId="{627FFEF8-1DF6-4F8A-BF27-ACA8E27257A2}"/>
          </ac:spMkLst>
        </pc:spChg>
        <pc:picChg chg="add mod modCrop">
          <ac:chgData name="田中 康大" userId="2c11c6a4-4838-4324-93a9-e55e8dc3d145" providerId="ADAL" clId="{FB20D774-902D-48DA-92AE-A72A78BF47F6}" dt="2021-06-29T12:26:17.359" v="217" actId="1076"/>
          <ac:picMkLst>
            <pc:docMk/>
            <pc:sldMk cId="2279007188" sldId="905"/>
            <ac:picMk id="2" creationId="{2DFA0E3A-C38C-40BC-9C34-5456BF34AECC}"/>
          </ac:picMkLst>
        </pc:picChg>
      </pc:sldChg>
      <pc:sldChg chg="addSp modSp new mod">
        <pc:chgData name="田中 康大" userId="2c11c6a4-4838-4324-93a9-e55e8dc3d145" providerId="ADAL" clId="{FB20D774-902D-48DA-92AE-A72A78BF47F6}" dt="2021-06-29T12:29:39.312" v="243" actId="1076"/>
        <pc:sldMkLst>
          <pc:docMk/>
          <pc:sldMk cId="4262279192" sldId="906"/>
        </pc:sldMkLst>
        <pc:spChg chg="add mod">
          <ac:chgData name="田中 康大" userId="2c11c6a4-4838-4324-93a9-e55e8dc3d145" providerId="ADAL" clId="{FB20D774-902D-48DA-92AE-A72A78BF47F6}" dt="2021-06-29T12:29:12.950" v="241"/>
          <ac:spMkLst>
            <pc:docMk/>
            <pc:sldMk cId="4262279192" sldId="906"/>
            <ac:spMk id="3" creationId="{0AA420CB-05FB-4BCD-8EC6-A9AB0BB834B4}"/>
          </ac:spMkLst>
        </pc:spChg>
        <pc:spChg chg="add mod">
          <ac:chgData name="田中 康大" userId="2c11c6a4-4838-4324-93a9-e55e8dc3d145" providerId="ADAL" clId="{FB20D774-902D-48DA-92AE-A72A78BF47F6}" dt="2021-06-29T12:29:39.312" v="243" actId="1076"/>
          <ac:spMkLst>
            <pc:docMk/>
            <pc:sldMk cId="4262279192" sldId="906"/>
            <ac:spMk id="4" creationId="{79C1DC3F-30E1-45DB-85B8-4133123DA903}"/>
          </ac:spMkLst>
        </pc:spChg>
        <pc:picChg chg="add mod modCrop">
          <ac:chgData name="田中 康大" userId="2c11c6a4-4838-4324-93a9-e55e8dc3d145" providerId="ADAL" clId="{FB20D774-902D-48DA-92AE-A72A78BF47F6}" dt="2021-06-29T12:28:46.408" v="235" actId="1076"/>
          <ac:picMkLst>
            <pc:docMk/>
            <pc:sldMk cId="4262279192" sldId="906"/>
            <ac:picMk id="2" creationId="{72B0B7D6-52C9-48E4-A5A6-80A22E54481C}"/>
          </ac:picMkLst>
        </pc:picChg>
      </pc:sldChg>
      <pc:sldChg chg="addSp delSp modSp new mod modTransition">
        <pc:chgData name="田中 康大" userId="2c11c6a4-4838-4324-93a9-e55e8dc3d145" providerId="ADAL" clId="{FB20D774-902D-48DA-92AE-A72A78BF47F6}" dt="2021-06-29T12:32:31.863" v="263" actId="1076"/>
        <pc:sldMkLst>
          <pc:docMk/>
          <pc:sldMk cId="1927243547" sldId="907"/>
        </pc:sldMkLst>
        <pc:spChg chg="del">
          <ac:chgData name="田中 康大" userId="2c11c6a4-4838-4324-93a9-e55e8dc3d145" providerId="ADAL" clId="{FB20D774-902D-48DA-92AE-A72A78BF47F6}" dt="2021-06-29T12:30:01.739" v="246"/>
          <ac:spMkLst>
            <pc:docMk/>
            <pc:sldMk cId="1927243547" sldId="907"/>
            <ac:spMk id="2" creationId="{9630C24A-6144-445C-91C8-9EF5E013CF68}"/>
          </ac:spMkLst>
        </pc:spChg>
        <pc:spChg chg="del">
          <ac:chgData name="田中 康大" userId="2c11c6a4-4838-4324-93a9-e55e8dc3d145" providerId="ADAL" clId="{FB20D774-902D-48DA-92AE-A72A78BF47F6}" dt="2021-06-29T12:30:01.739" v="246"/>
          <ac:spMkLst>
            <pc:docMk/>
            <pc:sldMk cId="1927243547" sldId="907"/>
            <ac:spMk id="3" creationId="{D80EB792-50E4-4045-A615-51381E8858C6}"/>
          </ac:spMkLst>
        </pc:spChg>
        <pc:spChg chg="add mod">
          <ac:chgData name="田中 康大" userId="2c11c6a4-4838-4324-93a9-e55e8dc3d145" providerId="ADAL" clId="{FB20D774-902D-48DA-92AE-A72A78BF47F6}" dt="2021-06-29T12:32:09.383" v="261"/>
          <ac:spMkLst>
            <pc:docMk/>
            <pc:sldMk cId="1927243547" sldId="907"/>
            <ac:spMk id="5" creationId="{7D15E149-7B09-428D-B642-D1B6C38F4A4B}"/>
          </ac:spMkLst>
        </pc:spChg>
        <pc:spChg chg="add mod">
          <ac:chgData name="田中 康大" userId="2c11c6a4-4838-4324-93a9-e55e8dc3d145" providerId="ADAL" clId="{FB20D774-902D-48DA-92AE-A72A78BF47F6}" dt="2021-06-29T12:32:31.863" v="263" actId="1076"/>
          <ac:spMkLst>
            <pc:docMk/>
            <pc:sldMk cId="1927243547" sldId="907"/>
            <ac:spMk id="6" creationId="{C8BE9EED-A893-42BF-BCEB-FAAF428AA16C}"/>
          </ac:spMkLst>
        </pc:spChg>
        <pc:picChg chg="add mod modCrop">
          <ac:chgData name="田中 康大" userId="2c11c6a4-4838-4324-93a9-e55e8dc3d145" providerId="ADAL" clId="{FB20D774-902D-48DA-92AE-A72A78BF47F6}" dt="2021-06-29T12:31:38.557" v="255" actId="14100"/>
          <ac:picMkLst>
            <pc:docMk/>
            <pc:sldMk cId="1927243547" sldId="907"/>
            <ac:picMk id="4" creationId="{57101387-68FC-42D6-9337-C766BC2FC7D1}"/>
          </ac:picMkLst>
        </pc:picChg>
      </pc:sldChg>
      <pc:sldChg chg="addSp modSp new mod">
        <pc:chgData name="田中 康大" userId="2c11c6a4-4838-4324-93a9-e55e8dc3d145" providerId="ADAL" clId="{FB20D774-902D-48DA-92AE-A72A78BF47F6}" dt="2021-06-29T12:34:37.502" v="281" actId="1076"/>
        <pc:sldMkLst>
          <pc:docMk/>
          <pc:sldMk cId="2256575526" sldId="908"/>
        </pc:sldMkLst>
        <pc:spChg chg="add mod">
          <ac:chgData name="田中 康大" userId="2c11c6a4-4838-4324-93a9-e55e8dc3d145" providerId="ADAL" clId="{FB20D774-902D-48DA-92AE-A72A78BF47F6}" dt="2021-06-29T12:34:14.868" v="279" actId="14100"/>
          <ac:spMkLst>
            <pc:docMk/>
            <pc:sldMk cId="2256575526" sldId="908"/>
            <ac:spMk id="3" creationId="{49315B46-BD73-497E-9A08-6C6B84862595}"/>
          </ac:spMkLst>
        </pc:spChg>
        <pc:spChg chg="add mod">
          <ac:chgData name="田中 康大" userId="2c11c6a4-4838-4324-93a9-e55e8dc3d145" providerId="ADAL" clId="{FB20D774-902D-48DA-92AE-A72A78BF47F6}" dt="2021-06-29T12:34:37.502" v="281" actId="1076"/>
          <ac:spMkLst>
            <pc:docMk/>
            <pc:sldMk cId="2256575526" sldId="908"/>
            <ac:spMk id="4" creationId="{45E84025-E8A9-4376-85BA-B02C63CE6328}"/>
          </ac:spMkLst>
        </pc:spChg>
        <pc:picChg chg="add mod modCrop">
          <ac:chgData name="田中 康大" userId="2c11c6a4-4838-4324-93a9-e55e8dc3d145" providerId="ADAL" clId="{FB20D774-902D-48DA-92AE-A72A78BF47F6}" dt="2021-06-29T12:33:44.209" v="272" actId="14100"/>
          <ac:picMkLst>
            <pc:docMk/>
            <pc:sldMk cId="2256575526" sldId="908"/>
            <ac:picMk id="2" creationId="{3B5C39DC-F5C4-4A17-87BB-739FC97A285D}"/>
          </ac:picMkLst>
        </pc:picChg>
      </pc:sldChg>
      <pc:sldChg chg="addSp modSp new mod">
        <pc:chgData name="田中 康大" userId="2c11c6a4-4838-4324-93a9-e55e8dc3d145" providerId="ADAL" clId="{FB20D774-902D-48DA-92AE-A72A78BF47F6}" dt="2021-06-29T12:37:13.469" v="302" actId="1076"/>
        <pc:sldMkLst>
          <pc:docMk/>
          <pc:sldMk cId="1178437729" sldId="909"/>
        </pc:sldMkLst>
        <pc:spChg chg="add mod">
          <ac:chgData name="田中 康大" userId="2c11c6a4-4838-4324-93a9-e55e8dc3d145" providerId="ADAL" clId="{FB20D774-902D-48DA-92AE-A72A78BF47F6}" dt="2021-06-29T12:36:50.791" v="300"/>
          <ac:spMkLst>
            <pc:docMk/>
            <pc:sldMk cId="1178437729" sldId="909"/>
            <ac:spMk id="3" creationId="{C2517C77-1F3E-4981-9737-AF48076A314B}"/>
          </ac:spMkLst>
        </pc:spChg>
        <pc:spChg chg="add mod">
          <ac:chgData name="田中 康大" userId="2c11c6a4-4838-4324-93a9-e55e8dc3d145" providerId="ADAL" clId="{FB20D774-902D-48DA-92AE-A72A78BF47F6}" dt="2021-06-29T12:37:13.469" v="302" actId="1076"/>
          <ac:spMkLst>
            <pc:docMk/>
            <pc:sldMk cId="1178437729" sldId="909"/>
            <ac:spMk id="4" creationId="{C4E892B9-9736-4A68-AAA7-0733E1AAB774}"/>
          </ac:spMkLst>
        </pc:spChg>
        <pc:picChg chg="add mod modCrop">
          <ac:chgData name="田中 康大" userId="2c11c6a4-4838-4324-93a9-e55e8dc3d145" providerId="ADAL" clId="{FB20D774-902D-48DA-92AE-A72A78BF47F6}" dt="2021-06-29T12:36:16.911" v="293" actId="14100"/>
          <ac:picMkLst>
            <pc:docMk/>
            <pc:sldMk cId="1178437729" sldId="909"/>
            <ac:picMk id="2" creationId="{922C9285-9D19-47CD-B974-914D7EB93A98}"/>
          </ac:picMkLst>
        </pc:picChg>
      </pc:sldChg>
      <pc:sldChg chg="addSp modSp new mod">
        <pc:chgData name="田中 康大" userId="2c11c6a4-4838-4324-93a9-e55e8dc3d145" providerId="ADAL" clId="{FB20D774-902D-48DA-92AE-A72A78BF47F6}" dt="2021-06-30T11:45:59.300" v="308" actId="14100"/>
        <pc:sldMkLst>
          <pc:docMk/>
          <pc:sldMk cId="3397723087" sldId="910"/>
        </pc:sldMkLst>
        <pc:picChg chg="add mod">
          <ac:chgData name="田中 康大" userId="2c11c6a4-4838-4324-93a9-e55e8dc3d145" providerId="ADAL" clId="{FB20D774-902D-48DA-92AE-A72A78BF47F6}" dt="2021-06-30T11:45:59.300" v="308" actId="14100"/>
          <ac:picMkLst>
            <pc:docMk/>
            <pc:sldMk cId="3397723087" sldId="910"/>
            <ac:picMk id="2" creationId="{811FCCAE-DE42-4C41-A3FB-75C2F331CE09}"/>
          </ac:picMkLst>
        </pc:picChg>
      </pc:sldChg>
    </pc:docChg>
  </pc:docChgLst>
  <pc:docChgLst>
    <pc:chgData name="田中 康大" userId="2c11c6a4-4838-4324-93a9-e55e8dc3d145" providerId="ADAL" clId="{8DE6228C-9943-4D1B-8071-F5F5CA2740E0}"/>
    <pc:docChg chg="undo custSel addSld delSld modSld sldOrd">
      <pc:chgData name="田中 康大" userId="2c11c6a4-4838-4324-93a9-e55e8dc3d145" providerId="ADAL" clId="{8DE6228C-9943-4D1B-8071-F5F5CA2740E0}" dt="2021-06-17T10:09:47.090" v="411" actId="1076"/>
      <pc:docMkLst>
        <pc:docMk/>
      </pc:docMkLst>
      <pc:sldChg chg="del">
        <pc:chgData name="田中 康大" userId="2c11c6a4-4838-4324-93a9-e55e8dc3d145" providerId="ADAL" clId="{8DE6228C-9943-4D1B-8071-F5F5CA2740E0}" dt="2021-06-17T08:52:44.716" v="27" actId="2696"/>
        <pc:sldMkLst>
          <pc:docMk/>
          <pc:sldMk cId="0" sldId="258"/>
        </pc:sldMkLst>
      </pc:sldChg>
      <pc:sldChg chg="del">
        <pc:chgData name="田中 康大" userId="2c11c6a4-4838-4324-93a9-e55e8dc3d145" providerId="ADAL" clId="{8DE6228C-9943-4D1B-8071-F5F5CA2740E0}" dt="2021-06-17T08:54:22.819" v="42" actId="2696"/>
        <pc:sldMkLst>
          <pc:docMk/>
          <pc:sldMk cId="0" sldId="267"/>
        </pc:sldMkLst>
      </pc:sldChg>
      <pc:sldChg chg="modSp">
        <pc:chgData name="田中 康大" userId="2c11c6a4-4838-4324-93a9-e55e8dc3d145" providerId="ADAL" clId="{8DE6228C-9943-4D1B-8071-F5F5CA2740E0}" dt="2021-06-17T09:38:56.040" v="332" actId="1076"/>
        <pc:sldMkLst>
          <pc:docMk/>
          <pc:sldMk cId="0" sldId="271"/>
        </pc:sldMkLst>
        <pc:spChg chg="mod">
          <ac:chgData name="田中 康大" userId="2c11c6a4-4838-4324-93a9-e55e8dc3d145" providerId="ADAL" clId="{8DE6228C-9943-4D1B-8071-F5F5CA2740E0}" dt="2021-06-17T09:38:56.040" v="332" actId="1076"/>
          <ac:spMkLst>
            <pc:docMk/>
            <pc:sldMk cId="0" sldId="271"/>
            <ac:spMk id="2" creationId="{00000000-0000-0000-0000-000000000000}"/>
          </ac:spMkLst>
        </pc:spChg>
      </pc:sldChg>
      <pc:sldChg chg="addSp delSp modSp ord modAnim">
        <pc:chgData name="田中 康大" userId="2c11c6a4-4838-4324-93a9-e55e8dc3d145" providerId="ADAL" clId="{8DE6228C-9943-4D1B-8071-F5F5CA2740E0}" dt="2021-06-17T09:28:34.891" v="263" actId="1076"/>
        <pc:sldMkLst>
          <pc:docMk/>
          <pc:sldMk cId="0" sldId="276"/>
        </pc:sldMkLst>
        <pc:spChg chg="add del">
          <ac:chgData name="田中 康大" userId="2c11c6a4-4838-4324-93a9-e55e8dc3d145" providerId="ADAL" clId="{8DE6228C-9943-4D1B-8071-F5F5CA2740E0}" dt="2021-06-17T09:11:11.666" v="180"/>
          <ac:spMkLst>
            <pc:docMk/>
            <pc:sldMk cId="0" sldId="276"/>
            <ac:spMk id="48167" creationId="{00000000-0000-0000-0000-000000000000}"/>
          </ac:spMkLst>
        </pc:spChg>
        <pc:spChg chg="mod">
          <ac:chgData name="田中 康大" userId="2c11c6a4-4838-4324-93a9-e55e8dc3d145" providerId="ADAL" clId="{8DE6228C-9943-4D1B-8071-F5F5CA2740E0}" dt="2021-06-17T09:28:34.891" v="263" actId="1076"/>
          <ac:spMkLst>
            <pc:docMk/>
            <pc:sldMk cId="0" sldId="276"/>
            <ac:spMk id="57347" creationId="{00000000-0000-0000-0000-000000000000}"/>
          </ac:spMkLst>
        </pc:spChg>
        <pc:spChg chg="mod">
          <ac:chgData name="田中 康大" userId="2c11c6a4-4838-4324-93a9-e55e8dc3d145" providerId="ADAL" clId="{8DE6228C-9943-4D1B-8071-F5F5CA2740E0}" dt="2021-06-17T09:00:59.643" v="115"/>
          <ac:spMkLst>
            <pc:docMk/>
            <pc:sldMk cId="0" sldId="276"/>
            <ac:spMk id="57364" creationId="{00000000-0000-0000-0000-000000000000}"/>
          </ac:spMkLst>
        </pc:spChg>
        <pc:spChg chg="del">
          <ac:chgData name="田中 康大" userId="2c11c6a4-4838-4324-93a9-e55e8dc3d145" providerId="ADAL" clId="{8DE6228C-9943-4D1B-8071-F5F5CA2740E0}" dt="2021-06-17T08:53:50.235" v="38"/>
          <ac:spMkLst>
            <pc:docMk/>
            <pc:sldMk cId="0" sldId="276"/>
            <ac:spMk id="57383" creationId="{00000000-0000-0000-0000-000000000000}"/>
          </ac:spMkLst>
        </pc:spChg>
        <pc:spChg chg="mod">
          <ac:chgData name="田中 康大" userId="2c11c6a4-4838-4324-93a9-e55e8dc3d145" providerId="ADAL" clId="{8DE6228C-9943-4D1B-8071-F5F5CA2740E0}" dt="2021-06-17T09:11:20.188" v="181" actId="1076"/>
          <ac:spMkLst>
            <pc:docMk/>
            <pc:sldMk cId="0" sldId="276"/>
            <ac:spMk id="57386" creationId="{00000000-0000-0000-0000-000000000000}"/>
          </ac:spMkLst>
        </pc:spChg>
      </pc:sldChg>
      <pc:sldChg chg="addSp delSp modSp">
        <pc:chgData name="田中 康大" userId="2c11c6a4-4838-4324-93a9-e55e8dc3d145" providerId="ADAL" clId="{8DE6228C-9943-4D1B-8071-F5F5CA2740E0}" dt="2021-06-17T08:58:19.572" v="75" actId="208"/>
        <pc:sldMkLst>
          <pc:docMk/>
          <pc:sldMk cId="0" sldId="278"/>
        </pc:sldMkLst>
        <pc:spChg chg="add del mod">
          <ac:chgData name="田中 康大" userId="2c11c6a4-4838-4324-93a9-e55e8dc3d145" providerId="ADAL" clId="{8DE6228C-9943-4D1B-8071-F5F5CA2740E0}" dt="2021-06-17T08:57:11.837" v="59"/>
          <ac:spMkLst>
            <pc:docMk/>
            <pc:sldMk cId="0" sldId="278"/>
            <ac:spMk id="3" creationId="{4C725186-9387-4874-906D-F01BEF4CE496}"/>
          </ac:spMkLst>
        </pc:spChg>
        <pc:spChg chg="add mod">
          <ac:chgData name="田中 康大" userId="2c11c6a4-4838-4324-93a9-e55e8dc3d145" providerId="ADAL" clId="{8DE6228C-9943-4D1B-8071-F5F5CA2740E0}" dt="2021-06-17T08:58:19.572" v="75" actId="208"/>
          <ac:spMkLst>
            <pc:docMk/>
            <pc:sldMk cId="0" sldId="278"/>
            <ac:spMk id="6" creationId="{21674DA5-60E0-4DB7-A935-0D54E083C00C}"/>
          </ac:spMkLst>
        </pc:spChg>
        <pc:picChg chg="add mod modCrop">
          <ac:chgData name="田中 康大" userId="2c11c6a4-4838-4324-93a9-e55e8dc3d145" providerId="ADAL" clId="{8DE6228C-9943-4D1B-8071-F5F5CA2740E0}" dt="2021-06-17T08:58:03.302" v="72" actId="1076"/>
          <ac:picMkLst>
            <pc:docMk/>
            <pc:sldMk cId="0" sldId="278"/>
            <ac:picMk id="4" creationId="{5CA4607D-9F56-4B41-8F33-0810F9E4A7B4}"/>
          </ac:picMkLst>
        </pc:picChg>
        <pc:picChg chg="del">
          <ac:chgData name="田中 康大" userId="2c11c6a4-4838-4324-93a9-e55e8dc3d145" providerId="ADAL" clId="{8DE6228C-9943-4D1B-8071-F5F5CA2740E0}" dt="2021-06-17T08:55:44.343" v="58"/>
          <ac:picMkLst>
            <pc:docMk/>
            <pc:sldMk cId="0" sldId="278"/>
            <ac:picMk id="5" creationId="{00000000-0000-0000-0000-000000000000}"/>
          </ac:picMkLst>
        </pc:picChg>
      </pc:sldChg>
      <pc:sldChg chg="del">
        <pc:chgData name="田中 康大" userId="2c11c6a4-4838-4324-93a9-e55e8dc3d145" providerId="ADAL" clId="{8DE6228C-9943-4D1B-8071-F5F5CA2740E0}" dt="2021-06-17T08:54:26.540" v="43" actId="2696"/>
        <pc:sldMkLst>
          <pc:docMk/>
          <pc:sldMk cId="0" sldId="281"/>
        </pc:sldMkLst>
      </pc:sldChg>
      <pc:sldChg chg="del">
        <pc:chgData name="田中 康大" userId="2c11c6a4-4838-4324-93a9-e55e8dc3d145" providerId="ADAL" clId="{8DE6228C-9943-4D1B-8071-F5F5CA2740E0}" dt="2021-06-17T09:05:34.213" v="141" actId="2696"/>
        <pc:sldMkLst>
          <pc:docMk/>
          <pc:sldMk cId="0" sldId="282"/>
        </pc:sldMkLst>
      </pc:sldChg>
      <pc:sldChg chg="del">
        <pc:chgData name="田中 康大" userId="2c11c6a4-4838-4324-93a9-e55e8dc3d145" providerId="ADAL" clId="{8DE6228C-9943-4D1B-8071-F5F5CA2740E0}" dt="2021-06-17T09:05:23.856" v="140" actId="2696"/>
        <pc:sldMkLst>
          <pc:docMk/>
          <pc:sldMk cId="0" sldId="285"/>
        </pc:sldMkLst>
      </pc:sldChg>
      <pc:sldChg chg="del">
        <pc:chgData name="田中 康大" userId="2c11c6a4-4838-4324-93a9-e55e8dc3d145" providerId="ADAL" clId="{8DE6228C-9943-4D1B-8071-F5F5CA2740E0}" dt="2021-06-17T08:54:19.123" v="41" actId="2696"/>
        <pc:sldMkLst>
          <pc:docMk/>
          <pc:sldMk cId="0" sldId="289"/>
        </pc:sldMkLst>
      </pc:sldChg>
      <pc:sldChg chg="del">
        <pc:chgData name="田中 康大" userId="2c11c6a4-4838-4324-93a9-e55e8dc3d145" providerId="ADAL" clId="{8DE6228C-9943-4D1B-8071-F5F5CA2740E0}" dt="2021-06-17T08:55:22.787" v="57" actId="2696"/>
        <pc:sldMkLst>
          <pc:docMk/>
          <pc:sldMk cId="0" sldId="290"/>
        </pc:sldMkLst>
      </pc:sldChg>
      <pc:sldChg chg="addSp delSp modSp">
        <pc:chgData name="田中 康大" userId="2c11c6a4-4838-4324-93a9-e55e8dc3d145" providerId="ADAL" clId="{8DE6228C-9943-4D1B-8071-F5F5CA2740E0}" dt="2021-06-17T09:06:02.772" v="144"/>
        <pc:sldMkLst>
          <pc:docMk/>
          <pc:sldMk cId="0" sldId="291"/>
        </pc:sldMkLst>
        <pc:picChg chg="add del mod">
          <ac:chgData name="田中 康大" userId="2c11c6a4-4838-4324-93a9-e55e8dc3d145" providerId="ADAL" clId="{8DE6228C-9943-4D1B-8071-F5F5CA2740E0}" dt="2021-06-17T09:06:02.772" v="144"/>
          <ac:picMkLst>
            <pc:docMk/>
            <pc:sldMk cId="0" sldId="291"/>
            <ac:picMk id="4" creationId="{00000000-0000-0000-0000-000000000000}"/>
          </ac:picMkLst>
        </pc:picChg>
      </pc:sldChg>
      <pc:sldChg chg="addSp delSp modSp del">
        <pc:chgData name="田中 康大" userId="2c11c6a4-4838-4324-93a9-e55e8dc3d145" providerId="ADAL" clId="{8DE6228C-9943-4D1B-8071-F5F5CA2740E0}" dt="2021-06-17T09:05:20.277" v="139" actId="2696"/>
        <pc:sldMkLst>
          <pc:docMk/>
          <pc:sldMk cId="0" sldId="294"/>
        </pc:sldMkLst>
        <pc:spChg chg="del">
          <ac:chgData name="田中 康大" userId="2c11c6a4-4838-4324-93a9-e55e8dc3d145" providerId="ADAL" clId="{8DE6228C-9943-4D1B-8071-F5F5CA2740E0}" dt="2021-06-17T09:02:38.517" v="120"/>
          <ac:spMkLst>
            <pc:docMk/>
            <pc:sldMk cId="0" sldId="294"/>
            <ac:spMk id="3" creationId="{00000000-0000-0000-0000-000000000000}"/>
          </ac:spMkLst>
        </pc:spChg>
        <pc:spChg chg="add mod">
          <ac:chgData name="田中 康大" userId="2c11c6a4-4838-4324-93a9-e55e8dc3d145" providerId="ADAL" clId="{8DE6228C-9943-4D1B-8071-F5F5CA2740E0}" dt="2021-06-17T09:02:38.517" v="120"/>
          <ac:spMkLst>
            <pc:docMk/>
            <pc:sldMk cId="0" sldId="294"/>
            <ac:spMk id="5" creationId="{54386BB4-45A0-4BAF-8C4B-6918F1FE3782}"/>
          </ac:spMkLst>
        </pc:spChg>
      </pc:sldChg>
      <pc:sldChg chg="delSp modSp">
        <pc:chgData name="田中 康大" userId="2c11c6a4-4838-4324-93a9-e55e8dc3d145" providerId="ADAL" clId="{8DE6228C-9943-4D1B-8071-F5F5CA2740E0}" dt="2021-06-17T09:01:23.565" v="118" actId="20577"/>
        <pc:sldMkLst>
          <pc:docMk/>
          <pc:sldMk cId="0" sldId="298"/>
        </pc:sldMkLst>
        <pc:spChg chg="mod">
          <ac:chgData name="田中 康大" userId="2c11c6a4-4838-4324-93a9-e55e8dc3d145" providerId="ADAL" clId="{8DE6228C-9943-4D1B-8071-F5F5CA2740E0}" dt="2021-06-17T09:01:23.565" v="118" actId="20577"/>
          <ac:spMkLst>
            <pc:docMk/>
            <pc:sldMk cId="0" sldId="298"/>
            <ac:spMk id="91153" creationId="{00000000-0000-0000-0000-000000000000}"/>
          </ac:spMkLst>
        </pc:spChg>
        <pc:picChg chg="del">
          <ac:chgData name="田中 康大" userId="2c11c6a4-4838-4324-93a9-e55e8dc3d145" providerId="ADAL" clId="{8DE6228C-9943-4D1B-8071-F5F5CA2740E0}" dt="2021-06-17T09:01:20.817" v="116"/>
          <ac:picMkLst>
            <pc:docMk/>
            <pc:sldMk cId="0" sldId="298"/>
            <ac:picMk id="17" creationId="{00000000-0000-0000-0000-000000000000}"/>
          </ac:picMkLst>
        </pc:picChg>
      </pc:sldChg>
      <pc:sldChg chg="del">
        <pc:chgData name="田中 康大" userId="2c11c6a4-4838-4324-93a9-e55e8dc3d145" providerId="ADAL" clId="{8DE6228C-9943-4D1B-8071-F5F5CA2740E0}" dt="2021-06-17T08:53:17.658" v="36" actId="2696"/>
        <pc:sldMkLst>
          <pc:docMk/>
          <pc:sldMk cId="0" sldId="301"/>
        </pc:sldMkLst>
      </pc:sldChg>
      <pc:sldChg chg="del">
        <pc:chgData name="田中 康大" userId="2c11c6a4-4838-4324-93a9-e55e8dc3d145" providerId="ADAL" clId="{8DE6228C-9943-4D1B-8071-F5F5CA2740E0}" dt="2021-06-17T08:54:44.273" v="45" actId="2696"/>
        <pc:sldMkLst>
          <pc:docMk/>
          <pc:sldMk cId="0" sldId="302"/>
        </pc:sldMkLst>
      </pc:sldChg>
      <pc:sldChg chg="del">
        <pc:chgData name="田中 康大" userId="2c11c6a4-4838-4324-93a9-e55e8dc3d145" providerId="ADAL" clId="{8DE6228C-9943-4D1B-8071-F5F5CA2740E0}" dt="2021-06-17T08:54:51.443" v="48" actId="2696"/>
        <pc:sldMkLst>
          <pc:docMk/>
          <pc:sldMk cId="0" sldId="305"/>
        </pc:sldMkLst>
      </pc:sldChg>
      <pc:sldChg chg="del">
        <pc:chgData name="田中 康大" userId="2c11c6a4-4838-4324-93a9-e55e8dc3d145" providerId="ADAL" clId="{8DE6228C-9943-4D1B-8071-F5F5CA2740E0}" dt="2021-06-17T08:54:53.556" v="49" actId="2696"/>
        <pc:sldMkLst>
          <pc:docMk/>
          <pc:sldMk cId="0" sldId="306"/>
        </pc:sldMkLst>
      </pc:sldChg>
      <pc:sldChg chg="del">
        <pc:chgData name="田中 康大" userId="2c11c6a4-4838-4324-93a9-e55e8dc3d145" providerId="ADAL" clId="{8DE6228C-9943-4D1B-8071-F5F5CA2740E0}" dt="2021-06-17T08:54:55.978" v="50" actId="2696"/>
        <pc:sldMkLst>
          <pc:docMk/>
          <pc:sldMk cId="0" sldId="307"/>
        </pc:sldMkLst>
      </pc:sldChg>
      <pc:sldChg chg="del">
        <pc:chgData name="田中 康大" userId="2c11c6a4-4838-4324-93a9-e55e8dc3d145" providerId="ADAL" clId="{8DE6228C-9943-4D1B-8071-F5F5CA2740E0}" dt="2021-06-17T08:54:59.243" v="51" actId="2696"/>
        <pc:sldMkLst>
          <pc:docMk/>
          <pc:sldMk cId="0" sldId="308"/>
        </pc:sldMkLst>
      </pc:sldChg>
      <pc:sldChg chg="del">
        <pc:chgData name="田中 康大" userId="2c11c6a4-4838-4324-93a9-e55e8dc3d145" providerId="ADAL" clId="{8DE6228C-9943-4D1B-8071-F5F5CA2740E0}" dt="2021-06-17T08:53:13.555" v="35" actId="2696"/>
        <pc:sldMkLst>
          <pc:docMk/>
          <pc:sldMk cId="0" sldId="309"/>
        </pc:sldMkLst>
      </pc:sldChg>
      <pc:sldChg chg="delSp modSp ord">
        <pc:chgData name="田中 康大" userId="2c11c6a4-4838-4324-93a9-e55e8dc3d145" providerId="ADAL" clId="{8DE6228C-9943-4D1B-8071-F5F5CA2740E0}" dt="2021-06-17T09:09:23.803" v="177"/>
        <pc:sldMkLst>
          <pc:docMk/>
          <pc:sldMk cId="0" sldId="315"/>
        </pc:sldMkLst>
        <pc:spChg chg="mod">
          <ac:chgData name="田中 康大" userId="2c11c6a4-4838-4324-93a9-e55e8dc3d145" providerId="ADAL" clId="{8DE6228C-9943-4D1B-8071-F5F5CA2740E0}" dt="2021-06-17T08:51:58.649" v="24" actId="1076"/>
          <ac:spMkLst>
            <pc:docMk/>
            <pc:sldMk cId="0" sldId="315"/>
            <ac:spMk id="8" creationId="{5BD57B85-627B-4B03-9FB5-DF1C468C3E5E}"/>
          </ac:spMkLst>
        </pc:spChg>
        <pc:picChg chg="del">
          <ac:chgData name="田中 康大" userId="2c11c6a4-4838-4324-93a9-e55e8dc3d145" providerId="ADAL" clId="{8DE6228C-9943-4D1B-8071-F5F5CA2740E0}" dt="2021-06-17T08:51:52.330" v="23"/>
          <ac:picMkLst>
            <pc:docMk/>
            <pc:sldMk cId="0" sldId="315"/>
            <ac:picMk id="4" creationId="{00000000-0000-0000-0000-000000000000}"/>
          </ac:picMkLst>
        </pc:picChg>
      </pc:sldChg>
      <pc:sldChg chg="del">
        <pc:chgData name="田中 康大" userId="2c11c6a4-4838-4324-93a9-e55e8dc3d145" providerId="ADAL" clId="{8DE6228C-9943-4D1B-8071-F5F5CA2740E0}" dt="2021-06-17T08:49:53.915" v="4" actId="2696"/>
        <pc:sldMkLst>
          <pc:docMk/>
          <pc:sldMk cId="0" sldId="316"/>
        </pc:sldMkLst>
      </pc:sldChg>
      <pc:sldChg chg="del">
        <pc:chgData name="田中 康大" userId="2c11c6a4-4838-4324-93a9-e55e8dc3d145" providerId="ADAL" clId="{8DE6228C-9943-4D1B-8071-F5F5CA2740E0}" dt="2021-06-17T08:49:56.441" v="5" actId="2696"/>
        <pc:sldMkLst>
          <pc:docMk/>
          <pc:sldMk cId="0" sldId="317"/>
        </pc:sldMkLst>
      </pc:sldChg>
      <pc:sldChg chg="del">
        <pc:chgData name="田中 康大" userId="2c11c6a4-4838-4324-93a9-e55e8dc3d145" providerId="ADAL" clId="{8DE6228C-9943-4D1B-8071-F5F5CA2740E0}" dt="2021-06-17T08:49:59.537" v="6" actId="2696"/>
        <pc:sldMkLst>
          <pc:docMk/>
          <pc:sldMk cId="0" sldId="318"/>
        </pc:sldMkLst>
      </pc:sldChg>
      <pc:sldChg chg="del">
        <pc:chgData name="田中 康大" userId="2c11c6a4-4838-4324-93a9-e55e8dc3d145" providerId="ADAL" clId="{8DE6228C-9943-4D1B-8071-F5F5CA2740E0}" dt="2021-06-17T08:50:14.715" v="9" actId="2696"/>
        <pc:sldMkLst>
          <pc:docMk/>
          <pc:sldMk cId="0" sldId="319"/>
        </pc:sldMkLst>
      </pc:sldChg>
      <pc:sldChg chg="modSp">
        <pc:chgData name="田中 康大" userId="2c11c6a4-4838-4324-93a9-e55e8dc3d145" providerId="ADAL" clId="{8DE6228C-9943-4D1B-8071-F5F5CA2740E0}" dt="2021-06-17T09:32:53.130" v="283" actId="1076"/>
        <pc:sldMkLst>
          <pc:docMk/>
          <pc:sldMk cId="0" sldId="344"/>
        </pc:sldMkLst>
        <pc:spChg chg="mod">
          <ac:chgData name="田中 康大" userId="2c11c6a4-4838-4324-93a9-e55e8dc3d145" providerId="ADAL" clId="{8DE6228C-9943-4D1B-8071-F5F5CA2740E0}" dt="2021-06-17T09:32:53.130" v="283" actId="1076"/>
          <ac:spMkLst>
            <pc:docMk/>
            <pc:sldMk cId="0" sldId="344"/>
            <ac:spMk id="68627" creationId="{00000000-0000-0000-0000-000000000000}"/>
          </ac:spMkLst>
        </pc:spChg>
      </pc:sldChg>
      <pc:sldChg chg="modSp">
        <pc:chgData name="田中 康大" userId="2c11c6a4-4838-4324-93a9-e55e8dc3d145" providerId="ADAL" clId="{8DE6228C-9943-4D1B-8071-F5F5CA2740E0}" dt="2021-06-17T09:34:08.031" v="318" actId="1076"/>
        <pc:sldMkLst>
          <pc:docMk/>
          <pc:sldMk cId="0" sldId="363"/>
        </pc:sldMkLst>
        <pc:spChg chg="mod">
          <ac:chgData name="田中 康大" userId="2c11c6a4-4838-4324-93a9-e55e8dc3d145" providerId="ADAL" clId="{8DE6228C-9943-4D1B-8071-F5F5CA2740E0}" dt="2021-06-17T09:33:24.931" v="285" actId="1076"/>
          <ac:spMkLst>
            <pc:docMk/>
            <pc:sldMk cId="0" sldId="363"/>
            <ac:spMk id="2" creationId="{00000000-0000-0000-0000-000000000000}"/>
          </ac:spMkLst>
        </pc:spChg>
        <pc:spChg chg="mod">
          <ac:chgData name="田中 康大" userId="2c11c6a4-4838-4324-93a9-e55e8dc3d145" providerId="ADAL" clId="{8DE6228C-9943-4D1B-8071-F5F5CA2740E0}" dt="2021-06-17T09:34:08.031" v="318" actId="1076"/>
          <ac:spMkLst>
            <pc:docMk/>
            <pc:sldMk cId="0" sldId="363"/>
            <ac:spMk id="3" creationId="{00000000-0000-0000-0000-000000000000}"/>
          </ac:spMkLst>
        </pc:spChg>
      </pc:sldChg>
      <pc:sldChg chg="del">
        <pc:chgData name="田中 康大" userId="2c11c6a4-4838-4324-93a9-e55e8dc3d145" providerId="ADAL" clId="{8DE6228C-9943-4D1B-8071-F5F5CA2740E0}" dt="2021-06-17T08:55:13.848" v="55" actId="2696"/>
        <pc:sldMkLst>
          <pc:docMk/>
          <pc:sldMk cId="0" sldId="368"/>
        </pc:sldMkLst>
      </pc:sldChg>
      <pc:sldChg chg="del">
        <pc:chgData name="田中 康大" userId="2c11c6a4-4838-4324-93a9-e55e8dc3d145" providerId="ADAL" clId="{8DE6228C-9943-4D1B-8071-F5F5CA2740E0}" dt="2021-06-17T08:55:07.459" v="53" actId="2696"/>
        <pc:sldMkLst>
          <pc:docMk/>
          <pc:sldMk cId="0" sldId="369"/>
        </pc:sldMkLst>
      </pc:sldChg>
      <pc:sldChg chg="del">
        <pc:chgData name="田中 康大" userId="2c11c6a4-4838-4324-93a9-e55e8dc3d145" providerId="ADAL" clId="{8DE6228C-9943-4D1B-8071-F5F5CA2740E0}" dt="2021-06-17T08:55:02.748" v="52" actId="2696"/>
        <pc:sldMkLst>
          <pc:docMk/>
          <pc:sldMk cId="0" sldId="370"/>
        </pc:sldMkLst>
      </pc:sldChg>
      <pc:sldChg chg="del">
        <pc:chgData name="田中 康大" userId="2c11c6a4-4838-4324-93a9-e55e8dc3d145" providerId="ADAL" clId="{8DE6228C-9943-4D1B-8071-F5F5CA2740E0}" dt="2021-06-17T08:55:09.876" v="54" actId="2696"/>
        <pc:sldMkLst>
          <pc:docMk/>
          <pc:sldMk cId="0" sldId="371"/>
        </pc:sldMkLst>
      </pc:sldChg>
      <pc:sldChg chg="delSp">
        <pc:chgData name="田中 康大" userId="2c11c6a4-4838-4324-93a9-e55e8dc3d145" providerId="ADAL" clId="{8DE6228C-9943-4D1B-8071-F5F5CA2740E0}" dt="2021-06-17T09:01:33.874" v="119"/>
        <pc:sldMkLst>
          <pc:docMk/>
          <pc:sldMk cId="0" sldId="391"/>
        </pc:sldMkLst>
        <pc:picChg chg="del">
          <ac:chgData name="田中 康大" userId="2c11c6a4-4838-4324-93a9-e55e8dc3d145" providerId="ADAL" clId="{8DE6228C-9943-4D1B-8071-F5F5CA2740E0}" dt="2021-06-17T09:01:33.874" v="119"/>
          <ac:picMkLst>
            <pc:docMk/>
            <pc:sldMk cId="0" sldId="391"/>
            <ac:picMk id="5" creationId="{00000000-0000-0000-0000-000000000000}"/>
          </ac:picMkLst>
        </pc:picChg>
      </pc:sldChg>
      <pc:sldChg chg="del">
        <pc:chgData name="田中 康大" userId="2c11c6a4-4838-4324-93a9-e55e8dc3d145" providerId="ADAL" clId="{8DE6228C-9943-4D1B-8071-F5F5CA2740E0}" dt="2021-06-17T08:52:47.170" v="28" actId="2696"/>
        <pc:sldMkLst>
          <pc:docMk/>
          <pc:sldMk cId="0" sldId="397"/>
        </pc:sldMkLst>
      </pc:sldChg>
      <pc:sldChg chg="del">
        <pc:chgData name="田中 康大" userId="2c11c6a4-4838-4324-93a9-e55e8dc3d145" providerId="ADAL" clId="{8DE6228C-9943-4D1B-8071-F5F5CA2740E0}" dt="2021-06-17T08:53:11.128" v="34" actId="2696"/>
        <pc:sldMkLst>
          <pc:docMk/>
          <pc:sldMk cId="0" sldId="399"/>
        </pc:sldMkLst>
      </pc:sldChg>
      <pc:sldChg chg="del">
        <pc:chgData name="田中 康大" userId="2c11c6a4-4838-4324-93a9-e55e8dc3d145" providerId="ADAL" clId="{8DE6228C-9943-4D1B-8071-F5F5CA2740E0}" dt="2021-06-17T08:53:22.787" v="37" actId="2696"/>
        <pc:sldMkLst>
          <pc:docMk/>
          <pc:sldMk cId="0" sldId="406"/>
        </pc:sldMkLst>
      </pc:sldChg>
      <pc:sldChg chg="ord">
        <pc:chgData name="田中 康大" userId="2c11c6a4-4838-4324-93a9-e55e8dc3d145" providerId="ADAL" clId="{8DE6228C-9943-4D1B-8071-F5F5CA2740E0}" dt="2021-06-17T09:07:21.302" v="145"/>
        <pc:sldMkLst>
          <pc:docMk/>
          <pc:sldMk cId="0" sldId="409"/>
        </pc:sldMkLst>
      </pc:sldChg>
      <pc:sldChg chg="del">
        <pc:chgData name="田中 康大" userId="2c11c6a4-4838-4324-93a9-e55e8dc3d145" providerId="ADAL" clId="{8DE6228C-9943-4D1B-8071-F5F5CA2740E0}" dt="2021-06-17T08:55:16.418" v="56" actId="2696"/>
        <pc:sldMkLst>
          <pc:docMk/>
          <pc:sldMk cId="0" sldId="411"/>
        </pc:sldMkLst>
      </pc:sldChg>
      <pc:sldChg chg="del">
        <pc:chgData name="田中 康大" userId="2c11c6a4-4838-4324-93a9-e55e8dc3d145" providerId="ADAL" clId="{8DE6228C-9943-4D1B-8071-F5F5CA2740E0}" dt="2021-06-17T08:54:46.490" v="46" actId="2696"/>
        <pc:sldMkLst>
          <pc:docMk/>
          <pc:sldMk cId="0" sldId="418"/>
        </pc:sldMkLst>
      </pc:sldChg>
      <pc:sldChg chg="del">
        <pc:chgData name="田中 康大" userId="2c11c6a4-4838-4324-93a9-e55e8dc3d145" providerId="ADAL" clId="{8DE6228C-9943-4D1B-8071-F5F5CA2740E0}" dt="2021-06-17T08:54:39.749" v="44" actId="2696"/>
        <pc:sldMkLst>
          <pc:docMk/>
          <pc:sldMk cId="0" sldId="419"/>
        </pc:sldMkLst>
      </pc:sldChg>
      <pc:sldChg chg="del">
        <pc:chgData name="田中 康大" userId="2c11c6a4-4838-4324-93a9-e55e8dc3d145" providerId="ADAL" clId="{8DE6228C-9943-4D1B-8071-F5F5CA2740E0}" dt="2021-06-17T08:54:48.746" v="47" actId="2696"/>
        <pc:sldMkLst>
          <pc:docMk/>
          <pc:sldMk cId="0" sldId="420"/>
        </pc:sldMkLst>
      </pc:sldChg>
      <pc:sldChg chg="del">
        <pc:chgData name="田中 康大" userId="2c11c6a4-4838-4324-93a9-e55e8dc3d145" providerId="ADAL" clId="{8DE6228C-9943-4D1B-8071-F5F5CA2740E0}" dt="2021-06-17T08:49:41.331" v="0" actId="2696"/>
        <pc:sldMkLst>
          <pc:docMk/>
          <pc:sldMk cId="0" sldId="423"/>
        </pc:sldMkLst>
      </pc:sldChg>
      <pc:sldChg chg="del">
        <pc:chgData name="田中 康大" userId="2c11c6a4-4838-4324-93a9-e55e8dc3d145" providerId="ADAL" clId="{8DE6228C-9943-4D1B-8071-F5F5CA2740E0}" dt="2021-06-17T08:49:45.995" v="2" actId="2696"/>
        <pc:sldMkLst>
          <pc:docMk/>
          <pc:sldMk cId="0" sldId="425"/>
        </pc:sldMkLst>
      </pc:sldChg>
      <pc:sldChg chg="del">
        <pc:chgData name="田中 康大" userId="2c11c6a4-4838-4324-93a9-e55e8dc3d145" providerId="ADAL" clId="{8DE6228C-9943-4D1B-8071-F5F5CA2740E0}" dt="2021-06-17T08:50:19.154" v="10" actId="2696"/>
        <pc:sldMkLst>
          <pc:docMk/>
          <pc:sldMk cId="0" sldId="429"/>
        </pc:sldMkLst>
      </pc:sldChg>
      <pc:sldChg chg="del">
        <pc:chgData name="田中 康大" userId="2c11c6a4-4838-4324-93a9-e55e8dc3d145" providerId="ADAL" clId="{8DE6228C-9943-4D1B-8071-F5F5CA2740E0}" dt="2021-06-17T08:50:24.736" v="11" actId="2696"/>
        <pc:sldMkLst>
          <pc:docMk/>
          <pc:sldMk cId="0" sldId="430"/>
        </pc:sldMkLst>
      </pc:sldChg>
      <pc:sldChg chg="delSp modSp">
        <pc:chgData name="田中 康大" userId="2c11c6a4-4838-4324-93a9-e55e8dc3d145" providerId="ADAL" clId="{8DE6228C-9943-4D1B-8071-F5F5CA2740E0}" dt="2021-06-17T09:30:52.166" v="278" actId="1076"/>
        <pc:sldMkLst>
          <pc:docMk/>
          <pc:sldMk cId="0" sldId="432"/>
        </pc:sldMkLst>
        <pc:spChg chg="mod">
          <ac:chgData name="田中 康大" userId="2c11c6a4-4838-4324-93a9-e55e8dc3d145" providerId="ADAL" clId="{8DE6228C-9943-4D1B-8071-F5F5CA2740E0}" dt="2021-06-17T09:30:52.166" v="278" actId="1076"/>
          <ac:spMkLst>
            <pc:docMk/>
            <pc:sldMk cId="0" sldId="432"/>
            <ac:spMk id="2" creationId="{787F36F6-CB0E-4D77-ABD9-470067B8F94B}"/>
          </ac:spMkLst>
        </pc:spChg>
        <pc:picChg chg="del">
          <ac:chgData name="田中 康大" userId="2c11c6a4-4838-4324-93a9-e55e8dc3d145" providerId="ADAL" clId="{8DE6228C-9943-4D1B-8071-F5F5CA2740E0}" dt="2021-06-17T09:25:04.940" v="189"/>
          <ac:picMkLst>
            <pc:docMk/>
            <pc:sldMk cId="0" sldId="432"/>
            <ac:picMk id="4" creationId="{00000000-0000-0000-0000-000000000000}"/>
          </ac:picMkLst>
        </pc:picChg>
        <pc:picChg chg="mod">
          <ac:chgData name="田中 康大" userId="2c11c6a4-4838-4324-93a9-e55e8dc3d145" providerId="ADAL" clId="{8DE6228C-9943-4D1B-8071-F5F5CA2740E0}" dt="2021-06-17T09:25:09.918" v="190" actId="1076"/>
          <ac:picMkLst>
            <pc:docMk/>
            <pc:sldMk cId="0" sldId="432"/>
            <ac:picMk id="5" creationId="{CB29EA67-5039-4259-8A06-22408BC21661}"/>
          </ac:picMkLst>
        </pc:picChg>
      </pc:sldChg>
      <pc:sldChg chg="del">
        <pc:chgData name="田中 康大" userId="2c11c6a4-4838-4324-93a9-e55e8dc3d145" providerId="ADAL" clId="{8DE6228C-9943-4D1B-8071-F5F5CA2740E0}" dt="2021-06-17T08:50:03.498" v="7" actId="2696"/>
        <pc:sldMkLst>
          <pc:docMk/>
          <pc:sldMk cId="0" sldId="436"/>
        </pc:sldMkLst>
      </pc:sldChg>
      <pc:sldChg chg="modSp">
        <pc:chgData name="田中 康大" userId="2c11c6a4-4838-4324-93a9-e55e8dc3d145" providerId="ADAL" clId="{8DE6228C-9943-4D1B-8071-F5F5CA2740E0}" dt="2021-06-17T09:36:55.127" v="331" actId="113"/>
        <pc:sldMkLst>
          <pc:docMk/>
          <pc:sldMk cId="0" sldId="452"/>
        </pc:sldMkLst>
        <pc:spChg chg="mod">
          <ac:chgData name="田中 康大" userId="2c11c6a4-4838-4324-93a9-e55e8dc3d145" providerId="ADAL" clId="{8DE6228C-9943-4D1B-8071-F5F5CA2740E0}" dt="2021-06-17T09:35:29.108" v="328" actId="1076"/>
          <ac:spMkLst>
            <pc:docMk/>
            <pc:sldMk cId="0" sldId="452"/>
            <ac:spMk id="3" creationId="{00000000-0000-0000-0000-000000000000}"/>
          </ac:spMkLst>
        </pc:spChg>
        <pc:spChg chg="mod">
          <ac:chgData name="田中 康大" userId="2c11c6a4-4838-4324-93a9-e55e8dc3d145" providerId="ADAL" clId="{8DE6228C-9943-4D1B-8071-F5F5CA2740E0}" dt="2021-06-17T09:36:55.127" v="331" actId="113"/>
          <ac:spMkLst>
            <pc:docMk/>
            <pc:sldMk cId="0" sldId="452"/>
            <ac:spMk id="24578" creationId="{00000000-0000-0000-0000-000000000000}"/>
          </ac:spMkLst>
        </pc:spChg>
      </pc:sldChg>
      <pc:sldChg chg="del">
        <pc:chgData name="田中 康大" userId="2c11c6a4-4838-4324-93a9-e55e8dc3d145" providerId="ADAL" clId="{8DE6228C-9943-4D1B-8071-F5F5CA2740E0}" dt="2021-06-17T08:49:43.766" v="1" actId="2696"/>
        <pc:sldMkLst>
          <pc:docMk/>
          <pc:sldMk cId="1487353766" sldId="454"/>
        </pc:sldMkLst>
      </pc:sldChg>
      <pc:sldChg chg="del">
        <pc:chgData name="田中 康大" userId="2c11c6a4-4838-4324-93a9-e55e8dc3d145" providerId="ADAL" clId="{8DE6228C-9943-4D1B-8071-F5F5CA2740E0}" dt="2021-06-17T08:49:49.635" v="3" actId="2696"/>
        <pc:sldMkLst>
          <pc:docMk/>
          <pc:sldMk cId="3248916319" sldId="455"/>
        </pc:sldMkLst>
      </pc:sldChg>
      <pc:sldChg chg="delSp modSp ord">
        <pc:chgData name="田中 康大" userId="2c11c6a4-4838-4324-93a9-e55e8dc3d145" providerId="ADAL" clId="{8DE6228C-9943-4D1B-8071-F5F5CA2740E0}" dt="2021-06-17T09:31:49.241" v="281" actId="732"/>
        <pc:sldMkLst>
          <pc:docMk/>
          <pc:sldMk cId="582250936" sldId="456"/>
        </pc:sldMkLst>
        <pc:spChg chg="mod">
          <ac:chgData name="田中 康大" userId="2c11c6a4-4838-4324-93a9-e55e8dc3d145" providerId="ADAL" clId="{8DE6228C-9943-4D1B-8071-F5F5CA2740E0}" dt="2021-06-17T08:52:17.565" v="26" actId="14100"/>
          <ac:spMkLst>
            <pc:docMk/>
            <pc:sldMk cId="582250936" sldId="456"/>
            <ac:spMk id="8" creationId="{5BD57B85-627B-4B03-9FB5-DF1C468C3E5E}"/>
          </ac:spMkLst>
        </pc:spChg>
        <pc:picChg chg="mod modCrop">
          <ac:chgData name="田中 康大" userId="2c11c6a4-4838-4324-93a9-e55e8dc3d145" providerId="ADAL" clId="{8DE6228C-9943-4D1B-8071-F5F5CA2740E0}" dt="2021-06-17T09:31:49.241" v="281" actId="732"/>
          <ac:picMkLst>
            <pc:docMk/>
            <pc:sldMk cId="582250936" sldId="456"/>
            <ac:picMk id="3" creationId="{A1C9047F-D7A3-40BB-B534-995997D84994}"/>
          </ac:picMkLst>
        </pc:picChg>
        <pc:picChg chg="del">
          <ac:chgData name="田中 康大" userId="2c11c6a4-4838-4324-93a9-e55e8dc3d145" providerId="ADAL" clId="{8DE6228C-9943-4D1B-8071-F5F5CA2740E0}" dt="2021-06-17T08:52:12.991" v="25"/>
          <ac:picMkLst>
            <pc:docMk/>
            <pc:sldMk cId="582250936" sldId="456"/>
            <ac:picMk id="4" creationId="{00000000-0000-0000-0000-000000000000}"/>
          </ac:picMkLst>
        </pc:picChg>
      </pc:sldChg>
      <pc:sldChg chg="del">
        <pc:chgData name="田中 康大" userId="2c11c6a4-4838-4324-93a9-e55e8dc3d145" providerId="ADAL" clId="{8DE6228C-9943-4D1B-8071-F5F5CA2740E0}" dt="2021-06-17T08:50:08.179" v="8" actId="2696"/>
        <pc:sldMkLst>
          <pc:docMk/>
          <pc:sldMk cId="2141067459" sldId="458"/>
        </pc:sldMkLst>
      </pc:sldChg>
      <pc:sldChg chg="del">
        <pc:chgData name="田中 康大" userId="2c11c6a4-4838-4324-93a9-e55e8dc3d145" providerId="ADAL" clId="{8DE6228C-9943-4D1B-8071-F5F5CA2740E0}" dt="2021-06-17T08:50:27.328" v="12" actId="2696"/>
        <pc:sldMkLst>
          <pc:docMk/>
          <pc:sldMk cId="386203488" sldId="459"/>
        </pc:sldMkLst>
      </pc:sldChg>
      <pc:sldChg chg="addSp delSp modSp">
        <pc:chgData name="田中 康大" userId="2c11c6a4-4838-4324-93a9-e55e8dc3d145" providerId="ADAL" clId="{8DE6228C-9943-4D1B-8071-F5F5CA2740E0}" dt="2021-06-17T09:30:22.898" v="274" actId="207"/>
        <pc:sldMkLst>
          <pc:docMk/>
          <pc:sldMk cId="0" sldId="583"/>
        </pc:sldMkLst>
        <pc:spChg chg="add del mod">
          <ac:chgData name="田中 康大" userId="2c11c6a4-4838-4324-93a9-e55e8dc3d145" providerId="ADAL" clId="{8DE6228C-9943-4D1B-8071-F5F5CA2740E0}" dt="2021-06-17T09:30:22.898" v="274" actId="207"/>
          <ac:spMkLst>
            <pc:docMk/>
            <pc:sldMk cId="0" sldId="583"/>
            <ac:spMk id="41014" creationId="{A014655D-DD9F-4B4A-926C-D058F5FE73F3}"/>
          </ac:spMkLst>
        </pc:spChg>
      </pc:sldChg>
      <pc:sldChg chg="addSp delSp modSp">
        <pc:chgData name="田中 康大" userId="2c11c6a4-4838-4324-93a9-e55e8dc3d145" providerId="ADAL" clId="{8DE6228C-9943-4D1B-8071-F5F5CA2740E0}" dt="2021-06-17T09:31:17.158" v="280" actId="207"/>
        <pc:sldMkLst>
          <pc:docMk/>
          <pc:sldMk cId="0" sldId="584"/>
        </pc:sldMkLst>
        <pc:spChg chg="add del mod">
          <ac:chgData name="田中 康大" userId="2c11c6a4-4838-4324-93a9-e55e8dc3d145" providerId="ADAL" clId="{8DE6228C-9943-4D1B-8071-F5F5CA2740E0}" dt="2021-06-17T09:31:17.158" v="280" actId="207"/>
          <ac:spMkLst>
            <pc:docMk/>
            <pc:sldMk cId="0" sldId="584"/>
            <ac:spMk id="44116" creationId="{5391725B-3F16-4076-9228-5FAB491A485E}"/>
          </ac:spMkLst>
        </pc:spChg>
      </pc:sldChg>
      <pc:sldChg chg="modSp">
        <pc:chgData name="田中 康大" userId="2c11c6a4-4838-4324-93a9-e55e8dc3d145" providerId="ADAL" clId="{8DE6228C-9943-4D1B-8071-F5F5CA2740E0}" dt="2021-06-17T09:30:29.878" v="275" actId="207"/>
        <pc:sldMkLst>
          <pc:docMk/>
          <pc:sldMk cId="0" sldId="586"/>
        </pc:sldMkLst>
        <pc:spChg chg="mod">
          <ac:chgData name="田中 康大" userId="2c11c6a4-4838-4324-93a9-e55e8dc3d145" providerId="ADAL" clId="{8DE6228C-9943-4D1B-8071-F5F5CA2740E0}" dt="2021-06-17T09:30:29.878" v="275" actId="207"/>
          <ac:spMkLst>
            <pc:docMk/>
            <pc:sldMk cId="0" sldId="586"/>
            <ac:spMk id="41986" creationId="{8D3E467B-F3E1-4672-B754-632469212EF0}"/>
          </ac:spMkLst>
        </pc:spChg>
      </pc:sldChg>
      <pc:sldChg chg="delSp modSp">
        <pc:chgData name="田中 康大" userId="2c11c6a4-4838-4324-93a9-e55e8dc3d145" providerId="ADAL" clId="{8DE6228C-9943-4D1B-8071-F5F5CA2740E0}" dt="2021-06-17T09:31:09.492" v="279" actId="1076"/>
        <pc:sldMkLst>
          <pc:docMk/>
          <pc:sldMk cId="2841254704" sldId="859"/>
        </pc:sldMkLst>
        <pc:spChg chg="mod">
          <ac:chgData name="田中 康大" userId="2c11c6a4-4838-4324-93a9-e55e8dc3d145" providerId="ADAL" clId="{8DE6228C-9943-4D1B-8071-F5F5CA2740E0}" dt="2021-06-17T09:31:09.492" v="279" actId="1076"/>
          <ac:spMkLst>
            <pc:docMk/>
            <pc:sldMk cId="2841254704" sldId="859"/>
            <ac:spMk id="2" creationId="{787F36F6-CB0E-4D77-ABD9-470067B8F94B}"/>
          </ac:spMkLst>
        </pc:spChg>
        <pc:spChg chg="mod">
          <ac:chgData name="田中 康大" userId="2c11c6a4-4838-4324-93a9-e55e8dc3d145" providerId="ADAL" clId="{8DE6228C-9943-4D1B-8071-F5F5CA2740E0}" dt="2021-06-17T08:51:26.007" v="22" actId="1076"/>
          <ac:spMkLst>
            <pc:docMk/>
            <pc:sldMk cId="2841254704" sldId="859"/>
            <ac:spMk id="9" creationId="{B560F8D7-D3E0-44A8-953C-31C742BC72A0}"/>
          </ac:spMkLst>
        </pc:spChg>
        <pc:picChg chg="del mod">
          <ac:chgData name="田中 康大" userId="2c11c6a4-4838-4324-93a9-e55e8dc3d145" providerId="ADAL" clId="{8DE6228C-9943-4D1B-8071-F5F5CA2740E0}" dt="2021-06-17T08:51:01.374" v="15"/>
          <ac:picMkLst>
            <pc:docMk/>
            <pc:sldMk cId="2841254704" sldId="859"/>
            <ac:picMk id="4" creationId="{00000000-0000-0000-0000-000000000000}"/>
          </ac:picMkLst>
        </pc:picChg>
        <pc:picChg chg="mod">
          <ac:chgData name="田中 康大" userId="2c11c6a4-4838-4324-93a9-e55e8dc3d145" providerId="ADAL" clId="{8DE6228C-9943-4D1B-8071-F5F5CA2740E0}" dt="2021-06-17T08:51:17.470" v="21" actId="1076"/>
          <ac:picMkLst>
            <pc:docMk/>
            <pc:sldMk cId="2841254704" sldId="859"/>
            <ac:picMk id="6" creationId="{FCBFEA78-FE59-4FBE-9D23-93BA11CDD69D}"/>
          </ac:picMkLst>
        </pc:picChg>
      </pc:sldChg>
      <pc:sldChg chg="del">
        <pc:chgData name="田中 康大" userId="2c11c6a4-4838-4324-93a9-e55e8dc3d145" providerId="ADAL" clId="{8DE6228C-9943-4D1B-8071-F5F5CA2740E0}" dt="2021-06-17T08:52:59.115" v="29" actId="2696"/>
        <pc:sldMkLst>
          <pc:docMk/>
          <pc:sldMk cId="283935128" sldId="861"/>
        </pc:sldMkLst>
      </pc:sldChg>
      <pc:sldChg chg="del">
        <pc:chgData name="田中 康大" userId="2c11c6a4-4838-4324-93a9-e55e8dc3d145" providerId="ADAL" clId="{8DE6228C-9943-4D1B-8071-F5F5CA2740E0}" dt="2021-06-17T08:53:01.557" v="30" actId="2696"/>
        <pc:sldMkLst>
          <pc:docMk/>
          <pc:sldMk cId="105596657" sldId="862"/>
        </pc:sldMkLst>
      </pc:sldChg>
      <pc:sldChg chg="del">
        <pc:chgData name="田中 康大" userId="2c11c6a4-4838-4324-93a9-e55e8dc3d145" providerId="ADAL" clId="{8DE6228C-9943-4D1B-8071-F5F5CA2740E0}" dt="2021-06-17T08:53:04.002" v="31" actId="2696"/>
        <pc:sldMkLst>
          <pc:docMk/>
          <pc:sldMk cId="2420716477" sldId="863"/>
        </pc:sldMkLst>
      </pc:sldChg>
      <pc:sldChg chg="del">
        <pc:chgData name="田中 康大" userId="2c11c6a4-4838-4324-93a9-e55e8dc3d145" providerId="ADAL" clId="{8DE6228C-9943-4D1B-8071-F5F5CA2740E0}" dt="2021-06-17T08:53:06.299" v="32" actId="2696"/>
        <pc:sldMkLst>
          <pc:docMk/>
          <pc:sldMk cId="1366886987" sldId="864"/>
        </pc:sldMkLst>
      </pc:sldChg>
      <pc:sldChg chg="del">
        <pc:chgData name="田中 康大" userId="2c11c6a4-4838-4324-93a9-e55e8dc3d145" providerId="ADAL" clId="{8DE6228C-9943-4D1B-8071-F5F5CA2740E0}" dt="2021-06-17T08:53:08.462" v="33" actId="2696"/>
        <pc:sldMkLst>
          <pc:docMk/>
          <pc:sldMk cId="1036632969" sldId="865"/>
        </pc:sldMkLst>
      </pc:sldChg>
      <pc:sldChg chg="del">
        <pc:chgData name="田中 康大" userId="2c11c6a4-4838-4324-93a9-e55e8dc3d145" providerId="ADAL" clId="{8DE6228C-9943-4D1B-8071-F5F5CA2740E0}" dt="2021-06-17T08:54:03.808" v="40" actId="2696"/>
        <pc:sldMkLst>
          <pc:docMk/>
          <pc:sldMk cId="2655236156" sldId="866"/>
        </pc:sldMkLst>
      </pc:sldChg>
      <pc:sldChg chg="del">
        <pc:chgData name="田中 康大" userId="2c11c6a4-4838-4324-93a9-e55e8dc3d145" providerId="ADAL" clId="{8DE6228C-9943-4D1B-8071-F5F5CA2740E0}" dt="2021-06-17T08:53:55.754" v="39" actId="2696"/>
        <pc:sldMkLst>
          <pc:docMk/>
          <pc:sldMk cId="3011172874" sldId="867"/>
        </pc:sldMkLst>
      </pc:sldChg>
      <pc:sldChg chg="modSp">
        <pc:chgData name="田中 康大" userId="2c11c6a4-4838-4324-93a9-e55e8dc3d145" providerId="ADAL" clId="{8DE6228C-9943-4D1B-8071-F5F5CA2740E0}" dt="2021-06-17T09:34:46.925" v="324" actId="1076"/>
        <pc:sldMkLst>
          <pc:docMk/>
          <pc:sldMk cId="145693106" sldId="868"/>
        </pc:sldMkLst>
        <pc:spChg chg="mod">
          <ac:chgData name="田中 康大" userId="2c11c6a4-4838-4324-93a9-e55e8dc3d145" providerId="ADAL" clId="{8DE6228C-9943-4D1B-8071-F5F5CA2740E0}" dt="2021-06-17T09:34:37.880" v="322" actId="1076"/>
          <ac:spMkLst>
            <pc:docMk/>
            <pc:sldMk cId="145693106" sldId="868"/>
            <ac:spMk id="2" creationId="{00000000-0000-0000-0000-000000000000}"/>
          </ac:spMkLst>
        </pc:spChg>
        <pc:spChg chg="mod">
          <ac:chgData name="田中 康大" userId="2c11c6a4-4838-4324-93a9-e55e8dc3d145" providerId="ADAL" clId="{8DE6228C-9943-4D1B-8071-F5F5CA2740E0}" dt="2021-06-17T09:34:43.678" v="323" actId="1076"/>
          <ac:spMkLst>
            <pc:docMk/>
            <pc:sldMk cId="145693106" sldId="868"/>
            <ac:spMk id="3" creationId="{00000000-0000-0000-0000-000000000000}"/>
          </ac:spMkLst>
        </pc:spChg>
        <pc:picChg chg="mod">
          <ac:chgData name="田中 康大" userId="2c11c6a4-4838-4324-93a9-e55e8dc3d145" providerId="ADAL" clId="{8DE6228C-9943-4D1B-8071-F5F5CA2740E0}" dt="2021-06-17T09:34:46.925" v="324" actId="1076"/>
          <ac:picMkLst>
            <pc:docMk/>
            <pc:sldMk cId="145693106" sldId="868"/>
            <ac:picMk id="6" creationId="{4346FB55-3C2D-4D45-AF73-3F85AC91126D}"/>
          </ac:picMkLst>
        </pc:picChg>
      </pc:sldChg>
      <pc:sldChg chg="modSp">
        <pc:chgData name="田中 康大" userId="2c11c6a4-4838-4324-93a9-e55e8dc3d145" providerId="ADAL" clId="{8DE6228C-9943-4D1B-8071-F5F5CA2740E0}" dt="2021-06-17T09:36:43.805" v="330" actId="113"/>
        <pc:sldMkLst>
          <pc:docMk/>
          <pc:sldMk cId="4072988366" sldId="869"/>
        </pc:sldMkLst>
        <pc:spChg chg="mod">
          <ac:chgData name="田中 康大" userId="2c11c6a4-4838-4324-93a9-e55e8dc3d145" providerId="ADAL" clId="{8DE6228C-9943-4D1B-8071-F5F5CA2740E0}" dt="2021-06-17T09:34:20.735" v="319" actId="1076"/>
          <ac:spMkLst>
            <pc:docMk/>
            <pc:sldMk cId="4072988366" sldId="869"/>
            <ac:spMk id="2" creationId="{00000000-0000-0000-0000-000000000000}"/>
          </ac:spMkLst>
        </pc:spChg>
        <pc:spChg chg="mod">
          <ac:chgData name="田中 康大" userId="2c11c6a4-4838-4324-93a9-e55e8dc3d145" providerId="ADAL" clId="{8DE6228C-9943-4D1B-8071-F5F5CA2740E0}" dt="2021-06-17T09:36:43.805" v="330" actId="113"/>
          <ac:spMkLst>
            <pc:docMk/>
            <pc:sldMk cId="4072988366" sldId="869"/>
            <ac:spMk id="3" creationId="{00000000-0000-0000-0000-000000000000}"/>
          </ac:spMkLst>
        </pc:spChg>
      </pc:sldChg>
      <pc:sldChg chg="addSp delSp modSp add">
        <pc:chgData name="田中 康大" userId="2c11c6a4-4838-4324-93a9-e55e8dc3d145" providerId="ADAL" clId="{8DE6228C-9943-4D1B-8071-F5F5CA2740E0}" dt="2021-06-17T09:35:08.745" v="326" actId="1076"/>
        <pc:sldMkLst>
          <pc:docMk/>
          <pc:sldMk cId="2810156878" sldId="870"/>
        </pc:sldMkLst>
        <pc:spChg chg="del">
          <ac:chgData name="田中 康大" userId="2c11c6a4-4838-4324-93a9-e55e8dc3d145" providerId="ADAL" clId="{8DE6228C-9943-4D1B-8071-F5F5CA2740E0}" dt="2021-06-17T09:00:10.657" v="77"/>
          <ac:spMkLst>
            <pc:docMk/>
            <pc:sldMk cId="2810156878" sldId="870"/>
            <ac:spMk id="2" creationId="{45B63195-EFCD-4EAE-9A67-D1CF586E67E2}"/>
          </ac:spMkLst>
        </pc:spChg>
        <pc:spChg chg="del">
          <ac:chgData name="田中 康大" userId="2c11c6a4-4838-4324-93a9-e55e8dc3d145" providerId="ADAL" clId="{8DE6228C-9943-4D1B-8071-F5F5CA2740E0}" dt="2021-06-17T09:00:10.657" v="77"/>
          <ac:spMkLst>
            <pc:docMk/>
            <pc:sldMk cId="2810156878" sldId="870"/>
            <ac:spMk id="3" creationId="{4D7CBE81-F9BE-44B2-8708-6C6E1BF18A50}"/>
          </ac:spMkLst>
        </pc:spChg>
        <pc:spChg chg="del">
          <ac:chgData name="田中 康大" userId="2c11c6a4-4838-4324-93a9-e55e8dc3d145" providerId="ADAL" clId="{8DE6228C-9943-4D1B-8071-F5F5CA2740E0}" dt="2021-06-17T09:00:10.657" v="77"/>
          <ac:spMkLst>
            <pc:docMk/>
            <pc:sldMk cId="2810156878" sldId="870"/>
            <ac:spMk id="4" creationId="{A1FFEDE0-4219-46DE-90EE-04C73FA38AB3}"/>
          </ac:spMkLst>
        </pc:spChg>
        <pc:spChg chg="add mod">
          <ac:chgData name="田中 康大" userId="2c11c6a4-4838-4324-93a9-e55e8dc3d145" providerId="ADAL" clId="{8DE6228C-9943-4D1B-8071-F5F5CA2740E0}" dt="2021-06-17T09:35:08.745" v="326" actId="1076"/>
          <ac:spMkLst>
            <pc:docMk/>
            <pc:sldMk cId="2810156878" sldId="870"/>
            <ac:spMk id="5" creationId="{8F2B7527-F3D0-41CE-9AE8-E5305BBDEC04}"/>
          </ac:spMkLst>
        </pc:spChg>
        <pc:spChg chg="add mod">
          <ac:chgData name="田中 康大" userId="2c11c6a4-4838-4324-93a9-e55e8dc3d145" providerId="ADAL" clId="{8DE6228C-9943-4D1B-8071-F5F5CA2740E0}" dt="2021-06-17T09:35:04.930" v="325" actId="1076"/>
          <ac:spMkLst>
            <pc:docMk/>
            <pc:sldMk cId="2810156878" sldId="870"/>
            <ac:spMk id="6" creationId="{A1D1AF89-F7D2-4D5A-B860-CED9E634851C}"/>
          </ac:spMkLst>
        </pc:spChg>
        <pc:spChg chg="add mod">
          <ac:chgData name="田中 康大" userId="2c11c6a4-4838-4324-93a9-e55e8dc3d145" providerId="ADAL" clId="{8DE6228C-9943-4D1B-8071-F5F5CA2740E0}" dt="2021-06-17T09:04:29.298" v="138" actId="14100"/>
          <ac:spMkLst>
            <pc:docMk/>
            <pc:sldMk cId="2810156878" sldId="870"/>
            <ac:spMk id="7" creationId="{E3A0BD4C-0275-4E6D-AFDE-021480CDFE99}"/>
          </ac:spMkLst>
        </pc:spChg>
      </pc:sldChg>
      <pc:sldChg chg="del">
        <pc:chgData name="田中 康大" userId="2c11c6a4-4838-4324-93a9-e55e8dc3d145" providerId="ADAL" clId="{8DE6228C-9943-4D1B-8071-F5F5CA2740E0}" dt="2021-06-17T09:59:29.731" v="344" actId="2696"/>
        <pc:sldMkLst>
          <pc:docMk/>
          <pc:sldMk cId="3572038804" sldId="871"/>
        </pc:sldMkLst>
      </pc:sldChg>
      <pc:sldChg chg="addSp modSp add">
        <pc:chgData name="田中 康大" userId="2c11c6a4-4838-4324-93a9-e55e8dc3d145" providerId="ADAL" clId="{8DE6228C-9943-4D1B-8071-F5F5CA2740E0}" dt="2021-06-17T09:59:11.718" v="343" actId="732"/>
        <pc:sldMkLst>
          <pc:docMk/>
          <pc:sldMk cId="2664431081" sldId="872"/>
        </pc:sldMkLst>
        <pc:picChg chg="add mod modCrop">
          <ac:chgData name="田中 康大" userId="2c11c6a4-4838-4324-93a9-e55e8dc3d145" providerId="ADAL" clId="{8DE6228C-9943-4D1B-8071-F5F5CA2740E0}" dt="2021-06-17T09:59:11.718" v="343" actId="732"/>
          <ac:picMkLst>
            <pc:docMk/>
            <pc:sldMk cId="2664431081" sldId="872"/>
            <ac:picMk id="2" creationId="{F3979D4F-DE38-4A6A-9F9D-564F67558091}"/>
          </ac:picMkLst>
        </pc:picChg>
      </pc:sldChg>
      <pc:sldChg chg="addSp delSp modSp add">
        <pc:chgData name="田中 康大" userId="2c11c6a4-4838-4324-93a9-e55e8dc3d145" providerId="ADAL" clId="{8DE6228C-9943-4D1B-8071-F5F5CA2740E0}" dt="2021-06-17T10:04:25.236" v="357" actId="14100"/>
        <pc:sldMkLst>
          <pc:docMk/>
          <pc:sldMk cId="2148869694" sldId="873"/>
        </pc:sldMkLst>
        <pc:picChg chg="add del">
          <ac:chgData name="田中 康大" userId="2c11c6a4-4838-4324-93a9-e55e8dc3d145" providerId="ADAL" clId="{8DE6228C-9943-4D1B-8071-F5F5CA2740E0}" dt="2021-06-17T10:03:33.478" v="347"/>
          <ac:picMkLst>
            <pc:docMk/>
            <pc:sldMk cId="2148869694" sldId="873"/>
            <ac:picMk id="2" creationId="{BA88366D-DA85-45F6-9DE1-5A0178C8FCD1}"/>
          </ac:picMkLst>
        </pc:picChg>
        <pc:picChg chg="add mod modCrop">
          <ac:chgData name="田中 康大" userId="2c11c6a4-4838-4324-93a9-e55e8dc3d145" providerId="ADAL" clId="{8DE6228C-9943-4D1B-8071-F5F5CA2740E0}" dt="2021-06-17T10:04:25.236" v="357" actId="14100"/>
          <ac:picMkLst>
            <pc:docMk/>
            <pc:sldMk cId="2148869694" sldId="873"/>
            <ac:picMk id="3" creationId="{A7A2AF9B-B18B-49F3-BB92-94FD42E87CA0}"/>
          </ac:picMkLst>
        </pc:picChg>
      </pc:sldChg>
      <pc:sldChg chg="addSp modSp add">
        <pc:chgData name="田中 康大" userId="2c11c6a4-4838-4324-93a9-e55e8dc3d145" providerId="ADAL" clId="{8DE6228C-9943-4D1B-8071-F5F5CA2740E0}" dt="2021-06-17T10:05:11.681" v="367" actId="1076"/>
        <pc:sldMkLst>
          <pc:docMk/>
          <pc:sldMk cId="1326085299" sldId="874"/>
        </pc:sldMkLst>
        <pc:picChg chg="add mod modCrop">
          <ac:chgData name="田中 康大" userId="2c11c6a4-4838-4324-93a9-e55e8dc3d145" providerId="ADAL" clId="{8DE6228C-9943-4D1B-8071-F5F5CA2740E0}" dt="2021-06-17T10:05:11.681" v="367" actId="1076"/>
          <ac:picMkLst>
            <pc:docMk/>
            <pc:sldMk cId="1326085299" sldId="874"/>
            <ac:picMk id="2" creationId="{6293B09C-DD45-496A-8B31-3073DDE74AF5}"/>
          </ac:picMkLst>
        </pc:picChg>
      </pc:sldChg>
      <pc:sldChg chg="addSp modSp add">
        <pc:chgData name="田中 康大" userId="2c11c6a4-4838-4324-93a9-e55e8dc3d145" providerId="ADAL" clId="{8DE6228C-9943-4D1B-8071-F5F5CA2740E0}" dt="2021-06-17T10:06:40.588" v="375" actId="14100"/>
        <pc:sldMkLst>
          <pc:docMk/>
          <pc:sldMk cId="1837768823" sldId="875"/>
        </pc:sldMkLst>
        <pc:picChg chg="add mod modCrop">
          <ac:chgData name="田中 康大" userId="2c11c6a4-4838-4324-93a9-e55e8dc3d145" providerId="ADAL" clId="{8DE6228C-9943-4D1B-8071-F5F5CA2740E0}" dt="2021-06-17T10:06:40.588" v="375" actId="14100"/>
          <ac:picMkLst>
            <pc:docMk/>
            <pc:sldMk cId="1837768823" sldId="875"/>
            <ac:picMk id="2" creationId="{A53D2E61-0E95-47C6-960A-C331F814933B}"/>
          </ac:picMkLst>
        </pc:picChg>
      </pc:sldChg>
      <pc:sldChg chg="addSp modSp add">
        <pc:chgData name="田中 康大" userId="2c11c6a4-4838-4324-93a9-e55e8dc3d145" providerId="ADAL" clId="{8DE6228C-9943-4D1B-8071-F5F5CA2740E0}" dt="2021-06-17T10:09:47.090" v="411" actId="1076"/>
        <pc:sldMkLst>
          <pc:docMk/>
          <pc:sldMk cId="3226321138" sldId="876"/>
        </pc:sldMkLst>
        <pc:spChg chg="add mod">
          <ac:chgData name="田中 康大" userId="2c11c6a4-4838-4324-93a9-e55e8dc3d145" providerId="ADAL" clId="{8DE6228C-9943-4D1B-8071-F5F5CA2740E0}" dt="2021-06-17T10:09:47.090" v="411" actId="1076"/>
          <ac:spMkLst>
            <pc:docMk/>
            <pc:sldMk cId="3226321138" sldId="876"/>
            <ac:spMk id="2" creationId="{96F92CFB-F3E1-40CA-A2E2-B78F4EE978D8}"/>
          </ac:spMkLst>
        </pc:spChg>
      </pc:sldChg>
    </pc:docChg>
  </pc:docChgLst>
  <pc:docChgLst>
    <pc:chgData name="桑原 大" userId="5c52209e-7228-4cc8-b2e5-b66b6ad35e85" providerId="ADAL" clId="{0494E54E-9B7F-4A59-A01A-04630FAFE064}"/>
    <pc:docChg chg="addSld modSld sldOrd">
      <pc:chgData name="桑原 大" userId="5c52209e-7228-4cc8-b2e5-b66b6ad35e85" providerId="ADAL" clId="{0494E54E-9B7F-4A59-A01A-04630FAFE064}" dt="2023-03-09T03:03:00.634" v="224" actId="20577"/>
      <pc:docMkLst>
        <pc:docMk/>
      </pc:docMkLst>
      <pc:sldChg chg="modSp add mod ord">
        <pc:chgData name="桑原 大" userId="5c52209e-7228-4cc8-b2e5-b66b6ad35e85" providerId="ADAL" clId="{0494E54E-9B7F-4A59-A01A-04630FAFE064}" dt="2023-03-09T02:58:01.074" v="115" actId="20577"/>
        <pc:sldMkLst>
          <pc:docMk/>
          <pc:sldMk cId="1214124993" sldId="961"/>
        </pc:sldMkLst>
        <pc:spChg chg="mod">
          <ac:chgData name="桑原 大" userId="5c52209e-7228-4cc8-b2e5-b66b6ad35e85" providerId="ADAL" clId="{0494E54E-9B7F-4A59-A01A-04630FAFE064}" dt="2023-03-09T02:56:33.914" v="5" actId="20577"/>
          <ac:spMkLst>
            <pc:docMk/>
            <pc:sldMk cId="1214124993" sldId="961"/>
            <ac:spMk id="2" creationId="{6F740D46-B1DD-4F80-B0CC-C7EA5A92A9FD}"/>
          </ac:spMkLst>
        </pc:spChg>
        <pc:spChg chg="mod">
          <ac:chgData name="桑原 大" userId="5c52209e-7228-4cc8-b2e5-b66b6ad35e85" providerId="ADAL" clId="{0494E54E-9B7F-4A59-A01A-04630FAFE064}" dt="2023-03-09T02:58:01.074" v="115" actId="20577"/>
          <ac:spMkLst>
            <pc:docMk/>
            <pc:sldMk cId="1214124993" sldId="961"/>
            <ac:spMk id="3" creationId="{23CECD41-C1D7-4AB3-8AD7-E659432A3DB6}"/>
          </ac:spMkLst>
        </pc:spChg>
      </pc:sldChg>
      <pc:sldChg chg="modSp mod">
        <pc:chgData name="桑原 大" userId="5c52209e-7228-4cc8-b2e5-b66b6ad35e85" providerId="ADAL" clId="{0494E54E-9B7F-4A59-A01A-04630FAFE064}" dt="2023-03-09T03:03:00.634" v="224" actId="20577"/>
        <pc:sldMkLst>
          <pc:docMk/>
          <pc:sldMk cId="4168158159" sldId="962"/>
        </pc:sldMkLst>
        <pc:spChg chg="mod">
          <ac:chgData name="桑原 大" userId="5c52209e-7228-4cc8-b2e5-b66b6ad35e85" providerId="ADAL" clId="{0494E54E-9B7F-4A59-A01A-04630FAFE064}" dt="2023-03-09T03:01:50.715" v="118" actId="20577"/>
          <ac:spMkLst>
            <pc:docMk/>
            <pc:sldMk cId="4168158159" sldId="962"/>
            <ac:spMk id="2" creationId="{6F740D46-B1DD-4F80-B0CC-C7EA5A92A9FD}"/>
          </ac:spMkLst>
        </pc:spChg>
        <pc:spChg chg="mod">
          <ac:chgData name="桑原 大" userId="5c52209e-7228-4cc8-b2e5-b66b6ad35e85" providerId="ADAL" clId="{0494E54E-9B7F-4A59-A01A-04630FAFE064}" dt="2023-03-09T03:03:00.634" v="224" actId="20577"/>
          <ac:spMkLst>
            <pc:docMk/>
            <pc:sldMk cId="4168158159" sldId="962"/>
            <ac:spMk id="3" creationId="{23CECD41-C1D7-4AB3-8AD7-E659432A3DB6}"/>
          </ac:spMkLst>
        </pc:spChg>
      </pc:sldChg>
    </pc:docChg>
  </pc:docChgLst>
  <pc:docChgLst>
    <pc:chgData name="桑原 大" userId="S::d-kuwabara-g1@pref.fukui.lg.jp::5c52209e-7228-4cc8-b2e5-b66b6ad35e85" providerId="AD" clId="Web-{8335E78D-9AA6-4092-9149-04F2D8F0A23C}"/>
    <pc:docChg chg="addSld delSld modSld sldOrd">
      <pc:chgData name="桑原 大" userId="S::d-kuwabara-g1@pref.fukui.lg.jp::5c52209e-7228-4cc8-b2e5-b66b6ad35e85" providerId="AD" clId="Web-{8335E78D-9AA6-4092-9149-04F2D8F0A23C}" dt="2023-03-09T02:33:12.670" v="421" actId="20577"/>
      <pc:docMkLst>
        <pc:docMk/>
      </pc:docMkLst>
      <pc:sldChg chg="modSp">
        <pc:chgData name="桑原 大" userId="S::d-kuwabara-g1@pref.fukui.lg.jp::5c52209e-7228-4cc8-b2e5-b66b6ad35e85" providerId="AD" clId="Web-{8335E78D-9AA6-4092-9149-04F2D8F0A23C}" dt="2023-03-09T00:31:00.879" v="5" actId="20577"/>
        <pc:sldMkLst>
          <pc:docMk/>
          <pc:sldMk cId="0" sldId="256"/>
        </pc:sldMkLst>
        <pc:spChg chg="mod">
          <ac:chgData name="桑原 大" userId="S::d-kuwabara-g1@pref.fukui.lg.jp::5c52209e-7228-4cc8-b2e5-b66b6ad35e85" providerId="AD" clId="Web-{8335E78D-9AA6-4092-9149-04F2D8F0A23C}" dt="2023-03-09T00:31:00.879" v="5" actId="20577"/>
          <ac:spMkLst>
            <pc:docMk/>
            <pc:sldMk cId="0" sldId="256"/>
            <ac:spMk id="3" creationId="{00000000-0000-0000-0000-000000000000}"/>
          </ac:spMkLst>
        </pc:spChg>
      </pc:sldChg>
      <pc:sldChg chg="modSp">
        <pc:chgData name="桑原 大" userId="S::d-kuwabara-g1@pref.fukui.lg.jp::5c52209e-7228-4cc8-b2e5-b66b6ad35e85" providerId="AD" clId="Web-{8335E78D-9AA6-4092-9149-04F2D8F0A23C}" dt="2023-03-09T00:31:49.333" v="10" actId="20577"/>
        <pc:sldMkLst>
          <pc:docMk/>
          <pc:sldMk cId="1655505847" sldId="934"/>
        </pc:sldMkLst>
        <pc:spChg chg="mod">
          <ac:chgData name="桑原 大" userId="S::d-kuwabara-g1@pref.fukui.lg.jp::5c52209e-7228-4cc8-b2e5-b66b6ad35e85" providerId="AD" clId="Web-{8335E78D-9AA6-4092-9149-04F2D8F0A23C}" dt="2023-03-09T00:31:49.333" v="10" actId="20577"/>
          <ac:spMkLst>
            <pc:docMk/>
            <pc:sldMk cId="1655505847" sldId="934"/>
            <ac:spMk id="3" creationId="{BC218AEE-0283-4EB0-A384-9197B1036626}"/>
          </ac:spMkLst>
        </pc:spChg>
      </pc:sldChg>
      <pc:sldChg chg="addSp modSp new del mod ord modClrScheme chgLayout">
        <pc:chgData name="桑原 大" userId="S::d-kuwabara-g1@pref.fukui.lg.jp::5c52209e-7228-4cc8-b2e5-b66b6ad35e85" providerId="AD" clId="Web-{8335E78D-9AA6-4092-9149-04F2D8F0A23C}" dt="2023-03-09T01:04:38.639" v="56"/>
        <pc:sldMkLst>
          <pc:docMk/>
          <pc:sldMk cId="2415531252" sldId="951"/>
        </pc:sldMkLst>
        <pc:spChg chg="mod ord">
          <ac:chgData name="桑原 大" userId="S::d-kuwabara-g1@pref.fukui.lg.jp::5c52209e-7228-4cc8-b2e5-b66b6ad35e85" providerId="AD" clId="Web-{8335E78D-9AA6-4092-9149-04F2D8F0A23C}" dt="2023-03-09T00:36:38.870" v="13"/>
          <ac:spMkLst>
            <pc:docMk/>
            <pc:sldMk cId="2415531252" sldId="951"/>
            <ac:spMk id="2" creationId="{82C9EED7-8721-57C6-F366-689CA69AD1BE}"/>
          </ac:spMkLst>
        </pc:spChg>
        <pc:spChg chg="add mod ord">
          <ac:chgData name="桑原 大" userId="S::d-kuwabara-g1@pref.fukui.lg.jp::5c52209e-7228-4cc8-b2e5-b66b6ad35e85" providerId="AD" clId="Web-{8335E78D-9AA6-4092-9149-04F2D8F0A23C}" dt="2023-03-09T00:36:38.870" v="13"/>
          <ac:spMkLst>
            <pc:docMk/>
            <pc:sldMk cId="2415531252" sldId="951"/>
            <ac:spMk id="3" creationId="{3AF5D29A-1BB9-1C7D-458F-81A4DA87C93D}"/>
          </ac:spMkLst>
        </pc:spChg>
      </pc:sldChg>
      <pc:sldChg chg="addSp delSp modSp add mod ord replId modClrScheme chgLayout">
        <pc:chgData name="桑原 大" userId="S::d-kuwabara-g1@pref.fukui.lg.jp::5c52209e-7228-4cc8-b2e5-b66b6ad35e85" providerId="AD" clId="Web-{8335E78D-9AA6-4092-9149-04F2D8F0A23C}" dt="2023-03-09T01:05:16.437" v="58" actId="20577"/>
        <pc:sldMkLst>
          <pc:docMk/>
          <pc:sldMk cId="2399125914" sldId="952"/>
        </pc:sldMkLst>
        <pc:spChg chg="mod ord">
          <ac:chgData name="桑原 大" userId="S::d-kuwabara-g1@pref.fukui.lg.jp::5c52209e-7228-4cc8-b2e5-b66b6ad35e85" providerId="AD" clId="Web-{8335E78D-9AA6-4092-9149-04F2D8F0A23C}" dt="2023-03-09T00:38:52.342" v="23"/>
          <ac:spMkLst>
            <pc:docMk/>
            <pc:sldMk cId="2399125914" sldId="952"/>
            <ac:spMk id="2" creationId="{00000000-0000-0000-0000-000000000000}"/>
          </ac:spMkLst>
        </pc:spChg>
        <pc:spChg chg="add mod ord">
          <ac:chgData name="桑原 大" userId="S::d-kuwabara-g1@pref.fukui.lg.jp::5c52209e-7228-4cc8-b2e5-b66b6ad35e85" providerId="AD" clId="Web-{8335E78D-9AA6-4092-9149-04F2D8F0A23C}" dt="2023-03-09T01:05:16.437" v="58" actId="20577"/>
          <ac:spMkLst>
            <pc:docMk/>
            <pc:sldMk cId="2399125914" sldId="952"/>
            <ac:spMk id="3" creationId="{4DC20393-385A-15EA-62CA-1ED0673F4887}"/>
          </ac:spMkLst>
        </pc:spChg>
        <pc:spChg chg="del mod">
          <ac:chgData name="桑原 大" userId="S::d-kuwabara-g1@pref.fukui.lg.jp::5c52209e-7228-4cc8-b2e5-b66b6ad35e85" providerId="AD" clId="Web-{8335E78D-9AA6-4092-9149-04F2D8F0A23C}" dt="2023-03-09T00:38:11.482" v="21"/>
          <ac:spMkLst>
            <pc:docMk/>
            <pc:sldMk cId="2399125914" sldId="952"/>
            <ac:spMk id="6" creationId="{2820650A-C040-4987-95DE-82F717AE7D60}"/>
          </ac:spMkLst>
        </pc:spChg>
        <pc:graphicFrameChg chg="del">
          <ac:chgData name="桑原 大" userId="S::d-kuwabara-g1@pref.fukui.lg.jp::5c52209e-7228-4cc8-b2e5-b66b6ad35e85" providerId="AD" clId="Web-{8335E78D-9AA6-4092-9149-04F2D8F0A23C}" dt="2023-03-09T00:38:20.810" v="22"/>
          <ac:graphicFrameMkLst>
            <pc:docMk/>
            <pc:sldMk cId="2399125914" sldId="952"/>
            <ac:graphicFrameMk id="5" creationId="{988ACE9C-4B83-473B-952A-4E2F9D19CA4D}"/>
          </ac:graphicFrameMkLst>
        </pc:graphicFrameChg>
      </pc:sldChg>
      <pc:sldChg chg="modSp add replId">
        <pc:chgData name="桑原 大" userId="S::d-kuwabara-g1@pref.fukui.lg.jp::5c52209e-7228-4cc8-b2e5-b66b6ad35e85" providerId="AD" clId="Web-{8335E78D-9AA6-4092-9149-04F2D8F0A23C}" dt="2023-03-09T01:21:51.239" v="122" actId="20577"/>
        <pc:sldMkLst>
          <pc:docMk/>
          <pc:sldMk cId="2185347579" sldId="953"/>
        </pc:sldMkLst>
        <pc:spChg chg="mod">
          <ac:chgData name="桑原 大" userId="S::d-kuwabara-g1@pref.fukui.lg.jp::5c52209e-7228-4cc8-b2e5-b66b6ad35e85" providerId="AD" clId="Web-{8335E78D-9AA6-4092-9149-04F2D8F0A23C}" dt="2023-03-09T01:06:06.047" v="64" actId="20577"/>
          <ac:spMkLst>
            <pc:docMk/>
            <pc:sldMk cId="2185347579" sldId="953"/>
            <ac:spMk id="2" creationId="{00000000-0000-0000-0000-000000000000}"/>
          </ac:spMkLst>
        </pc:spChg>
        <pc:spChg chg="mod">
          <ac:chgData name="桑原 大" userId="S::d-kuwabara-g1@pref.fukui.lg.jp::5c52209e-7228-4cc8-b2e5-b66b6ad35e85" providerId="AD" clId="Web-{8335E78D-9AA6-4092-9149-04F2D8F0A23C}" dt="2023-03-09T01:21:51.239" v="122" actId="20577"/>
          <ac:spMkLst>
            <pc:docMk/>
            <pc:sldMk cId="2185347579" sldId="953"/>
            <ac:spMk id="3" creationId="{4DC20393-385A-15EA-62CA-1ED0673F4887}"/>
          </ac:spMkLst>
        </pc:spChg>
      </pc:sldChg>
      <pc:sldChg chg="modSp add replId">
        <pc:chgData name="桑原 大" userId="S::d-kuwabara-g1@pref.fukui.lg.jp::5c52209e-7228-4cc8-b2e5-b66b6ad35e85" providerId="AD" clId="Web-{8335E78D-9AA6-4092-9149-04F2D8F0A23C}" dt="2023-03-09T01:27:08.292" v="129" actId="20577"/>
        <pc:sldMkLst>
          <pc:docMk/>
          <pc:sldMk cId="1937701618" sldId="954"/>
        </pc:sldMkLst>
        <pc:spChg chg="mod">
          <ac:chgData name="桑原 大" userId="S::d-kuwabara-g1@pref.fukui.lg.jp::5c52209e-7228-4cc8-b2e5-b66b6ad35e85" providerId="AD" clId="Web-{8335E78D-9AA6-4092-9149-04F2D8F0A23C}" dt="2023-03-09T01:27:08.292" v="129" actId="20577"/>
          <ac:spMkLst>
            <pc:docMk/>
            <pc:sldMk cId="1937701618" sldId="954"/>
            <ac:spMk id="3" creationId="{4DC20393-385A-15EA-62CA-1ED0673F4887}"/>
          </ac:spMkLst>
        </pc:spChg>
      </pc:sldChg>
      <pc:sldChg chg="modSp add replId">
        <pc:chgData name="桑原 大" userId="S::d-kuwabara-g1@pref.fukui.lg.jp::5c52209e-7228-4cc8-b2e5-b66b6ad35e85" providerId="AD" clId="Web-{8335E78D-9AA6-4092-9149-04F2D8F0A23C}" dt="2023-03-09T01:37:02.179" v="167" actId="20577"/>
        <pc:sldMkLst>
          <pc:docMk/>
          <pc:sldMk cId="1969649980" sldId="955"/>
        </pc:sldMkLst>
        <pc:spChg chg="mod">
          <ac:chgData name="桑原 大" userId="S::d-kuwabara-g1@pref.fukui.lg.jp::5c52209e-7228-4cc8-b2e5-b66b6ad35e85" providerId="AD" clId="Web-{8335E78D-9AA6-4092-9149-04F2D8F0A23C}" dt="2023-03-09T01:37:02.179" v="167" actId="20577"/>
          <ac:spMkLst>
            <pc:docMk/>
            <pc:sldMk cId="1969649980" sldId="955"/>
            <ac:spMk id="3" creationId="{4DC20393-385A-15EA-62CA-1ED0673F4887}"/>
          </ac:spMkLst>
        </pc:spChg>
      </pc:sldChg>
      <pc:sldChg chg="modSp add replId">
        <pc:chgData name="桑原 大" userId="S::d-kuwabara-g1@pref.fukui.lg.jp::5c52209e-7228-4cc8-b2e5-b66b6ad35e85" providerId="AD" clId="Web-{8335E78D-9AA6-4092-9149-04F2D8F0A23C}" dt="2023-03-09T01:39:12.322" v="191" actId="20577"/>
        <pc:sldMkLst>
          <pc:docMk/>
          <pc:sldMk cId="2141584500" sldId="956"/>
        </pc:sldMkLst>
        <pc:spChg chg="mod">
          <ac:chgData name="桑原 大" userId="S::d-kuwabara-g1@pref.fukui.lg.jp::5c52209e-7228-4cc8-b2e5-b66b6ad35e85" providerId="AD" clId="Web-{8335E78D-9AA6-4092-9149-04F2D8F0A23C}" dt="2023-03-09T01:39:12.322" v="191" actId="20577"/>
          <ac:spMkLst>
            <pc:docMk/>
            <pc:sldMk cId="2141584500" sldId="956"/>
            <ac:spMk id="3" creationId="{4DC20393-385A-15EA-62CA-1ED0673F4887}"/>
          </ac:spMkLst>
        </pc:spChg>
      </pc:sldChg>
      <pc:sldChg chg="modSp add replId">
        <pc:chgData name="桑原 大" userId="S::d-kuwabara-g1@pref.fukui.lg.jp::5c52209e-7228-4cc8-b2e5-b66b6ad35e85" providerId="AD" clId="Web-{8335E78D-9AA6-4092-9149-04F2D8F0A23C}" dt="2023-03-09T01:48:58.350" v="230" actId="20577"/>
        <pc:sldMkLst>
          <pc:docMk/>
          <pc:sldMk cId="3184406487" sldId="957"/>
        </pc:sldMkLst>
        <pc:spChg chg="mod">
          <ac:chgData name="桑原 大" userId="S::d-kuwabara-g1@pref.fukui.lg.jp::5c52209e-7228-4cc8-b2e5-b66b6ad35e85" providerId="AD" clId="Web-{8335E78D-9AA6-4092-9149-04F2D8F0A23C}" dt="2023-03-09T01:48:58.350" v="230" actId="20577"/>
          <ac:spMkLst>
            <pc:docMk/>
            <pc:sldMk cId="3184406487" sldId="957"/>
            <ac:spMk id="3" creationId="{4DC20393-385A-15EA-62CA-1ED0673F4887}"/>
          </ac:spMkLst>
        </pc:spChg>
      </pc:sldChg>
      <pc:sldChg chg="modSp add replId">
        <pc:chgData name="桑原 大" userId="S::d-kuwabara-g1@pref.fukui.lg.jp::5c52209e-7228-4cc8-b2e5-b66b6ad35e85" providerId="AD" clId="Web-{8335E78D-9AA6-4092-9149-04F2D8F0A23C}" dt="2023-03-09T02:16:00.524" v="314" actId="20577"/>
        <pc:sldMkLst>
          <pc:docMk/>
          <pc:sldMk cId="380876471" sldId="958"/>
        </pc:sldMkLst>
        <pc:spChg chg="mod">
          <ac:chgData name="桑原 大" userId="S::d-kuwabara-g1@pref.fukui.lg.jp::5c52209e-7228-4cc8-b2e5-b66b6ad35e85" providerId="AD" clId="Web-{8335E78D-9AA6-4092-9149-04F2D8F0A23C}" dt="2023-03-09T02:01:38.412" v="241" actId="20577"/>
          <ac:spMkLst>
            <pc:docMk/>
            <pc:sldMk cId="380876471" sldId="958"/>
            <ac:spMk id="2" creationId="{00000000-0000-0000-0000-000000000000}"/>
          </ac:spMkLst>
        </pc:spChg>
        <pc:spChg chg="mod">
          <ac:chgData name="桑原 大" userId="S::d-kuwabara-g1@pref.fukui.lg.jp::5c52209e-7228-4cc8-b2e5-b66b6ad35e85" providerId="AD" clId="Web-{8335E78D-9AA6-4092-9149-04F2D8F0A23C}" dt="2023-03-09T02:16:00.524" v="314" actId="20577"/>
          <ac:spMkLst>
            <pc:docMk/>
            <pc:sldMk cId="380876471" sldId="958"/>
            <ac:spMk id="3" creationId="{4DC20393-385A-15EA-62CA-1ED0673F4887}"/>
          </ac:spMkLst>
        </pc:spChg>
      </pc:sldChg>
      <pc:sldChg chg="modSp add replId">
        <pc:chgData name="桑原 大" userId="S::d-kuwabara-g1@pref.fukui.lg.jp::5c52209e-7228-4cc8-b2e5-b66b6ad35e85" providerId="AD" clId="Web-{8335E78D-9AA6-4092-9149-04F2D8F0A23C}" dt="2023-03-09T02:27:42.632" v="373" actId="20577"/>
        <pc:sldMkLst>
          <pc:docMk/>
          <pc:sldMk cId="3050758728" sldId="959"/>
        </pc:sldMkLst>
        <pc:spChg chg="mod">
          <ac:chgData name="桑原 大" userId="S::d-kuwabara-g1@pref.fukui.lg.jp::5c52209e-7228-4cc8-b2e5-b66b6ad35e85" providerId="AD" clId="Web-{8335E78D-9AA6-4092-9149-04F2D8F0A23C}" dt="2023-03-09T02:21:33.593" v="337" actId="20577"/>
          <ac:spMkLst>
            <pc:docMk/>
            <pc:sldMk cId="3050758728" sldId="959"/>
            <ac:spMk id="2" creationId="{00000000-0000-0000-0000-000000000000}"/>
          </ac:spMkLst>
        </pc:spChg>
        <pc:spChg chg="mod">
          <ac:chgData name="桑原 大" userId="S::d-kuwabara-g1@pref.fukui.lg.jp::5c52209e-7228-4cc8-b2e5-b66b6ad35e85" providerId="AD" clId="Web-{8335E78D-9AA6-4092-9149-04F2D8F0A23C}" dt="2023-03-09T02:27:42.632" v="373" actId="20577"/>
          <ac:spMkLst>
            <pc:docMk/>
            <pc:sldMk cId="3050758728" sldId="959"/>
            <ac:spMk id="3" creationId="{4DC20393-385A-15EA-62CA-1ED0673F4887}"/>
          </ac:spMkLst>
        </pc:spChg>
      </pc:sldChg>
      <pc:sldChg chg="modSp add replId">
        <pc:chgData name="桑原 大" userId="S::d-kuwabara-g1@pref.fukui.lg.jp::5c52209e-7228-4cc8-b2e5-b66b6ad35e85" providerId="AD" clId="Web-{8335E78D-9AA6-4092-9149-04F2D8F0A23C}" dt="2023-03-09T02:33:12.670" v="421" actId="20577"/>
        <pc:sldMkLst>
          <pc:docMk/>
          <pc:sldMk cId="3555129697" sldId="960"/>
        </pc:sldMkLst>
        <pc:spChg chg="mod">
          <ac:chgData name="桑原 大" userId="S::d-kuwabara-g1@pref.fukui.lg.jp::5c52209e-7228-4cc8-b2e5-b66b6ad35e85" providerId="AD" clId="Web-{8335E78D-9AA6-4092-9149-04F2D8F0A23C}" dt="2023-03-09T02:33:12.670" v="421" actId="20577"/>
          <ac:spMkLst>
            <pc:docMk/>
            <pc:sldMk cId="3555129697" sldId="960"/>
            <ac:spMk id="3" creationId="{4DC20393-385A-15EA-62CA-1ED0673F4887}"/>
          </ac:spMkLst>
        </pc:spChg>
      </pc:sldChg>
    </pc:docChg>
  </pc:docChgLst>
  <pc:docChgLst>
    <pc:chgData name="桑原 大" userId="5c52209e-7228-4cc8-b2e5-b66b6ad35e85" providerId="ADAL" clId="{8AF8AD18-4557-4F74-AF99-8FFBD679729A}"/>
    <pc:docChg chg="custSel addSld modSld sldOrd">
      <pc:chgData name="桑原 大" userId="5c52209e-7228-4cc8-b2e5-b66b6ad35e85" providerId="ADAL" clId="{8AF8AD18-4557-4F74-AF99-8FFBD679729A}" dt="2023-03-09T06:16:55.659" v="8308" actId="20577"/>
      <pc:docMkLst>
        <pc:docMk/>
      </pc:docMkLst>
      <pc:sldChg chg="modNotesTx">
        <pc:chgData name="桑原 大" userId="5c52209e-7228-4cc8-b2e5-b66b6ad35e85" providerId="ADAL" clId="{8AF8AD18-4557-4F74-AF99-8FFBD679729A}" dt="2023-03-09T04:27:44.102" v="36" actId="20577"/>
        <pc:sldMkLst>
          <pc:docMk/>
          <pc:sldMk cId="0" sldId="256"/>
        </pc:sldMkLst>
      </pc:sldChg>
      <pc:sldChg chg="modNotesTx">
        <pc:chgData name="桑原 大" userId="5c52209e-7228-4cc8-b2e5-b66b6ad35e85" providerId="ADAL" clId="{8AF8AD18-4557-4F74-AF99-8FFBD679729A}" dt="2023-03-09T04:28:00.433" v="63" actId="20577"/>
        <pc:sldMkLst>
          <pc:docMk/>
          <pc:sldMk cId="0" sldId="257"/>
        </pc:sldMkLst>
      </pc:sldChg>
      <pc:sldChg chg="modNotesTx">
        <pc:chgData name="桑原 大" userId="5c52209e-7228-4cc8-b2e5-b66b6ad35e85" providerId="ADAL" clId="{8AF8AD18-4557-4F74-AF99-8FFBD679729A}" dt="2023-03-09T04:38:57.095" v="1489" actId="20577"/>
        <pc:sldMkLst>
          <pc:docMk/>
          <pc:sldMk cId="863181340" sldId="915"/>
        </pc:sldMkLst>
      </pc:sldChg>
      <pc:sldChg chg="modNotesTx">
        <pc:chgData name="桑原 大" userId="5c52209e-7228-4cc8-b2e5-b66b6ad35e85" providerId="ADAL" clId="{8AF8AD18-4557-4F74-AF99-8FFBD679729A}" dt="2023-03-09T04:39:05.296" v="1490"/>
        <pc:sldMkLst>
          <pc:docMk/>
          <pc:sldMk cId="2444637337" sldId="919"/>
        </pc:sldMkLst>
      </pc:sldChg>
      <pc:sldChg chg="modNotesTx">
        <pc:chgData name="桑原 大" userId="5c52209e-7228-4cc8-b2e5-b66b6ad35e85" providerId="ADAL" clId="{8AF8AD18-4557-4F74-AF99-8FFBD679729A}" dt="2023-03-09T04:39:12.796" v="1491"/>
        <pc:sldMkLst>
          <pc:docMk/>
          <pc:sldMk cId="4241859916" sldId="920"/>
        </pc:sldMkLst>
      </pc:sldChg>
      <pc:sldChg chg="modNotesTx">
        <pc:chgData name="桑原 大" userId="5c52209e-7228-4cc8-b2e5-b66b6ad35e85" providerId="ADAL" clId="{8AF8AD18-4557-4F74-AF99-8FFBD679729A}" dt="2023-03-09T04:39:19.291" v="1492"/>
        <pc:sldMkLst>
          <pc:docMk/>
          <pc:sldMk cId="628564221" sldId="921"/>
        </pc:sldMkLst>
      </pc:sldChg>
      <pc:sldChg chg="modNotesTx">
        <pc:chgData name="桑原 大" userId="5c52209e-7228-4cc8-b2e5-b66b6ad35e85" providerId="ADAL" clId="{8AF8AD18-4557-4F74-AF99-8FFBD679729A}" dt="2023-03-09T04:39:21.951" v="1493"/>
        <pc:sldMkLst>
          <pc:docMk/>
          <pc:sldMk cId="2446156664" sldId="922"/>
        </pc:sldMkLst>
      </pc:sldChg>
      <pc:sldChg chg="modNotesTx">
        <pc:chgData name="桑原 大" userId="5c52209e-7228-4cc8-b2e5-b66b6ad35e85" providerId="ADAL" clId="{8AF8AD18-4557-4F74-AF99-8FFBD679729A}" dt="2023-03-09T04:39:23.619" v="1494"/>
        <pc:sldMkLst>
          <pc:docMk/>
          <pc:sldMk cId="4227110135" sldId="923"/>
        </pc:sldMkLst>
      </pc:sldChg>
      <pc:sldChg chg="modNotesTx">
        <pc:chgData name="桑原 大" userId="5c52209e-7228-4cc8-b2e5-b66b6ad35e85" providerId="ADAL" clId="{8AF8AD18-4557-4F74-AF99-8FFBD679729A}" dt="2023-03-09T04:39:26.551" v="1495"/>
        <pc:sldMkLst>
          <pc:docMk/>
          <pc:sldMk cId="1582804349" sldId="924"/>
        </pc:sldMkLst>
      </pc:sldChg>
      <pc:sldChg chg="modNotesTx">
        <pc:chgData name="桑原 大" userId="5c52209e-7228-4cc8-b2e5-b66b6ad35e85" providerId="ADAL" clId="{8AF8AD18-4557-4F74-AF99-8FFBD679729A}" dt="2023-03-09T04:39:31.471" v="1496"/>
        <pc:sldMkLst>
          <pc:docMk/>
          <pc:sldMk cId="2819074889" sldId="925"/>
        </pc:sldMkLst>
      </pc:sldChg>
      <pc:sldChg chg="modNotesTx">
        <pc:chgData name="桑原 大" userId="5c52209e-7228-4cc8-b2e5-b66b6ad35e85" providerId="ADAL" clId="{8AF8AD18-4557-4F74-AF99-8FFBD679729A}" dt="2023-03-09T04:39:33.676" v="1497"/>
        <pc:sldMkLst>
          <pc:docMk/>
          <pc:sldMk cId="3969174030" sldId="926"/>
        </pc:sldMkLst>
      </pc:sldChg>
      <pc:sldChg chg="modNotesTx">
        <pc:chgData name="桑原 大" userId="5c52209e-7228-4cc8-b2e5-b66b6ad35e85" providerId="ADAL" clId="{8AF8AD18-4557-4F74-AF99-8FFBD679729A}" dt="2023-03-09T04:41:27.893" v="1690" actId="20577"/>
        <pc:sldMkLst>
          <pc:docMk/>
          <pc:sldMk cId="1860949207" sldId="928"/>
        </pc:sldMkLst>
      </pc:sldChg>
      <pc:sldChg chg="modNotesTx">
        <pc:chgData name="桑原 大" userId="5c52209e-7228-4cc8-b2e5-b66b6ad35e85" providerId="ADAL" clId="{8AF8AD18-4557-4F74-AF99-8FFBD679729A}" dt="2023-03-09T04:31:37.131" v="550" actId="20577"/>
        <pc:sldMkLst>
          <pc:docMk/>
          <pc:sldMk cId="2374259703" sldId="929"/>
        </pc:sldMkLst>
      </pc:sldChg>
      <pc:sldChg chg="modNotesTx">
        <pc:chgData name="桑原 大" userId="5c52209e-7228-4cc8-b2e5-b66b6ad35e85" providerId="ADAL" clId="{8AF8AD18-4557-4F74-AF99-8FFBD679729A}" dt="2023-03-09T04:32:24.193" v="652" actId="20577"/>
        <pc:sldMkLst>
          <pc:docMk/>
          <pc:sldMk cId="1859446556" sldId="930"/>
        </pc:sldMkLst>
      </pc:sldChg>
      <pc:sldChg chg="modNotesTx">
        <pc:chgData name="桑原 大" userId="5c52209e-7228-4cc8-b2e5-b66b6ad35e85" providerId="ADAL" clId="{8AF8AD18-4557-4F74-AF99-8FFBD679729A}" dt="2023-03-09T04:35:18.609" v="1041" actId="20577"/>
        <pc:sldMkLst>
          <pc:docMk/>
          <pc:sldMk cId="2113855929" sldId="931"/>
        </pc:sldMkLst>
      </pc:sldChg>
      <pc:sldChg chg="modNotesTx">
        <pc:chgData name="桑原 大" userId="5c52209e-7228-4cc8-b2e5-b66b6ad35e85" providerId="ADAL" clId="{8AF8AD18-4557-4F74-AF99-8FFBD679729A}" dt="2023-03-09T04:36:15.105" v="1185" actId="20577"/>
        <pc:sldMkLst>
          <pc:docMk/>
          <pc:sldMk cId="2472891258" sldId="932"/>
        </pc:sldMkLst>
      </pc:sldChg>
      <pc:sldChg chg="modNotesTx">
        <pc:chgData name="桑原 大" userId="5c52209e-7228-4cc8-b2e5-b66b6ad35e85" providerId="ADAL" clId="{8AF8AD18-4557-4F74-AF99-8FFBD679729A}" dt="2023-03-09T04:37:14.894" v="1248" actId="20577"/>
        <pc:sldMkLst>
          <pc:docMk/>
          <pc:sldMk cId="4228094309" sldId="933"/>
        </pc:sldMkLst>
      </pc:sldChg>
      <pc:sldChg chg="modNotesTx">
        <pc:chgData name="桑原 大" userId="5c52209e-7228-4cc8-b2e5-b66b6ad35e85" providerId="ADAL" clId="{8AF8AD18-4557-4F74-AF99-8FFBD679729A}" dt="2023-03-09T04:38:33.967" v="1427" actId="20577"/>
        <pc:sldMkLst>
          <pc:docMk/>
          <pc:sldMk cId="1655505847" sldId="934"/>
        </pc:sldMkLst>
      </pc:sldChg>
      <pc:sldChg chg="modNotesTx">
        <pc:chgData name="桑原 大" userId="5c52209e-7228-4cc8-b2e5-b66b6ad35e85" providerId="ADAL" clId="{8AF8AD18-4557-4F74-AF99-8FFBD679729A}" dt="2023-03-09T04:39:41.312" v="1498"/>
        <pc:sldMkLst>
          <pc:docMk/>
          <pc:sldMk cId="2298114809" sldId="935"/>
        </pc:sldMkLst>
      </pc:sldChg>
      <pc:sldChg chg="modNotesTx">
        <pc:chgData name="桑原 大" userId="5c52209e-7228-4cc8-b2e5-b66b6ad35e85" providerId="ADAL" clId="{8AF8AD18-4557-4F74-AF99-8FFBD679729A}" dt="2023-03-09T04:39:46.260" v="1499"/>
        <pc:sldMkLst>
          <pc:docMk/>
          <pc:sldMk cId="1600093548" sldId="936"/>
        </pc:sldMkLst>
      </pc:sldChg>
      <pc:sldChg chg="modSp mod modNotesTx">
        <pc:chgData name="桑原 大" userId="5c52209e-7228-4cc8-b2e5-b66b6ad35e85" providerId="ADAL" clId="{8AF8AD18-4557-4F74-AF99-8FFBD679729A}" dt="2023-03-09T04:58:38.604" v="2786" actId="20577"/>
        <pc:sldMkLst>
          <pc:docMk/>
          <pc:sldMk cId="2399125914" sldId="952"/>
        </pc:sldMkLst>
        <pc:spChg chg="mod">
          <ac:chgData name="桑原 大" userId="5c52209e-7228-4cc8-b2e5-b66b6ad35e85" providerId="ADAL" clId="{8AF8AD18-4557-4F74-AF99-8FFBD679729A}" dt="2023-03-09T04:42:51.935" v="1711" actId="20577"/>
          <ac:spMkLst>
            <pc:docMk/>
            <pc:sldMk cId="2399125914" sldId="952"/>
            <ac:spMk id="2" creationId="{00000000-0000-0000-0000-000000000000}"/>
          </ac:spMkLst>
        </pc:spChg>
        <pc:spChg chg="mod">
          <ac:chgData name="桑原 大" userId="5c52209e-7228-4cc8-b2e5-b66b6ad35e85" providerId="ADAL" clId="{8AF8AD18-4557-4F74-AF99-8FFBD679729A}" dt="2023-03-09T04:54:13.399" v="2550" actId="115"/>
          <ac:spMkLst>
            <pc:docMk/>
            <pc:sldMk cId="2399125914" sldId="952"/>
            <ac:spMk id="3" creationId="{4DC20393-385A-15EA-62CA-1ED0673F4887}"/>
          </ac:spMkLst>
        </pc:spChg>
      </pc:sldChg>
      <pc:sldChg chg="modSp mod">
        <pc:chgData name="桑原 大" userId="5c52209e-7228-4cc8-b2e5-b66b6ad35e85" providerId="ADAL" clId="{8AF8AD18-4557-4F74-AF99-8FFBD679729A}" dt="2023-03-09T05:05:25.758" v="3175" actId="20577"/>
        <pc:sldMkLst>
          <pc:docMk/>
          <pc:sldMk cId="2185347579" sldId="953"/>
        </pc:sldMkLst>
        <pc:spChg chg="mod">
          <ac:chgData name="桑原 大" userId="5c52209e-7228-4cc8-b2e5-b66b6ad35e85" providerId="ADAL" clId="{8AF8AD18-4557-4F74-AF99-8FFBD679729A}" dt="2023-03-09T05:05:25.758" v="3175" actId="20577"/>
          <ac:spMkLst>
            <pc:docMk/>
            <pc:sldMk cId="2185347579" sldId="953"/>
            <ac:spMk id="2" creationId="{00000000-0000-0000-0000-000000000000}"/>
          </ac:spMkLst>
        </pc:spChg>
      </pc:sldChg>
      <pc:sldChg chg="modSp mod ord modNotesTx">
        <pc:chgData name="桑原 大" userId="5c52209e-7228-4cc8-b2e5-b66b6ad35e85" providerId="ADAL" clId="{8AF8AD18-4557-4F74-AF99-8FFBD679729A}" dt="2023-03-09T05:16:03.227" v="3417" actId="20577"/>
        <pc:sldMkLst>
          <pc:docMk/>
          <pc:sldMk cId="1937701618" sldId="954"/>
        </pc:sldMkLst>
        <pc:spChg chg="mod">
          <ac:chgData name="桑原 大" userId="5c52209e-7228-4cc8-b2e5-b66b6ad35e85" providerId="ADAL" clId="{8AF8AD18-4557-4F74-AF99-8FFBD679729A}" dt="2023-03-09T05:14:38.016" v="3198" actId="20577"/>
          <ac:spMkLst>
            <pc:docMk/>
            <pc:sldMk cId="1937701618" sldId="954"/>
            <ac:spMk id="2" creationId="{00000000-0000-0000-0000-000000000000}"/>
          </ac:spMkLst>
        </pc:spChg>
        <pc:spChg chg="mod">
          <ac:chgData name="桑原 大" userId="5c52209e-7228-4cc8-b2e5-b66b6ad35e85" providerId="ADAL" clId="{8AF8AD18-4557-4F74-AF99-8FFBD679729A}" dt="2023-03-09T05:14:29.992" v="3188" actId="403"/>
          <ac:spMkLst>
            <pc:docMk/>
            <pc:sldMk cId="1937701618" sldId="954"/>
            <ac:spMk id="3" creationId="{4DC20393-385A-15EA-62CA-1ED0673F4887}"/>
          </ac:spMkLst>
        </pc:spChg>
      </pc:sldChg>
      <pc:sldChg chg="modSp mod ord modNotesTx">
        <pc:chgData name="桑原 大" userId="5c52209e-7228-4cc8-b2e5-b66b6ad35e85" providerId="ADAL" clId="{8AF8AD18-4557-4F74-AF99-8FFBD679729A}" dt="2023-03-09T05:21:08.438" v="4043" actId="255"/>
        <pc:sldMkLst>
          <pc:docMk/>
          <pc:sldMk cId="1969649980" sldId="955"/>
        </pc:sldMkLst>
        <pc:spChg chg="mod">
          <ac:chgData name="桑原 大" userId="5c52209e-7228-4cc8-b2e5-b66b6ad35e85" providerId="ADAL" clId="{8AF8AD18-4557-4F74-AF99-8FFBD679729A}" dt="2023-03-09T05:21:08.438" v="4043" actId="255"/>
          <ac:spMkLst>
            <pc:docMk/>
            <pc:sldMk cId="1969649980" sldId="955"/>
            <ac:spMk id="3" creationId="{4DC20393-385A-15EA-62CA-1ED0673F4887}"/>
          </ac:spMkLst>
        </pc:spChg>
      </pc:sldChg>
      <pc:sldChg chg="modSp mod ord modNotesTx">
        <pc:chgData name="桑原 大" userId="5c52209e-7228-4cc8-b2e5-b66b6ad35e85" providerId="ADAL" clId="{8AF8AD18-4557-4F74-AF99-8FFBD679729A}" dt="2023-03-09T05:25:22.232" v="4572" actId="403"/>
        <pc:sldMkLst>
          <pc:docMk/>
          <pc:sldMk cId="2141584500" sldId="956"/>
        </pc:sldMkLst>
        <pc:spChg chg="mod">
          <ac:chgData name="桑原 大" userId="5c52209e-7228-4cc8-b2e5-b66b6ad35e85" providerId="ADAL" clId="{8AF8AD18-4557-4F74-AF99-8FFBD679729A}" dt="2023-03-09T05:25:22.232" v="4572" actId="403"/>
          <ac:spMkLst>
            <pc:docMk/>
            <pc:sldMk cId="2141584500" sldId="956"/>
            <ac:spMk id="3" creationId="{4DC20393-385A-15EA-62CA-1ED0673F4887}"/>
          </ac:spMkLst>
        </pc:spChg>
      </pc:sldChg>
      <pc:sldChg chg="modSp mod ord modNotesTx">
        <pc:chgData name="桑原 大" userId="5c52209e-7228-4cc8-b2e5-b66b6ad35e85" providerId="ADAL" clId="{8AF8AD18-4557-4F74-AF99-8FFBD679729A}" dt="2023-03-09T05:33:22.848" v="5296" actId="403"/>
        <pc:sldMkLst>
          <pc:docMk/>
          <pc:sldMk cId="3184406487" sldId="957"/>
        </pc:sldMkLst>
        <pc:spChg chg="mod">
          <ac:chgData name="桑原 大" userId="5c52209e-7228-4cc8-b2e5-b66b6ad35e85" providerId="ADAL" clId="{8AF8AD18-4557-4F74-AF99-8FFBD679729A}" dt="2023-03-09T05:33:22.848" v="5296" actId="403"/>
          <ac:spMkLst>
            <pc:docMk/>
            <pc:sldMk cId="3184406487" sldId="957"/>
            <ac:spMk id="3" creationId="{4DC20393-385A-15EA-62CA-1ED0673F4887}"/>
          </ac:spMkLst>
        </pc:spChg>
      </pc:sldChg>
      <pc:sldChg chg="modSp mod modNotesTx">
        <pc:chgData name="桑原 大" userId="5c52209e-7228-4cc8-b2e5-b66b6ad35e85" providerId="ADAL" clId="{8AF8AD18-4557-4F74-AF99-8FFBD679729A}" dt="2023-03-09T05:50:23.158" v="6455" actId="20577"/>
        <pc:sldMkLst>
          <pc:docMk/>
          <pc:sldMk cId="380876471" sldId="958"/>
        </pc:sldMkLst>
        <pc:spChg chg="mod">
          <ac:chgData name="桑原 大" userId="5c52209e-7228-4cc8-b2e5-b66b6ad35e85" providerId="ADAL" clId="{8AF8AD18-4557-4F74-AF99-8FFBD679729A}" dt="2023-03-09T05:35:22.552" v="5306" actId="20577"/>
          <ac:spMkLst>
            <pc:docMk/>
            <pc:sldMk cId="380876471" sldId="958"/>
            <ac:spMk id="2" creationId="{00000000-0000-0000-0000-000000000000}"/>
          </ac:spMkLst>
        </pc:spChg>
        <pc:spChg chg="mod">
          <ac:chgData name="桑原 大" userId="5c52209e-7228-4cc8-b2e5-b66b6ad35e85" providerId="ADAL" clId="{8AF8AD18-4557-4F74-AF99-8FFBD679729A}" dt="2023-03-09T05:50:23.158" v="6455" actId="20577"/>
          <ac:spMkLst>
            <pc:docMk/>
            <pc:sldMk cId="380876471" sldId="958"/>
            <ac:spMk id="3" creationId="{4DC20393-385A-15EA-62CA-1ED0673F4887}"/>
          </ac:spMkLst>
        </pc:spChg>
      </pc:sldChg>
      <pc:sldChg chg="modSp mod ord modNotesTx">
        <pc:chgData name="桑原 大" userId="5c52209e-7228-4cc8-b2e5-b66b6ad35e85" providerId="ADAL" clId="{8AF8AD18-4557-4F74-AF99-8FFBD679729A}" dt="2023-03-09T05:57:24.751" v="7080" actId="20577"/>
        <pc:sldMkLst>
          <pc:docMk/>
          <pc:sldMk cId="3050758728" sldId="959"/>
        </pc:sldMkLst>
        <pc:spChg chg="mod">
          <ac:chgData name="桑原 大" userId="5c52209e-7228-4cc8-b2e5-b66b6ad35e85" providerId="ADAL" clId="{8AF8AD18-4557-4F74-AF99-8FFBD679729A}" dt="2023-03-09T05:50:29.957" v="6456" actId="403"/>
          <ac:spMkLst>
            <pc:docMk/>
            <pc:sldMk cId="3050758728" sldId="959"/>
            <ac:spMk id="2" creationId="{00000000-0000-0000-0000-000000000000}"/>
          </ac:spMkLst>
        </pc:spChg>
        <pc:spChg chg="mod">
          <ac:chgData name="桑原 大" userId="5c52209e-7228-4cc8-b2e5-b66b6ad35e85" providerId="ADAL" clId="{8AF8AD18-4557-4F74-AF99-8FFBD679729A}" dt="2023-03-09T05:57:24.751" v="7080" actId="20577"/>
          <ac:spMkLst>
            <pc:docMk/>
            <pc:sldMk cId="3050758728" sldId="959"/>
            <ac:spMk id="3" creationId="{4DC20393-385A-15EA-62CA-1ED0673F4887}"/>
          </ac:spMkLst>
        </pc:spChg>
      </pc:sldChg>
      <pc:sldChg chg="modSp mod modNotesTx">
        <pc:chgData name="桑原 大" userId="5c52209e-7228-4cc8-b2e5-b66b6ad35e85" providerId="ADAL" clId="{8AF8AD18-4557-4F74-AF99-8FFBD679729A}" dt="2023-03-09T06:00:21.362" v="7464" actId="404"/>
        <pc:sldMkLst>
          <pc:docMk/>
          <pc:sldMk cId="3555129697" sldId="960"/>
        </pc:sldMkLst>
        <pc:spChg chg="mod">
          <ac:chgData name="桑原 大" userId="5c52209e-7228-4cc8-b2e5-b66b6ad35e85" providerId="ADAL" clId="{8AF8AD18-4557-4F74-AF99-8FFBD679729A}" dt="2023-03-09T06:00:21.362" v="7464" actId="404"/>
          <ac:spMkLst>
            <pc:docMk/>
            <pc:sldMk cId="3555129697" sldId="960"/>
            <ac:spMk id="2" creationId="{00000000-0000-0000-0000-000000000000}"/>
          </ac:spMkLst>
        </pc:spChg>
      </pc:sldChg>
      <pc:sldChg chg="modSp add mod modNotesTx">
        <pc:chgData name="桑原 大" userId="5c52209e-7228-4cc8-b2e5-b66b6ad35e85" providerId="ADAL" clId="{8AF8AD18-4557-4F74-AF99-8FFBD679729A}" dt="2023-03-09T05:05:13.742" v="3166" actId="20577"/>
        <pc:sldMkLst>
          <pc:docMk/>
          <pc:sldMk cId="513329800" sldId="963"/>
        </pc:sldMkLst>
        <pc:spChg chg="mod">
          <ac:chgData name="桑原 大" userId="5c52209e-7228-4cc8-b2e5-b66b6ad35e85" providerId="ADAL" clId="{8AF8AD18-4557-4F74-AF99-8FFBD679729A}" dt="2023-03-09T05:01:42.539" v="2875" actId="403"/>
          <ac:spMkLst>
            <pc:docMk/>
            <pc:sldMk cId="513329800" sldId="963"/>
            <ac:spMk id="3" creationId="{4DC20393-385A-15EA-62CA-1ED0673F4887}"/>
          </ac:spMkLst>
        </pc:spChg>
      </pc:sldChg>
      <pc:sldChg chg="modSp add mod modNotesTx">
        <pc:chgData name="桑原 大" userId="5c52209e-7228-4cc8-b2e5-b66b6ad35e85" providerId="ADAL" clId="{8AF8AD18-4557-4F74-AF99-8FFBD679729A}" dt="2023-03-09T05:49:47.070" v="6424" actId="20577"/>
        <pc:sldMkLst>
          <pc:docMk/>
          <pc:sldMk cId="351767360" sldId="964"/>
        </pc:sldMkLst>
        <pc:spChg chg="mod">
          <ac:chgData name="桑原 大" userId="5c52209e-7228-4cc8-b2e5-b66b6ad35e85" providerId="ADAL" clId="{8AF8AD18-4557-4F74-AF99-8FFBD679729A}" dt="2023-03-09T05:44:12.904" v="6368" actId="404"/>
          <ac:spMkLst>
            <pc:docMk/>
            <pc:sldMk cId="351767360" sldId="964"/>
            <ac:spMk id="2" creationId="{00000000-0000-0000-0000-000000000000}"/>
          </ac:spMkLst>
        </pc:spChg>
        <pc:spChg chg="mod">
          <ac:chgData name="桑原 大" userId="5c52209e-7228-4cc8-b2e5-b66b6ad35e85" providerId="ADAL" clId="{8AF8AD18-4557-4F74-AF99-8FFBD679729A}" dt="2023-03-09T05:43:16.671" v="6320" actId="20577"/>
          <ac:spMkLst>
            <pc:docMk/>
            <pc:sldMk cId="351767360" sldId="964"/>
            <ac:spMk id="3" creationId="{4DC20393-385A-15EA-62CA-1ED0673F4887}"/>
          </ac:spMkLst>
        </pc:spChg>
      </pc:sldChg>
      <pc:sldChg chg="modSp add mod modNotesTx">
        <pc:chgData name="桑原 大" userId="5c52209e-7228-4cc8-b2e5-b66b6ad35e85" providerId="ADAL" clId="{8AF8AD18-4557-4F74-AF99-8FFBD679729A}" dt="2023-03-09T06:16:55.659" v="8308" actId="20577"/>
        <pc:sldMkLst>
          <pc:docMk/>
          <pc:sldMk cId="417965022" sldId="965"/>
        </pc:sldMkLst>
        <pc:spChg chg="mod">
          <ac:chgData name="桑原 大" userId="5c52209e-7228-4cc8-b2e5-b66b6ad35e85" providerId="ADAL" clId="{8AF8AD18-4557-4F74-AF99-8FFBD679729A}" dt="2023-03-09T06:00:51.970" v="7505" actId="20577"/>
          <ac:spMkLst>
            <pc:docMk/>
            <pc:sldMk cId="417965022" sldId="965"/>
            <ac:spMk id="2" creationId="{00000000-0000-0000-0000-000000000000}"/>
          </ac:spMkLst>
        </pc:spChg>
        <pc:spChg chg="mod">
          <ac:chgData name="桑原 大" userId="5c52209e-7228-4cc8-b2e5-b66b6ad35e85" providerId="ADAL" clId="{8AF8AD18-4557-4F74-AF99-8FFBD679729A}" dt="2023-03-09T06:16:55.659" v="8308" actId="20577"/>
          <ac:spMkLst>
            <pc:docMk/>
            <pc:sldMk cId="417965022" sldId="965"/>
            <ac:spMk id="3" creationId="{4DC20393-385A-15EA-62CA-1ED0673F4887}"/>
          </ac:spMkLst>
        </pc:spChg>
      </pc:sldChg>
    </pc:docChg>
  </pc:docChgLst>
  <pc:docChgLst>
    <pc:chgData name="桑原 大" userId="5c52209e-7228-4cc8-b2e5-b66b6ad35e85" providerId="ADAL" clId="{00786285-81B0-4573-ADAD-AEE076FE8BE7}"/>
    <pc:docChg chg="modSld">
      <pc:chgData name="桑原 大" userId="5c52209e-7228-4cc8-b2e5-b66b6ad35e85" providerId="ADAL" clId="{00786285-81B0-4573-ADAD-AEE076FE8BE7}" dt="2023-07-31T23:56:07.008" v="177" actId="115"/>
      <pc:docMkLst>
        <pc:docMk/>
      </pc:docMkLst>
      <pc:sldChg chg="addSp modSp mod">
        <pc:chgData name="桑原 大" userId="5c52209e-7228-4cc8-b2e5-b66b6ad35e85" providerId="ADAL" clId="{00786285-81B0-4573-ADAD-AEE076FE8BE7}" dt="2023-07-31T23:56:07.008" v="177" actId="115"/>
        <pc:sldMkLst>
          <pc:docMk/>
          <pc:sldMk cId="672316829" sldId="978"/>
        </pc:sldMkLst>
        <pc:spChg chg="add mod">
          <ac:chgData name="桑原 大" userId="5c52209e-7228-4cc8-b2e5-b66b6ad35e85" providerId="ADAL" clId="{00786285-81B0-4573-ADAD-AEE076FE8BE7}" dt="2023-07-31T23:56:07.008" v="177" actId="115"/>
          <ac:spMkLst>
            <pc:docMk/>
            <pc:sldMk cId="672316829" sldId="978"/>
            <ac:spMk id="5" creationId="{28D53545-EC1B-43C7-BB21-0514CDD14CEC}"/>
          </ac:spMkLst>
        </pc:spChg>
      </pc:sldChg>
    </pc:docChg>
  </pc:docChgLst>
  <pc:docChgLst>
    <pc:chgData name="桑原 大" userId="5c52209e-7228-4cc8-b2e5-b66b6ad35e85" providerId="ADAL" clId="{665250A7-2F94-4D5A-BFA0-8BF35E2A3357}"/>
    <pc:docChg chg="undo custSel addSld modSld">
      <pc:chgData name="桑原 大" userId="5c52209e-7228-4cc8-b2e5-b66b6ad35e85" providerId="ADAL" clId="{665250A7-2F94-4D5A-BFA0-8BF35E2A3357}" dt="2023-07-24T05:42:06.773" v="385" actId="20577"/>
      <pc:docMkLst>
        <pc:docMk/>
      </pc:docMkLst>
      <pc:sldChg chg="modSp">
        <pc:chgData name="桑原 大" userId="5c52209e-7228-4cc8-b2e5-b66b6ad35e85" providerId="ADAL" clId="{665250A7-2F94-4D5A-BFA0-8BF35E2A3357}" dt="2023-07-24T05:04:54.419" v="43" actId="20577"/>
        <pc:sldMkLst>
          <pc:docMk/>
          <pc:sldMk cId="2374259703" sldId="929"/>
        </pc:sldMkLst>
        <pc:spChg chg="mod">
          <ac:chgData name="桑原 大" userId="5c52209e-7228-4cc8-b2e5-b66b6ad35e85" providerId="ADAL" clId="{665250A7-2F94-4D5A-BFA0-8BF35E2A3357}" dt="2023-07-24T05:04:54.419" v="43" actId="20577"/>
          <ac:spMkLst>
            <pc:docMk/>
            <pc:sldMk cId="2374259703" sldId="929"/>
            <ac:spMk id="3" creationId="{5CCE1510-6043-4BB2-B904-B82662D3BD3E}"/>
          </ac:spMkLst>
        </pc:spChg>
      </pc:sldChg>
      <pc:sldChg chg="modSp modAnim modNotesTx">
        <pc:chgData name="桑原 大" userId="5c52209e-7228-4cc8-b2e5-b66b6ad35e85" providerId="ADAL" clId="{665250A7-2F94-4D5A-BFA0-8BF35E2A3357}" dt="2023-07-24T05:05:36.277" v="92" actId="404"/>
        <pc:sldMkLst>
          <pc:docMk/>
          <pc:sldMk cId="1655505847" sldId="934"/>
        </pc:sldMkLst>
        <pc:spChg chg="mod">
          <ac:chgData name="桑原 大" userId="5c52209e-7228-4cc8-b2e5-b66b6ad35e85" providerId="ADAL" clId="{665250A7-2F94-4D5A-BFA0-8BF35E2A3357}" dt="2023-07-24T05:05:36.277" v="92" actId="404"/>
          <ac:spMkLst>
            <pc:docMk/>
            <pc:sldMk cId="1655505847" sldId="934"/>
            <ac:spMk id="3" creationId="{BC218AEE-0283-4EB0-A384-9197B1036626}"/>
          </ac:spMkLst>
        </pc:spChg>
      </pc:sldChg>
      <pc:sldChg chg="modNotesTx">
        <pc:chgData name="桑原 大" userId="5c52209e-7228-4cc8-b2e5-b66b6ad35e85" providerId="ADAL" clId="{665250A7-2F94-4D5A-BFA0-8BF35E2A3357}" dt="2023-07-24T05:42:06.773" v="385" actId="20577"/>
        <pc:sldMkLst>
          <pc:docMk/>
          <pc:sldMk cId="3313995477" sldId="969"/>
        </pc:sldMkLst>
      </pc:sldChg>
      <pc:sldChg chg="modSp mod modAnim">
        <pc:chgData name="桑原 大" userId="5c52209e-7228-4cc8-b2e5-b66b6ad35e85" providerId="ADAL" clId="{665250A7-2F94-4D5A-BFA0-8BF35E2A3357}" dt="2023-07-24T05:05:05.574" v="48" actId="27636"/>
        <pc:sldMkLst>
          <pc:docMk/>
          <pc:sldMk cId="454715319" sldId="982"/>
        </pc:sldMkLst>
        <pc:spChg chg="mod">
          <ac:chgData name="桑原 大" userId="5c52209e-7228-4cc8-b2e5-b66b6ad35e85" providerId="ADAL" clId="{665250A7-2F94-4D5A-BFA0-8BF35E2A3357}" dt="2023-07-24T05:05:05.574" v="48" actId="27636"/>
          <ac:spMkLst>
            <pc:docMk/>
            <pc:sldMk cId="454715319" sldId="982"/>
            <ac:spMk id="3" creationId="{5CCE1510-6043-4BB2-B904-B82662D3BD3E}"/>
          </ac:spMkLst>
        </pc:spChg>
      </pc:sldChg>
      <pc:sldChg chg="modSp mod modNotesTx">
        <pc:chgData name="桑原 大" userId="5c52209e-7228-4cc8-b2e5-b66b6ad35e85" providerId="ADAL" clId="{665250A7-2F94-4D5A-BFA0-8BF35E2A3357}" dt="2023-07-24T05:15:02.059" v="281" actId="20577"/>
        <pc:sldMkLst>
          <pc:docMk/>
          <pc:sldMk cId="907272947" sldId="983"/>
        </pc:sldMkLst>
        <pc:spChg chg="mod">
          <ac:chgData name="桑原 大" userId="5c52209e-7228-4cc8-b2e5-b66b6ad35e85" providerId="ADAL" clId="{665250A7-2F94-4D5A-BFA0-8BF35E2A3357}" dt="2023-07-24T05:14:48.029" v="280" actId="20577"/>
          <ac:spMkLst>
            <pc:docMk/>
            <pc:sldMk cId="907272947" sldId="983"/>
            <ac:spMk id="7" creationId="{F2BBFF55-5114-4EA0-AFCC-80BDAD19C4BF}"/>
          </ac:spMkLst>
        </pc:spChg>
      </pc:sldChg>
      <pc:sldChg chg="addSp delSp modSp add mod modAnim modNotesTx">
        <pc:chgData name="桑原 大" userId="5c52209e-7228-4cc8-b2e5-b66b6ad35e85" providerId="ADAL" clId="{665250A7-2F94-4D5A-BFA0-8BF35E2A3357}" dt="2023-07-24T05:16:48.095" v="284" actId="403"/>
        <pc:sldMkLst>
          <pc:docMk/>
          <pc:sldMk cId="879940359" sldId="984"/>
        </pc:sldMkLst>
        <pc:spChg chg="add del mod ord">
          <ac:chgData name="桑原 大" userId="5c52209e-7228-4cc8-b2e5-b66b6ad35e85" providerId="ADAL" clId="{665250A7-2F94-4D5A-BFA0-8BF35E2A3357}" dt="2023-07-24T05:16:48.095" v="284" actId="403"/>
          <ac:spMkLst>
            <pc:docMk/>
            <pc:sldMk cId="879940359" sldId="984"/>
            <ac:spMk id="4" creationId="{89668F01-61F3-4CCD-B3DB-4C3449B28975}"/>
          </ac:spMkLst>
        </pc:spChg>
        <pc:spChg chg="add del">
          <ac:chgData name="桑原 大" userId="5c52209e-7228-4cc8-b2e5-b66b6ad35e85" providerId="ADAL" clId="{665250A7-2F94-4D5A-BFA0-8BF35E2A3357}" dt="2023-07-24T05:10:25.474" v="100" actId="478"/>
          <ac:spMkLst>
            <pc:docMk/>
            <pc:sldMk cId="879940359" sldId="984"/>
            <ac:spMk id="7" creationId="{F2BBFF55-5114-4EA0-AFCC-80BDAD19C4BF}"/>
          </ac:spMkLst>
        </pc:spChg>
        <pc:spChg chg="add mod">
          <ac:chgData name="桑原 大" userId="5c52209e-7228-4cc8-b2e5-b66b6ad35e85" providerId="ADAL" clId="{665250A7-2F94-4D5A-BFA0-8BF35E2A3357}" dt="2023-07-24T05:13:55.119" v="267" actId="1076"/>
          <ac:spMkLst>
            <pc:docMk/>
            <pc:sldMk cId="879940359" sldId="984"/>
            <ac:spMk id="8" creationId="{57918134-0401-4527-A85F-24A736F606FF}"/>
          </ac:spMkLst>
        </pc:spChg>
        <pc:picChg chg="add mod">
          <ac:chgData name="桑原 大" userId="5c52209e-7228-4cc8-b2e5-b66b6ad35e85" providerId="ADAL" clId="{665250A7-2F94-4D5A-BFA0-8BF35E2A3357}" dt="2023-07-24T05:13:06.609" v="263" actId="14100"/>
          <ac:picMkLst>
            <pc:docMk/>
            <pc:sldMk cId="879940359" sldId="984"/>
            <ac:picMk id="5" creationId="{4A0C1C88-E74A-4DB8-A5E1-90397B9CBDFD}"/>
          </ac:picMkLst>
        </pc:picChg>
        <pc:picChg chg="del">
          <ac:chgData name="桑原 大" userId="5c52209e-7228-4cc8-b2e5-b66b6ad35e85" providerId="ADAL" clId="{665250A7-2F94-4D5A-BFA0-8BF35E2A3357}" dt="2023-07-24T05:09:26.187" v="94" actId="478"/>
          <ac:picMkLst>
            <pc:docMk/>
            <pc:sldMk cId="879940359" sldId="984"/>
            <ac:picMk id="6" creationId="{6E118725-C7B3-40D2-8122-B69D9F14861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8DA3A01D-BB91-4097-8FFF-33FB6458A1F8}" type="datetimeFigureOut">
              <a:rPr kumimoji="1" lang="ja-JP" altLang="en-US" smtClean="0"/>
              <a:pPr/>
              <a:t>2024/3/18</a:t>
            </a:fld>
            <a:endParaRPr kumimoji="1"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038AA6D9-D85E-450F-B100-3C1719CC2675}" type="slidenum">
              <a:rPr kumimoji="1" lang="ja-JP" altLang="en-US" smtClean="0"/>
              <a:pPr/>
              <a:t>‹#›</a:t>
            </a:fld>
            <a:endParaRPr kumimoji="1" lang="ja-JP" altLang="en-US"/>
          </a:p>
        </p:txBody>
      </p:sp>
    </p:spTree>
    <p:extLst>
      <p:ext uri="{BB962C8B-B14F-4D97-AF65-F5344CB8AC3E}">
        <p14:creationId xmlns:p14="http://schemas.microsoft.com/office/powerpoint/2010/main" val="1359924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E8250200-07D8-4167-9973-93CFBD8DADF4}" type="datetimeFigureOut">
              <a:rPr kumimoji="1" lang="ja-JP" altLang="en-US" smtClean="0"/>
              <a:pPr/>
              <a:t>2024/3/18</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D740500-5A27-4AD5-9FA9-71B6DE94811F}" type="slidenum">
              <a:rPr kumimoji="1" lang="ja-JP" altLang="en-US" smtClean="0"/>
              <a:pPr/>
              <a:t>‹#›</a:t>
            </a:fld>
            <a:endParaRPr kumimoji="1" lang="ja-JP" altLang="en-US"/>
          </a:p>
        </p:txBody>
      </p:sp>
    </p:spTree>
    <p:extLst>
      <p:ext uri="{BB962C8B-B14F-4D97-AF65-F5344CB8AC3E}">
        <p14:creationId xmlns:p14="http://schemas.microsoft.com/office/powerpoint/2010/main" val="24653691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2</a:t>
            </a:fld>
            <a:endParaRPr kumimoji="1" lang="ja-JP" altLang="en-US"/>
          </a:p>
        </p:txBody>
      </p:sp>
    </p:spTree>
    <p:extLst>
      <p:ext uri="{BB962C8B-B14F-4D97-AF65-F5344CB8AC3E}">
        <p14:creationId xmlns:p14="http://schemas.microsoft.com/office/powerpoint/2010/main" val="975727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利用者</a:t>
            </a:r>
            <a:r>
              <a:rPr kumimoji="1" lang="en-US" altLang="ja-JP" dirty="0"/>
              <a:t>ID</a:t>
            </a:r>
            <a:r>
              <a:rPr kumimoji="1" lang="ja-JP" altLang="en-US" dirty="0"/>
              <a:t>とパスワードを入力する画面に遷移します。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先ほど登録した</a:t>
            </a:r>
            <a:r>
              <a:rPr kumimoji="1" lang="en-US" altLang="ja-JP" dirty="0"/>
              <a:t>ID</a:t>
            </a:r>
            <a:r>
              <a:rPr kumimoji="1" lang="ja-JP" altLang="en-US" dirty="0"/>
              <a:t>、パスワードを入力し、「ログイン」をクリックしてください。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14</a:t>
            </a:fld>
            <a:endParaRPr kumimoji="1" lang="ja-JP" altLang="en-US"/>
          </a:p>
        </p:txBody>
      </p:sp>
    </p:spTree>
    <p:extLst>
      <p:ext uri="{BB962C8B-B14F-4D97-AF65-F5344CB8AC3E}">
        <p14:creationId xmlns:p14="http://schemas.microsoft.com/office/powerpoint/2010/main" val="166101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（２）の続きです。</a:t>
            </a:r>
          </a:p>
          <a:p>
            <a:r>
              <a:rPr kumimoji="1" lang="ja-JP" altLang="en-US" dirty="0"/>
              <a:t>電子申請サービスにログインしたら、トップページの「申請先の選択」から「福井県」をクリックしてください。</a:t>
            </a:r>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16</a:t>
            </a:fld>
            <a:endParaRPr kumimoji="1" lang="ja-JP" altLang="en-US"/>
          </a:p>
        </p:txBody>
      </p:sp>
    </p:spTree>
    <p:extLst>
      <p:ext uri="{BB962C8B-B14F-4D97-AF65-F5344CB8AC3E}">
        <p14:creationId xmlns:p14="http://schemas.microsoft.com/office/powerpoint/2010/main" val="199021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「福井県」をクリックすると、県の電子申請手続きがすべて表示されます。</a:t>
            </a:r>
            <a:endParaRPr kumimoji="1" lang="en-US" altLang="ja-JP" dirty="0"/>
          </a:p>
          <a:p>
            <a:r>
              <a:rPr kumimoji="1" lang="ja-JP" altLang="en-US" dirty="0"/>
              <a:t>左の「キーワードで絞り込む」から「火薬類」と検索ワードを入力し、「検索」をクリックしてください。</a:t>
            </a:r>
            <a:endParaRPr kumimoji="1" lang="en-US" altLang="ja-JP" dirty="0"/>
          </a:p>
          <a:p>
            <a:r>
              <a:rPr kumimoji="1" lang="ja-JP" altLang="en-US" dirty="0"/>
              <a:t>火薬類取締法にかかる申請・届出の手続きがすべて表示されます。</a:t>
            </a:r>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17</a:t>
            </a:fld>
            <a:endParaRPr kumimoji="1" lang="ja-JP" altLang="en-US"/>
          </a:p>
        </p:txBody>
      </p:sp>
    </p:spTree>
    <p:extLst>
      <p:ext uri="{BB962C8B-B14F-4D97-AF65-F5344CB8AC3E}">
        <p14:creationId xmlns:p14="http://schemas.microsoft.com/office/powerpoint/2010/main" val="276849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該当の申請手続きを選択すると、手続きの案内画面に遷移します。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案内画面には申請・届出の問合せ先や手数料の支払いに使用できる手数料納付システムの</a:t>
            </a:r>
            <a:r>
              <a:rPr kumimoji="1" lang="en-US" altLang="ja-JP" dirty="0"/>
              <a:t>URL</a:t>
            </a:r>
            <a:r>
              <a:rPr kumimoji="1" lang="ja-JP" altLang="en-US" dirty="0"/>
              <a:t>が記載されています。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「申請用紙をダウンロードする」をクリックすると、申請に必要な様式がすべてダウンロードできますので、まずはこちらをクリックし、様式を入手してください。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紙での申請をされる方も様式はこちらから入手をお願いします。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様式を入手したら、「電子申請をする」をクリックしてください。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18</a:t>
            </a:fld>
            <a:endParaRPr kumimoji="1" lang="ja-JP" altLang="en-US"/>
          </a:p>
        </p:txBody>
      </p:sp>
    </p:spTree>
    <p:extLst>
      <p:ext uri="{BB962C8B-B14F-4D97-AF65-F5344CB8AC3E}">
        <p14:creationId xmlns:p14="http://schemas.microsoft.com/office/powerpoint/2010/main" val="146627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申請内容を入力する画面に遷移します。</a:t>
            </a:r>
            <a:endParaRPr kumimoji="1" lang="en-US" altLang="ja-JP" dirty="0"/>
          </a:p>
          <a:p>
            <a:r>
              <a:rPr kumimoji="1" lang="ja-JP" altLang="en-US" dirty="0"/>
              <a:t>一問一答方式の入力フォームとなっています。必須となっている項目はすべて入力してください。</a:t>
            </a:r>
            <a:endParaRPr kumimoji="1" lang="en-US" altLang="ja-JP" dirty="0"/>
          </a:p>
          <a:p>
            <a:r>
              <a:rPr kumimoji="1" lang="ja-JP" altLang="en-US" dirty="0"/>
              <a:t>すべての入力が終わったら「次へ」をクリックしてください。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19</a:t>
            </a:fld>
            <a:endParaRPr kumimoji="1" lang="ja-JP" altLang="en-US"/>
          </a:p>
        </p:txBody>
      </p:sp>
    </p:spTree>
    <p:extLst>
      <p:ext uri="{BB962C8B-B14F-4D97-AF65-F5344CB8AC3E}">
        <p14:creationId xmlns:p14="http://schemas.microsoft.com/office/powerpoint/2010/main" val="2272260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申請書に添付するファイルを選択する画面に遷移します。</a:t>
            </a:r>
            <a:endParaRPr kumimoji="1" lang="en-US" altLang="ja-JP" dirty="0"/>
          </a:p>
          <a:p>
            <a:r>
              <a:rPr kumimoji="1" lang="ja-JP" altLang="en-US" dirty="0"/>
              <a:t>添付ファイルとは、例えば火薬類譲受・消費許可申請の場合は火薬類消費計画書や消費現場図、保安責任者・発破作業従事者名簿などになります。</a:t>
            </a:r>
            <a:endParaRPr kumimoji="1" lang="en-US" altLang="ja-JP" dirty="0"/>
          </a:p>
          <a:p>
            <a:r>
              <a:rPr kumimoji="1" lang="ja-JP" altLang="en-US" dirty="0"/>
              <a:t>手続き案内画面の「申請用紙をダウンロードする」からダウンロードしたファイルに、提出が必要な書類の一覧を付けていますので、何を添付すればよいか分からない場合はそちらをご確認ください。</a:t>
            </a:r>
            <a:endParaRPr kumimoji="1" lang="en-US" altLang="ja-JP" dirty="0"/>
          </a:p>
          <a:p>
            <a:r>
              <a:rPr kumimoji="1" lang="ja-JP" altLang="en-US" dirty="0"/>
              <a:t>必要なファイルをすべて添付したら「次へ」をクリックしてください。</a:t>
            </a:r>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20</a:t>
            </a:fld>
            <a:endParaRPr kumimoji="1" lang="ja-JP" altLang="en-US"/>
          </a:p>
        </p:txBody>
      </p:sp>
    </p:spTree>
    <p:extLst>
      <p:ext uri="{BB962C8B-B14F-4D97-AF65-F5344CB8AC3E}">
        <p14:creationId xmlns:p14="http://schemas.microsoft.com/office/powerpoint/2010/main" val="1128889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紙で提出を行う書類がある場合は「窓口で提出」または「郵送で提出」を選択してください。原則、郵送での提出をお願いします。</a:t>
            </a:r>
            <a:endParaRPr kumimoji="1" lang="en-US" altLang="ja-JP" dirty="0"/>
          </a:p>
          <a:p>
            <a:r>
              <a:rPr kumimoji="1" lang="ja-JP" altLang="en-US" dirty="0"/>
              <a:t>選択後、「次へ」をクリックしてください。</a:t>
            </a:r>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21</a:t>
            </a:fld>
            <a:endParaRPr kumimoji="1" lang="ja-JP" altLang="en-US"/>
          </a:p>
        </p:txBody>
      </p:sp>
    </p:spTree>
    <p:extLst>
      <p:ext uri="{BB962C8B-B14F-4D97-AF65-F5344CB8AC3E}">
        <p14:creationId xmlns:p14="http://schemas.microsoft.com/office/powerpoint/2010/main" val="3199596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添付ファイルを確認する画面に遷移します。</a:t>
            </a:r>
            <a:endParaRPr kumimoji="1" lang="en-US" altLang="ja-JP" dirty="0"/>
          </a:p>
          <a:p>
            <a:r>
              <a:rPr kumimoji="1" lang="ja-JP" altLang="en-US" dirty="0"/>
              <a:t>問題がなければ「送信」をクリックしてください。</a:t>
            </a:r>
            <a:endParaRPr kumimoji="1" lang="en-US" altLang="ja-JP" dirty="0"/>
          </a:p>
          <a:p>
            <a:r>
              <a:rPr kumimoji="1" lang="ja-JP" altLang="en-US" dirty="0"/>
              <a:t>送信後、提出を行った旨のメールが登録したアドレスに送付されます。</a:t>
            </a:r>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22</a:t>
            </a:fld>
            <a:endParaRPr kumimoji="1" lang="ja-JP" altLang="en-US"/>
          </a:p>
        </p:txBody>
      </p:sp>
    </p:spTree>
    <p:extLst>
      <p:ext uri="{BB962C8B-B14F-4D97-AF65-F5344CB8AC3E}">
        <p14:creationId xmlns:p14="http://schemas.microsoft.com/office/powerpoint/2010/main" val="2259706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システム上で申請を行った手続きは履歴が保存されます。</a:t>
            </a:r>
            <a:endParaRPr kumimoji="1" lang="en-US" altLang="ja-JP" dirty="0"/>
          </a:p>
          <a:p>
            <a:r>
              <a:rPr kumimoji="1" lang="ja-JP" altLang="en-US" dirty="0"/>
              <a:t>申請状態の確認（「審査中」「完了」など）や以前の手続きを引用して新しい申請手続きを行うことが可能です。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23</a:t>
            </a:fld>
            <a:endParaRPr kumimoji="1" lang="ja-JP" altLang="en-US"/>
          </a:p>
        </p:txBody>
      </p:sp>
    </p:spTree>
    <p:extLst>
      <p:ext uri="{BB962C8B-B14F-4D97-AF65-F5344CB8AC3E}">
        <p14:creationId xmlns:p14="http://schemas.microsoft.com/office/powerpoint/2010/main" val="435764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25</a:t>
            </a:fld>
            <a:endParaRPr kumimoji="1" lang="ja-JP" altLang="en-US"/>
          </a:p>
        </p:txBody>
      </p:sp>
    </p:spTree>
    <p:extLst>
      <p:ext uri="{BB962C8B-B14F-4D97-AF65-F5344CB8AC3E}">
        <p14:creationId xmlns:p14="http://schemas.microsoft.com/office/powerpoint/2010/main" val="9881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まず、福井県のホームページにアクセスしてください。その後、トップページから「電子申請」をクリックしてください。</a:t>
            </a:r>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5</a:t>
            </a:fld>
            <a:endParaRPr kumimoji="1" lang="ja-JP" altLang="en-US"/>
          </a:p>
        </p:txBody>
      </p:sp>
    </p:spTree>
    <p:extLst>
      <p:ext uri="{BB962C8B-B14F-4D97-AF65-F5344CB8AC3E}">
        <p14:creationId xmlns:p14="http://schemas.microsoft.com/office/powerpoint/2010/main" val="81077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「電子申請」をクリックすると画像のページに遷移します。右上の「利用者登録はこちら」をクリックしてください。</a:t>
            </a:r>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6</a:t>
            </a:fld>
            <a:endParaRPr kumimoji="1" lang="ja-JP" altLang="en-US"/>
          </a:p>
        </p:txBody>
      </p:sp>
    </p:spTree>
    <p:extLst>
      <p:ext uri="{BB962C8B-B14F-4D97-AF65-F5344CB8AC3E}">
        <p14:creationId xmlns:p14="http://schemas.microsoft.com/office/powerpoint/2010/main" val="158776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「利用者登録はこちら」をクリックすると氏名等の利用者情報を入力する画面に遷移します。</a:t>
            </a:r>
            <a:endParaRPr kumimoji="1" lang="en-US" altLang="ja-JP" dirty="0"/>
          </a:p>
          <a:p>
            <a:r>
              <a:rPr kumimoji="1" lang="ja-JP" altLang="en-US" dirty="0"/>
              <a:t>必須となっている項目はすべて入力してください。</a:t>
            </a:r>
            <a:endParaRPr kumimoji="1" lang="en-US" altLang="ja-JP" dirty="0"/>
          </a:p>
          <a:p>
            <a:r>
              <a:rPr kumimoji="1" lang="ja-JP" altLang="en-US" dirty="0"/>
              <a:t>メールアドレスは</a:t>
            </a:r>
            <a:r>
              <a:rPr kumimoji="1" lang="en-US" altLang="ja-JP" dirty="0"/>
              <a:t>yahoo</a:t>
            </a:r>
            <a:r>
              <a:rPr kumimoji="1" lang="ja-JP" altLang="en-US" dirty="0"/>
              <a:t>や</a:t>
            </a:r>
            <a:r>
              <a:rPr kumimoji="1" lang="en-US" altLang="ja-JP" dirty="0" err="1"/>
              <a:t>gmail</a:t>
            </a:r>
            <a:r>
              <a:rPr kumimoji="1" lang="ja-JP" altLang="en-US" dirty="0"/>
              <a:t>などフリーメールでも問題ありません。</a:t>
            </a:r>
            <a:endParaRPr kumimoji="1" lang="en-US" altLang="ja-JP" dirty="0"/>
          </a:p>
          <a:p>
            <a:r>
              <a:rPr kumimoji="1" lang="ja-JP" altLang="en-US" dirty="0"/>
              <a:t>入力が完了したら下にある「次へ」をクリックしてください。</a:t>
            </a:r>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7</a:t>
            </a:fld>
            <a:endParaRPr kumimoji="1" lang="ja-JP" altLang="en-US"/>
          </a:p>
        </p:txBody>
      </p:sp>
    </p:spTree>
    <p:extLst>
      <p:ext uri="{BB962C8B-B14F-4D97-AF65-F5344CB8AC3E}">
        <p14:creationId xmlns:p14="http://schemas.microsoft.com/office/powerpoint/2010/main" val="105562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入力内容を確認する画面に遷移します。内容に問題がなければ「次へ」をクリックしてください。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利用規約を確認する画面に遷移しますので、こちらも内容を確認し、問題がなければ「次へ」をクリックしてください。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8</a:t>
            </a:fld>
            <a:endParaRPr kumimoji="1" lang="ja-JP" altLang="en-US"/>
          </a:p>
        </p:txBody>
      </p:sp>
    </p:spTree>
    <p:extLst>
      <p:ext uri="{BB962C8B-B14F-4D97-AF65-F5344CB8AC3E}">
        <p14:creationId xmlns:p14="http://schemas.microsoft.com/office/powerpoint/2010/main" val="167585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受付確認画面に遷移します。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しばらくした後、登録されたメールアドレスに利用者</a:t>
            </a:r>
            <a:r>
              <a:rPr kumimoji="1" lang="en-US" altLang="ja-JP" dirty="0"/>
              <a:t>ID</a:t>
            </a:r>
            <a:r>
              <a:rPr kumimoji="1" lang="ja-JP" altLang="en-US" dirty="0"/>
              <a:t>が記載されたメールが自動送信されます。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9</a:t>
            </a:fld>
            <a:endParaRPr kumimoji="1" lang="ja-JP" altLang="en-US"/>
          </a:p>
        </p:txBody>
      </p:sp>
    </p:spTree>
    <p:extLst>
      <p:ext uri="{BB962C8B-B14F-4D97-AF65-F5344CB8AC3E}">
        <p14:creationId xmlns:p14="http://schemas.microsoft.com/office/powerpoint/2010/main" val="2870810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メールを確認し、「確認ページ」の</a:t>
            </a:r>
            <a:r>
              <a:rPr kumimoji="1" lang="en-US" altLang="ja-JP" dirty="0"/>
              <a:t>URL</a:t>
            </a:r>
            <a:r>
              <a:rPr kumimoji="1" lang="ja-JP" altLang="en-US" dirty="0"/>
              <a:t>をクリックしてください。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10</a:t>
            </a:fld>
            <a:endParaRPr kumimoji="1" lang="ja-JP" altLang="en-US"/>
          </a:p>
        </p:txBody>
      </p:sp>
    </p:spTree>
    <p:extLst>
      <p:ext uri="{BB962C8B-B14F-4D97-AF65-F5344CB8AC3E}">
        <p14:creationId xmlns:p14="http://schemas.microsoft.com/office/powerpoint/2010/main" val="398537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利用者</a:t>
            </a:r>
            <a:r>
              <a:rPr kumimoji="1" lang="en-US" altLang="ja-JP" dirty="0"/>
              <a:t>ID</a:t>
            </a:r>
            <a:r>
              <a:rPr kumimoji="1" lang="ja-JP" altLang="en-US" dirty="0"/>
              <a:t>とパスワードを入力する画面に遷移します。</a:t>
            </a:r>
            <a:endParaRPr kumimoji="1" lang="en-US" altLang="ja-JP" dirty="0"/>
          </a:p>
          <a:p>
            <a:r>
              <a:rPr kumimoji="1" lang="ja-JP" altLang="en-US" dirty="0"/>
              <a:t>利用者</a:t>
            </a:r>
            <a:r>
              <a:rPr kumimoji="1" lang="en-US" altLang="ja-JP" dirty="0"/>
              <a:t>ID</a:t>
            </a:r>
            <a:r>
              <a:rPr kumimoji="1" lang="ja-JP" altLang="en-US" dirty="0"/>
              <a:t>（メールに記載されています）、利用者登録の際に設定したパスワードを入力したら「次へ」をクリックしてください。</a:t>
            </a:r>
            <a:endParaRPr kumimoji="1" lang="en-US" altLang="ja-JP" dirty="0"/>
          </a:p>
          <a:p>
            <a:r>
              <a:rPr kumimoji="1" lang="ja-JP" altLang="en-US" dirty="0"/>
              <a:t>これで登録は完了です。</a:t>
            </a:r>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11</a:t>
            </a:fld>
            <a:endParaRPr kumimoji="1" lang="ja-JP" altLang="en-US"/>
          </a:p>
        </p:txBody>
      </p:sp>
    </p:spTree>
    <p:extLst>
      <p:ext uri="{BB962C8B-B14F-4D97-AF65-F5344CB8AC3E}">
        <p14:creationId xmlns:p14="http://schemas.microsoft.com/office/powerpoint/2010/main" val="220616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電子申請サービスで実際に申請手続きを行う際は、まず</a:t>
            </a:r>
            <a:endParaRPr kumimoji="1" lang="en-US" altLang="ja-JP" dirty="0"/>
          </a:p>
          <a:p>
            <a:r>
              <a:rPr kumimoji="1" lang="ja-JP" altLang="en-US" dirty="0"/>
              <a:t>電子申請サービスのトップページ右上の「ログイン」をクリックしてください。</a:t>
            </a:r>
          </a:p>
        </p:txBody>
      </p:sp>
      <p:sp>
        <p:nvSpPr>
          <p:cNvPr id="4" name="スライド番号プレースホルダー 3"/>
          <p:cNvSpPr>
            <a:spLocks noGrp="1"/>
          </p:cNvSpPr>
          <p:nvPr>
            <p:ph type="sldNum" sz="quarter" idx="5"/>
          </p:nvPr>
        </p:nvSpPr>
        <p:spPr/>
        <p:txBody>
          <a:bodyPr/>
          <a:lstStyle/>
          <a:p>
            <a:fld id="{FD740500-5A27-4AD5-9FA9-71B6DE94811F}" type="slidenum">
              <a:rPr kumimoji="1" lang="ja-JP" altLang="en-US" smtClean="0"/>
              <a:pPr/>
              <a:t>13</a:t>
            </a:fld>
            <a:endParaRPr kumimoji="1" lang="ja-JP" altLang="en-US"/>
          </a:p>
        </p:txBody>
      </p:sp>
    </p:spTree>
    <p:extLst>
      <p:ext uri="{BB962C8B-B14F-4D97-AF65-F5344CB8AC3E}">
        <p14:creationId xmlns:p14="http://schemas.microsoft.com/office/powerpoint/2010/main" val="80798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fld id="{87DFF854-FB66-4645-8D17-0FB889242BF0}" type="datetimeFigureOut">
              <a:rPr kumimoji="1" lang="ja-JP" altLang="en-US" smtClean="0"/>
              <a:pPr/>
              <a:t>2024/3/18</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1057AAC0-06FB-4CA9-B664-AE83D905B194}" type="slidenum">
              <a:rPr kumimoji="1" lang="ja-JP" altLang="en-US" smtClean="0"/>
              <a:pPr/>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fld id="{87DFF854-FB66-4645-8D17-0FB889242BF0}" type="datetimeFigureOut">
              <a:rPr kumimoji="1" lang="ja-JP" altLang="en-US" smtClean="0"/>
              <a:pPr/>
              <a:t>2024/3/18</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1057AAC0-06FB-4CA9-B664-AE83D905B194}" type="slidenum">
              <a:rPr kumimoji="1" lang="ja-JP" altLang="en-US" smtClean="0"/>
              <a:pPr/>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fld id="{87DFF854-FB66-4645-8D17-0FB889242BF0}" type="datetimeFigureOut">
              <a:rPr kumimoji="1" lang="ja-JP" altLang="en-US" smtClean="0"/>
              <a:pPr/>
              <a:t>2024/3/18</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1057AAC0-06FB-4CA9-B664-AE83D905B194}" type="slidenum">
              <a:rPr kumimoji="1" lang="ja-JP" altLang="en-US" smtClean="0"/>
              <a:pPr/>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ja-JP" alt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ja-JP" altLang="en-US" sz="2400">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ja-JP" alt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ja-JP" alt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ja-JP" alt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ja-JP" alt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ja-JP" alt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ja-JP" alt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ja-JP" alt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ja-JP" alt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ja-JP" alt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ja-JP" altLang="en-US" sz="2400">
                  <a:latin typeface="Times New Roman" pitchFamily="18" charset="0"/>
                </a:endParaRPr>
              </a:p>
            </p:txBody>
          </p:sp>
        </p:grpSp>
      </p:grpSp>
      <p:sp>
        <p:nvSpPr>
          <p:cNvPr id="5224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ja-JP" altLang="en-US"/>
              <a:t>マスタ タイトルの書式設定</a:t>
            </a:r>
          </a:p>
        </p:txBody>
      </p:sp>
      <p:sp>
        <p:nvSpPr>
          <p:cNvPr id="5224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ja-JP" altLang="en-US"/>
              <a:t>マスタ サブタイトルの書式設定</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16CEF2E4-5D13-4C5A-A834-923EC6157755}" type="datetime1">
              <a:rPr lang="ja-JP" altLang="en-US"/>
              <a:pPr>
                <a:defRPr/>
              </a:pPr>
              <a:t>2024/3/18</a:t>
            </a:fld>
            <a:endParaRPr lang="en-US" altLang="ja-JP"/>
          </a:p>
        </p:txBody>
      </p:sp>
      <p:sp>
        <p:nvSpPr>
          <p:cNvPr id="19" name="Rectangle 17"/>
          <p:cNvSpPr>
            <a:spLocks noGrp="1" noChangeArrowheads="1"/>
          </p:cNvSpPr>
          <p:nvPr>
            <p:ph type="ftr" sz="quarter" idx="11"/>
          </p:nvPr>
        </p:nvSpPr>
        <p:spPr/>
        <p:txBody>
          <a:bodyPr/>
          <a:lstStyle>
            <a:lvl1pPr>
              <a:defRPr/>
            </a:lvl1pPr>
          </a:lstStyle>
          <a:p>
            <a:pPr>
              <a:defRPr/>
            </a:pPr>
            <a:endParaRPr lang="en-US" altLang="ja-JP"/>
          </a:p>
        </p:txBody>
      </p:sp>
      <p:sp>
        <p:nvSpPr>
          <p:cNvPr id="20" name="Rectangle 18"/>
          <p:cNvSpPr>
            <a:spLocks noGrp="1" noChangeArrowheads="1"/>
          </p:cNvSpPr>
          <p:nvPr>
            <p:ph type="sldNum" sz="quarter" idx="12"/>
          </p:nvPr>
        </p:nvSpPr>
        <p:spPr/>
        <p:txBody>
          <a:bodyPr/>
          <a:lstStyle>
            <a:lvl1pPr>
              <a:defRPr/>
            </a:lvl1pPr>
          </a:lstStyle>
          <a:p>
            <a:pPr>
              <a:defRPr/>
            </a:pPr>
            <a:fld id="{B7E68457-0A25-49C7-902F-655C6422DDEA}" type="slidenum">
              <a:rPr lang="ja-JP" altLang="en-US"/>
              <a:pPr>
                <a:defRPr/>
              </a:pPr>
              <a:t>‹#›</a:t>
            </a:fld>
            <a:endParaRPr lang="en-US" altLang="ja-JP"/>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E72411D9-EF7A-4052-A0A1-AE1D614DF493}" type="slidenum">
              <a:rPr lang="ja-JP" altLang="en-US"/>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fld id="{9A4060B6-7027-486E-A452-B550BD598B71}" type="datetime1">
              <a:rPr lang="ja-JP" altLang="en-US"/>
              <a:pPr>
                <a:defRPr/>
              </a:pPr>
              <a:t>2024/3/18</a:t>
            </a:fld>
            <a:endParaRPr lang="en-US" altLang="ja-JP"/>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0CB5C306-9494-4F60-977C-9A685C71B9B9}" type="slidenum">
              <a:rPr lang="ja-JP" altLang="en-US"/>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fld id="{6F42413E-4C0B-4B18-8429-6A1D0C98BA95}" type="datetime1">
              <a:rPr lang="ja-JP" altLang="en-US"/>
              <a:pPr>
                <a:defRPr/>
              </a:pPr>
              <a:t>2024/3/18</a:t>
            </a:fld>
            <a:endParaRPr lang="en-US" altLang="ja-JP"/>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5207D883-7537-47FB-8BA3-6A658E4C1D00}" type="slidenum">
              <a:rPr lang="ja-JP" altLang="en-US"/>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fld id="{1C7FC322-4272-4B5F-8848-85D4FB19D3A2}" type="datetime1">
              <a:rPr lang="ja-JP" altLang="en-US"/>
              <a:pPr>
                <a:defRPr/>
              </a:pPr>
              <a:t>2024/3/18</a:t>
            </a:fld>
            <a:endParaRPr lang="en-US" altLang="ja-JP"/>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8" name="Rectangle 3"/>
          <p:cNvSpPr>
            <a:spLocks noGrp="1" noChangeArrowheads="1"/>
          </p:cNvSpPr>
          <p:nvPr>
            <p:ph type="sldNum" sz="quarter" idx="11"/>
          </p:nvPr>
        </p:nvSpPr>
        <p:spPr>
          <a:ln/>
        </p:spPr>
        <p:txBody>
          <a:bodyPr/>
          <a:lstStyle>
            <a:lvl1pPr>
              <a:defRPr/>
            </a:lvl1pPr>
          </a:lstStyle>
          <a:p>
            <a:pPr>
              <a:defRPr/>
            </a:pPr>
            <a:fld id="{800EAFC9-0807-4FFD-9D48-C1C233105550}" type="slidenum">
              <a:rPr lang="ja-JP" altLang="en-US"/>
              <a:pPr>
                <a:defRPr/>
              </a:pPr>
              <a:t>‹#›</a:t>
            </a:fld>
            <a:endParaRPr lang="en-US" altLang="ja-JP"/>
          </a:p>
        </p:txBody>
      </p:sp>
      <p:sp>
        <p:nvSpPr>
          <p:cNvPr id="9" name="Rectangle 16"/>
          <p:cNvSpPr>
            <a:spLocks noGrp="1" noChangeArrowheads="1"/>
          </p:cNvSpPr>
          <p:nvPr>
            <p:ph type="dt" sz="half" idx="12"/>
          </p:nvPr>
        </p:nvSpPr>
        <p:spPr>
          <a:ln/>
        </p:spPr>
        <p:txBody>
          <a:bodyPr/>
          <a:lstStyle>
            <a:lvl1pPr>
              <a:defRPr/>
            </a:lvl1pPr>
          </a:lstStyle>
          <a:p>
            <a:pPr>
              <a:defRPr/>
            </a:pPr>
            <a:fld id="{1EE7B2BD-67CC-4010-8C60-1BFD8BDBC283}" type="datetime1">
              <a:rPr lang="ja-JP" altLang="en-US"/>
              <a:pPr>
                <a:defRPr/>
              </a:pPr>
              <a:t>2024/3/18</a:t>
            </a:fld>
            <a:endParaRPr lang="en-US" altLang="ja-JP"/>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02CFD18B-0155-4460-BA9D-001E7AB151E9}" type="slidenum">
              <a:rPr lang="ja-JP" altLang="en-US"/>
              <a:pPr>
                <a:defRPr/>
              </a:pPr>
              <a:t>‹#›</a:t>
            </a:fld>
            <a:endParaRPr lang="en-US" altLang="ja-JP"/>
          </a:p>
        </p:txBody>
      </p:sp>
      <p:sp>
        <p:nvSpPr>
          <p:cNvPr id="5" name="Rectangle 16"/>
          <p:cNvSpPr>
            <a:spLocks noGrp="1" noChangeArrowheads="1"/>
          </p:cNvSpPr>
          <p:nvPr>
            <p:ph type="dt" sz="half" idx="12"/>
          </p:nvPr>
        </p:nvSpPr>
        <p:spPr>
          <a:ln/>
        </p:spPr>
        <p:txBody>
          <a:bodyPr/>
          <a:lstStyle>
            <a:lvl1pPr>
              <a:defRPr/>
            </a:lvl1pPr>
          </a:lstStyle>
          <a:p>
            <a:pPr>
              <a:defRPr/>
            </a:pPr>
            <a:fld id="{9F46BA45-CED3-497A-B88B-6972F0F78124}" type="datetime1">
              <a:rPr lang="ja-JP" altLang="en-US"/>
              <a:pPr>
                <a:defRPr/>
              </a:pPr>
              <a:t>2024/3/18</a:t>
            </a:fld>
            <a:endParaRPr lang="en-US" altLang="ja-JP"/>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3" name="Rectangle 3"/>
          <p:cNvSpPr>
            <a:spLocks noGrp="1" noChangeArrowheads="1"/>
          </p:cNvSpPr>
          <p:nvPr>
            <p:ph type="sldNum" sz="quarter" idx="11"/>
          </p:nvPr>
        </p:nvSpPr>
        <p:spPr>
          <a:ln/>
        </p:spPr>
        <p:txBody>
          <a:bodyPr/>
          <a:lstStyle>
            <a:lvl1pPr>
              <a:defRPr/>
            </a:lvl1pPr>
          </a:lstStyle>
          <a:p>
            <a:pPr>
              <a:defRPr/>
            </a:pPr>
            <a:fld id="{F69D2480-91F2-486F-805F-FADFD1E51587}" type="slidenum">
              <a:rPr lang="ja-JP" altLang="en-US"/>
              <a:pPr>
                <a:defRPr/>
              </a:pPr>
              <a:t>‹#›</a:t>
            </a:fld>
            <a:endParaRPr lang="en-US" altLang="ja-JP"/>
          </a:p>
        </p:txBody>
      </p:sp>
      <p:sp>
        <p:nvSpPr>
          <p:cNvPr id="4" name="Rectangle 16"/>
          <p:cNvSpPr>
            <a:spLocks noGrp="1" noChangeArrowheads="1"/>
          </p:cNvSpPr>
          <p:nvPr>
            <p:ph type="dt" sz="half" idx="12"/>
          </p:nvPr>
        </p:nvSpPr>
        <p:spPr>
          <a:ln/>
        </p:spPr>
        <p:txBody>
          <a:bodyPr/>
          <a:lstStyle>
            <a:lvl1pPr>
              <a:defRPr/>
            </a:lvl1pPr>
          </a:lstStyle>
          <a:p>
            <a:pPr>
              <a:defRPr/>
            </a:pPr>
            <a:fld id="{3C3702F2-6887-448C-9C98-A2BE1F2BA0E6}" type="datetime1">
              <a:rPr lang="ja-JP" altLang="en-US"/>
              <a:pPr>
                <a:defRPr/>
              </a:pPr>
              <a:t>2024/3/18</a:t>
            </a:fld>
            <a:endParaRPr lang="en-US" altLang="ja-JP"/>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B2C10543-16BA-475B-8AFA-D5B4F52215B1}" type="slidenum">
              <a:rPr lang="ja-JP" altLang="en-US"/>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fld id="{25CD3F60-ADE1-40F4-B849-CA264C936B04}" type="datetime1">
              <a:rPr lang="ja-JP" altLang="en-US"/>
              <a:pPr>
                <a:defRPr/>
              </a:pPr>
              <a:t>2024/3/18</a:t>
            </a:fld>
            <a:endParaRPr lang="en-US" altLang="ja-JP"/>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fld id="{87DFF854-FB66-4645-8D17-0FB889242BF0}" type="datetimeFigureOut">
              <a:rPr kumimoji="1" lang="ja-JP" altLang="en-US" smtClean="0"/>
              <a:pPr/>
              <a:t>2024/3/18</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1057AAC0-06FB-4CA9-B664-AE83D905B194}" type="slidenum">
              <a:rPr kumimoji="1" lang="ja-JP" altLang="en-US" smtClean="0"/>
              <a:pPr/>
              <a:t>‹#›</a:t>
            </a:fld>
            <a:endParaRPr kumimoji="1" lang="ja-JP"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B4C56971-9177-4EEE-B177-D1094B9F62BA}" type="slidenum">
              <a:rPr lang="ja-JP" altLang="en-US"/>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fld id="{5CC4E091-12B8-4C6F-BC86-4F9E1DCF791C}" type="datetime1">
              <a:rPr lang="ja-JP" altLang="en-US"/>
              <a:pPr>
                <a:defRPr/>
              </a:pPr>
              <a:t>2024/3/18</a:t>
            </a:fld>
            <a:endParaRPr lang="en-US" altLang="ja-JP"/>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121D4AED-8622-4B17-808C-494433380A2C}" type="slidenum">
              <a:rPr lang="ja-JP" altLang="en-US"/>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fld id="{B6103124-866E-4D46-A5F4-92C63F2AB797}" type="datetime1">
              <a:rPr lang="ja-JP" altLang="en-US"/>
              <a:pPr>
                <a:defRPr/>
              </a:pPr>
              <a:t>2024/3/18</a:t>
            </a:fld>
            <a:endParaRPr lang="en-US" altLang="ja-JP"/>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410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457200"/>
            <a:ext cx="6019800" cy="5410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7786B7C7-DB6A-4030-A958-551BCF54243F}" type="slidenum">
              <a:rPr lang="ja-JP" altLang="en-US"/>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fld id="{BCEEC306-04D7-45E0-9F3E-63690AD012D9}" type="datetime1">
              <a:rPr lang="ja-JP" altLang="en-US"/>
              <a:pPr>
                <a:defRPr/>
              </a:pPr>
              <a:t>2024/3/18</a:t>
            </a:fld>
            <a:endParaRPr lang="en-US" altLang="ja-JP"/>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7DFF854-FB66-4645-8D17-0FB889242BF0}" type="datetimeFigureOut">
              <a:rPr kumimoji="1" lang="ja-JP" altLang="en-US" smtClean="0"/>
              <a:pPr/>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57AAC0-06FB-4CA9-B664-AE83D905B194}" type="slidenum">
              <a:rPr kumimoji="1" lang="ja-JP" altLang="en-US" smtClean="0"/>
              <a:pPr/>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FF854-FB66-4645-8D17-0FB889242BF0}" type="datetimeFigureOut">
              <a:rPr kumimoji="1" lang="ja-JP" altLang="en-US" smtClean="0"/>
              <a:pPr/>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57AAC0-06FB-4CA9-B664-AE83D905B194}" type="slidenum">
              <a:rPr kumimoji="1" lang="ja-JP" altLang="en-US" smtClean="0"/>
              <a:pPr/>
              <a:t>‹#›</a:t>
            </a:fld>
            <a:endParaRPr kumimoji="1" lang="ja-JP" altLang="en-US"/>
          </a:p>
        </p:txBody>
      </p:sp>
    </p:spTree>
    <p:extLst>
      <p:ext uri="{BB962C8B-B14F-4D97-AF65-F5344CB8AC3E}">
        <p14:creationId xmlns:p14="http://schemas.microsoft.com/office/powerpoint/2010/main" val="3113594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7DFF854-FB66-4645-8D17-0FB889242BF0}" type="datetimeFigureOut">
              <a:rPr kumimoji="1" lang="ja-JP" altLang="en-US" smtClean="0"/>
              <a:pPr/>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57AAC0-06FB-4CA9-B664-AE83D905B194}" type="slidenum">
              <a:rPr kumimoji="1" lang="ja-JP" altLang="en-US" smtClean="0"/>
              <a:pPr/>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819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DFF854-FB66-4645-8D17-0FB889242BF0}" type="datetimeFigureOut">
              <a:rPr kumimoji="1" lang="ja-JP" altLang="en-US" smtClean="0"/>
              <a:pPr/>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57AAC0-06FB-4CA9-B664-AE83D905B194}" type="slidenum">
              <a:rPr kumimoji="1" lang="ja-JP" altLang="en-US" smtClean="0"/>
              <a:pPr/>
              <a:t>‹#›</a:t>
            </a:fld>
            <a:endParaRPr kumimoji="1" lang="ja-JP" altLang="en-US"/>
          </a:p>
        </p:txBody>
      </p:sp>
    </p:spTree>
    <p:extLst>
      <p:ext uri="{BB962C8B-B14F-4D97-AF65-F5344CB8AC3E}">
        <p14:creationId xmlns:p14="http://schemas.microsoft.com/office/powerpoint/2010/main" val="2590750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7DFF854-FB66-4645-8D17-0FB889242BF0}" type="datetimeFigureOut">
              <a:rPr kumimoji="1" lang="ja-JP" altLang="en-US" smtClean="0"/>
              <a:pPr/>
              <a:t>2024/3/18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57AAC0-06FB-4CA9-B664-AE83D905B194}" type="slidenum">
              <a:rPr kumimoji="1" lang="ja-JP" altLang="en-US" smtClean="0"/>
              <a:pPr/>
              <a:t>‹#›</a:t>
            </a:fld>
            <a:endParaRPr kumimoji="1" lang="ja-JP" altLang="en-US"/>
          </a:p>
        </p:txBody>
      </p:sp>
    </p:spTree>
    <p:extLst>
      <p:ext uri="{BB962C8B-B14F-4D97-AF65-F5344CB8AC3E}">
        <p14:creationId xmlns:p14="http://schemas.microsoft.com/office/powerpoint/2010/main" val="2257560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7DFF854-FB66-4645-8D17-0FB889242BF0}" type="datetimeFigureOut">
              <a:rPr kumimoji="1" lang="ja-JP" altLang="en-US" smtClean="0"/>
              <a:pPr/>
              <a:t>2024/3/18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57AAC0-06FB-4CA9-B664-AE83D905B194}" type="slidenum">
              <a:rPr kumimoji="1" lang="ja-JP" altLang="en-US" smtClean="0"/>
              <a:pPr/>
              <a:t>‹#›</a:t>
            </a:fld>
            <a:endParaRPr kumimoji="1" lang="ja-JP" altLang="en-US"/>
          </a:p>
        </p:txBody>
      </p:sp>
    </p:spTree>
    <p:extLst>
      <p:ext uri="{BB962C8B-B14F-4D97-AF65-F5344CB8AC3E}">
        <p14:creationId xmlns:p14="http://schemas.microsoft.com/office/powerpoint/2010/main" val="982534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FF854-FB66-4645-8D17-0FB889242BF0}" type="datetimeFigureOut">
              <a:rPr kumimoji="1" lang="ja-JP" altLang="en-US" smtClean="0"/>
              <a:pPr/>
              <a:t>2024/3/18</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1057AAC0-06FB-4CA9-B664-AE83D905B194}" type="slidenum">
              <a:rPr kumimoji="1" lang="ja-JP" altLang="en-US" smtClean="0"/>
              <a:pPr/>
              <a:t>‹#›</a:t>
            </a:fld>
            <a:endParaRPr kumimoji="1" lang="ja-JP" altLang="en-US"/>
          </a:p>
        </p:txBody>
      </p:sp>
    </p:spTree>
    <p:extLst>
      <p:ext uri="{BB962C8B-B14F-4D97-AF65-F5344CB8AC3E}">
        <p14:creationId xmlns:p14="http://schemas.microsoft.com/office/powerpoint/2010/main" val="23846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fld id="{87DFF854-FB66-4645-8D17-0FB889242BF0}" type="datetimeFigureOut">
              <a:rPr kumimoji="1" lang="ja-JP" altLang="en-US" smtClean="0"/>
              <a:pPr/>
              <a:t>2024/3/18</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1057AAC0-06FB-4CA9-B664-AE83D905B194}" type="slidenum">
              <a:rPr kumimoji="1" lang="ja-JP" altLang="en-US" smtClean="0"/>
              <a:pPr/>
              <a:t>‹#›</a:t>
            </a:fld>
            <a:endParaRPr kumimoji="1" lang="ja-JP"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7DFF854-FB66-4645-8D17-0FB889242BF0}" type="datetimeFigureOut">
              <a:rPr kumimoji="1" lang="ja-JP" altLang="en-US" smtClean="0"/>
              <a:pPr/>
              <a:t>2024/3/18</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057AAC0-06FB-4CA9-B664-AE83D905B194}" type="slidenum">
              <a:rPr kumimoji="1" lang="ja-JP" altLang="en-US" smtClean="0"/>
              <a:pPr/>
              <a:t>‹#›</a:t>
            </a:fld>
            <a:endParaRPr kumimoji="1" lang="ja-JP" altLang="en-US"/>
          </a:p>
        </p:txBody>
      </p:sp>
    </p:spTree>
    <p:extLst>
      <p:ext uri="{BB962C8B-B14F-4D97-AF65-F5344CB8AC3E}">
        <p14:creationId xmlns:p14="http://schemas.microsoft.com/office/powerpoint/2010/main" val="2753685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DFF854-FB66-4645-8D17-0FB889242BF0}" type="datetimeFigureOut">
              <a:rPr kumimoji="1" lang="ja-JP" altLang="en-US" smtClean="0"/>
              <a:pPr/>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57AAC0-06FB-4CA9-B664-AE83D905B194}" type="slidenum">
              <a:rPr kumimoji="1" lang="ja-JP" altLang="en-US" smtClean="0"/>
              <a:pPr/>
              <a:t>‹#›</a:t>
            </a:fld>
            <a:endParaRPr kumimoji="1" lang="ja-JP" altLang="en-US"/>
          </a:p>
        </p:txBody>
      </p:sp>
    </p:spTree>
    <p:extLst>
      <p:ext uri="{BB962C8B-B14F-4D97-AF65-F5344CB8AC3E}">
        <p14:creationId xmlns:p14="http://schemas.microsoft.com/office/powerpoint/2010/main" val="44890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FF854-FB66-4645-8D17-0FB889242BF0}" type="datetimeFigureOut">
              <a:rPr kumimoji="1" lang="ja-JP" altLang="en-US" smtClean="0"/>
              <a:pPr/>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57AAC0-06FB-4CA9-B664-AE83D905B194}" type="slidenum">
              <a:rPr kumimoji="1" lang="ja-JP" altLang="en-US" smtClean="0"/>
              <a:pPr/>
              <a:t>‹#›</a:t>
            </a:fld>
            <a:endParaRPr kumimoji="1" lang="ja-JP" altLang="en-US"/>
          </a:p>
        </p:txBody>
      </p:sp>
    </p:spTree>
    <p:extLst>
      <p:ext uri="{BB962C8B-B14F-4D97-AF65-F5344CB8AC3E}">
        <p14:creationId xmlns:p14="http://schemas.microsoft.com/office/powerpoint/2010/main" val="2359693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FF854-FB66-4645-8D17-0FB889242BF0}" type="datetimeFigureOut">
              <a:rPr kumimoji="1" lang="ja-JP" altLang="en-US" smtClean="0"/>
              <a:pPr/>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57AAC0-06FB-4CA9-B664-AE83D905B194}" type="slidenum">
              <a:rPr kumimoji="1" lang="ja-JP" altLang="en-US" smtClean="0"/>
              <a:pPr/>
              <a:t>‹#›</a:t>
            </a:fld>
            <a:endParaRPr kumimoji="1" lang="ja-JP" altLang="en-US"/>
          </a:p>
        </p:txBody>
      </p:sp>
    </p:spTree>
    <p:extLst>
      <p:ext uri="{BB962C8B-B14F-4D97-AF65-F5344CB8AC3E}">
        <p14:creationId xmlns:p14="http://schemas.microsoft.com/office/powerpoint/2010/main" val="10827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fld id="{87DFF854-FB66-4645-8D17-0FB889242BF0}" type="datetimeFigureOut">
              <a:rPr kumimoji="1" lang="ja-JP" altLang="en-US" smtClean="0"/>
              <a:pPr/>
              <a:t>2024/3/18</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1057AAC0-06FB-4CA9-B664-AE83D905B194}" type="slidenum">
              <a:rPr kumimoji="1" lang="ja-JP" altLang="en-US" smtClean="0"/>
              <a:pPr/>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fld id="{87DFF854-FB66-4645-8D17-0FB889242BF0}" type="datetimeFigureOut">
              <a:rPr kumimoji="1" lang="ja-JP" altLang="en-US" smtClean="0"/>
              <a:pPr/>
              <a:t>2024/3/18</a:t>
            </a:fld>
            <a:endParaRPr kumimoji="1" lang="ja-JP" altLang="en-US"/>
          </a:p>
        </p:txBody>
      </p:sp>
      <p:sp>
        <p:nvSpPr>
          <p:cNvPr id="8" name="Rectangle 5"/>
          <p:cNvSpPr>
            <a:spLocks noGrp="1" noChangeArrowheads="1"/>
          </p:cNvSpPr>
          <p:nvPr>
            <p:ph type="ftr" sz="quarter" idx="11"/>
          </p:nvPr>
        </p:nvSpPr>
        <p:spPr>
          <a:ln/>
        </p:spPr>
        <p:txBody>
          <a:bodyPr/>
          <a:lstStyle>
            <a:lvl1pPr>
              <a:defRPr/>
            </a:lvl1pPr>
          </a:lstStyle>
          <a:p>
            <a:endParaRPr kumimoji="1" lang="ja-JP" altLang="en-US"/>
          </a:p>
        </p:txBody>
      </p:sp>
      <p:sp>
        <p:nvSpPr>
          <p:cNvPr id="9" name="Rectangle 6"/>
          <p:cNvSpPr>
            <a:spLocks noGrp="1" noChangeArrowheads="1"/>
          </p:cNvSpPr>
          <p:nvPr>
            <p:ph type="sldNum" sz="quarter" idx="12"/>
          </p:nvPr>
        </p:nvSpPr>
        <p:spPr>
          <a:ln/>
        </p:spPr>
        <p:txBody>
          <a:bodyPr/>
          <a:lstStyle>
            <a:lvl1pPr>
              <a:defRPr/>
            </a:lvl1pPr>
          </a:lstStyle>
          <a:p>
            <a:fld id="{1057AAC0-06FB-4CA9-B664-AE83D905B194}" type="slidenum">
              <a:rPr kumimoji="1" lang="ja-JP" altLang="en-US" smtClean="0"/>
              <a:pPr/>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fld id="{87DFF854-FB66-4645-8D17-0FB889242BF0}" type="datetimeFigureOut">
              <a:rPr kumimoji="1" lang="ja-JP" altLang="en-US" smtClean="0"/>
              <a:pPr/>
              <a:t>2024/3/18</a:t>
            </a:fld>
            <a:endParaRPr kumimoji="1" lang="ja-JP" altLang="en-US"/>
          </a:p>
        </p:txBody>
      </p:sp>
      <p:sp>
        <p:nvSpPr>
          <p:cNvPr id="4" name="Rectangle 5"/>
          <p:cNvSpPr>
            <a:spLocks noGrp="1" noChangeArrowheads="1"/>
          </p:cNvSpPr>
          <p:nvPr>
            <p:ph type="ftr" sz="quarter" idx="11"/>
          </p:nvPr>
        </p:nvSpPr>
        <p:spPr>
          <a:ln/>
        </p:spPr>
        <p:txBody>
          <a:bodyPr/>
          <a:lstStyle>
            <a:lvl1pPr>
              <a:defRPr/>
            </a:lvl1pPr>
          </a:lstStyle>
          <a:p>
            <a:endParaRPr kumimoji="1" lang="ja-JP" altLang="en-US"/>
          </a:p>
        </p:txBody>
      </p:sp>
      <p:sp>
        <p:nvSpPr>
          <p:cNvPr id="5" name="Rectangle 6"/>
          <p:cNvSpPr>
            <a:spLocks noGrp="1" noChangeArrowheads="1"/>
          </p:cNvSpPr>
          <p:nvPr>
            <p:ph type="sldNum" sz="quarter" idx="12"/>
          </p:nvPr>
        </p:nvSpPr>
        <p:spPr>
          <a:ln/>
        </p:spPr>
        <p:txBody>
          <a:bodyPr/>
          <a:lstStyle>
            <a:lvl1pPr>
              <a:defRPr/>
            </a:lvl1pPr>
          </a:lstStyle>
          <a:p>
            <a:fld id="{1057AAC0-06FB-4CA9-B664-AE83D905B194}" type="slidenum">
              <a:rPr kumimoji="1" lang="ja-JP" altLang="en-US" smtClean="0"/>
              <a:pPr/>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7DFF854-FB66-4645-8D17-0FB889242BF0}" type="datetimeFigureOut">
              <a:rPr kumimoji="1" lang="ja-JP" altLang="en-US" smtClean="0"/>
              <a:pPr/>
              <a:t>2024/3/18</a:t>
            </a:fld>
            <a:endParaRPr kumimoji="1" lang="ja-JP" altLang="en-US"/>
          </a:p>
        </p:txBody>
      </p:sp>
      <p:sp>
        <p:nvSpPr>
          <p:cNvPr id="3" name="Rectangle 5"/>
          <p:cNvSpPr>
            <a:spLocks noGrp="1" noChangeArrowheads="1"/>
          </p:cNvSpPr>
          <p:nvPr>
            <p:ph type="ftr" sz="quarter" idx="11"/>
          </p:nvPr>
        </p:nvSpPr>
        <p:spPr>
          <a:ln/>
        </p:spPr>
        <p:txBody>
          <a:bodyPr/>
          <a:lstStyle>
            <a:lvl1pPr>
              <a:defRPr/>
            </a:lvl1pPr>
          </a:lstStyle>
          <a:p>
            <a:endParaRPr kumimoji="1" lang="ja-JP" altLang="en-US"/>
          </a:p>
        </p:txBody>
      </p:sp>
      <p:sp>
        <p:nvSpPr>
          <p:cNvPr id="4" name="Rectangle 6"/>
          <p:cNvSpPr>
            <a:spLocks noGrp="1" noChangeArrowheads="1"/>
          </p:cNvSpPr>
          <p:nvPr>
            <p:ph type="sldNum" sz="quarter" idx="12"/>
          </p:nvPr>
        </p:nvSpPr>
        <p:spPr>
          <a:ln/>
        </p:spPr>
        <p:txBody>
          <a:bodyPr/>
          <a:lstStyle>
            <a:lvl1pPr>
              <a:defRPr/>
            </a:lvl1pPr>
          </a:lstStyle>
          <a:p>
            <a:fld id="{1057AAC0-06FB-4CA9-B664-AE83D905B194}" type="slidenum">
              <a:rPr kumimoji="1" lang="ja-JP" altLang="en-US" smtClean="0"/>
              <a:pPr/>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fld id="{87DFF854-FB66-4645-8D17-0FB889242BF0}" type="datetimeFigureOut">
              <a:rPr kumimoji="1" lang="ja-JP" altLang="en-US" smtClean="0"/>
              <a:pPr/>
              <a:t>2024/3/18</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1057AAC0-06FB-4CA9-B664-AE83D905B194}" type="slidenum">
              <a:rPr kumimoji="1" lang="ja-JP" altLang="en-US" smtClean="0"/>
              <a:pPr/>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fld id="{87DFF854-FB66-4645-8D17-0FB889242BF0}" type="datetimeFigureOut">
              <a:rPr kumimoji="1" lang="ja-JP" altLang="en-US" smtClean="0"/>
              <a:pPr/>
              <a:t>2024/3/18</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1057AAC0-06FB-4CA9-B664-AE83D905B194}" type="slidenum">
              <a:rPr kumimoji="1" lang="ja-JP" altLang="en-US" smtClean="0"/>
              <a:pPr/>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defRPr>
            </a:lvl1pPr>
          </a:lstStyle>
          <a:p>
            <a:fld id="{87DFF854-FB66-4645-8D17-0FB889242BF0}" type="datetimeFigureOut">
              <a:rPr kumimoji="1" lang="ja-JP" altLang="en-US" smtClean="0"/>
              <a:pPr/>
              <a:t>2024/3/18</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mn-lt"/>
              </a:defRPr>
            </a:lvl1pPr>
          </a:lstStyle>
          <a:p>
            <a:fld id="{1057AAC0-06FB-4CA9-B664-AE83D905B19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ja-JP"/>
          </a:p>
        </p:txBody>
      </p:sp>
      <p:sp>
        <p:nvSpPr>
          <p:cNvPr id="5120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690735E3-BE58-410F-9C2F-09D92C89A411}" type="slidenum">
              <a:rPr lang="ja-JP" altLang="en-US"/>
              <a:pPr>
                <a:defRPr/>
              </a:pPr>
              <a:t>‹#›</a:t>
            </a:fld>
            <a:endParaRPr lang="en-US" altLang="ja-JP"/>
          </a:p>
        </p:txBody>
      </p:sp>
      <p:grpSp>
        <p:nvGrpSpPr>
          <p:cNvPr id="2" name="Group 4"/>
          <p:cNvGrpSpPr>
            <a:grpSpLocks/>
          </p:cNvGrpSpPr>
          <p:nvPr/>
        </p:nvGrpSpPr>
        <p:grpSpPr bwMode="auto">
          <a:xfrm>
            <a:off x="0" y="0"/>
            <a:ext cx="9144000" cy="546100"/>
            <a:chOff x="0" y="0"/>
            <a:chExt cx="5760" cy="344"/>
          </a:xfrm>
        </p:grpSpPr>
        <p:sp>
          <p:nvSpPr>
            <p:cNvPr id="5120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ja-JP" altLang="en-US" sz="2400">
                <a:latin typeface="Times New Roman" pitchFamily="18" charset="0"/>
              </a:endParaRPr>
            </a:p>
          </p:txBody>
        </p:sp>
        <p:sp>
          <p:nvSpPr>
            <p:cNvPr id="5120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ja-JP" altLang="en-US" sz="2400">
                <a:latin typeface="Times New Roman" pitchFamily="18" charset="0"/>
              </a:endParaRPr>
            </a:p>
          </p:txBody>
        </p:sp>
        <p:sp>
          <p:nvSpPr>
            <p:cNvPr id="5120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ja-JP" altLang="en-US">
                <a:solidFill>
                  <a:schemeClr val="hlink"/>
                </a:solidFill>
              </a:endParaRPr>
            </a:p>
          </p:txBody>
        </p:sp>
        <p:sp>
          <p:nvSpPr>
            <p:cNvPr id="5120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ja-JP" altLang="en-US">
                <a:solidFill>
                  <a:schemeClr val="hlink"/>
                </a:solidFill>
              </a:endParaRPr>
            </a:p>
          </p:txBody>
        </p:sp>
        <p:sp>
          <p:nvSpPr>
            <p:cNvPr id="5120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ja-JP" altLang="en-US">
                <a:solidFill>
                  <a:schemeClr val="accent2"/>
                </a:solidFill>
              </a:endParaRPr>
            </a:p>
          </p:txBody>
        </p:sp>
        <p:sp>
          <p:nvSpPr>
            <p:cNvPr id="5121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ja-JP" altLang="en-US">
                <a:solidFill>
                  <a:schemeClr val="hlink"/>
                </a:solidFill>
              </a:endParaRPr>
            </a:p>
          </p:txBody>
        </p:sp>
        <p:sp>
          <p:nvSpPr>
            <p:cNvPr id="5121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ja-JP" altLang="en-US" sz="2400">
                <a:latin typeface="Times New Roman" pitchFamily="18" charset="0"/>
              </a:endParaRPr>
            </a:p>
          </p:txBody>
        </p:sp>
        <p:sp>
          <p:nvSpPr>
            <p:cNvPr id="5121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ja-JP" altLang="en-US">
                <a:solidFill>
                  <a:schemeClr val="accent2"/>
                </a:solidFill>
              </a:endParaRPr>
            </a:p>
          </p:txBody>
        </p:sp>
        <p:sp>
          <p:nvSpPr>
            <p:cNvPr id="5121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ja-JP" altLang="en-US">
                <a:solidFill>
                  <a:schemeClr val="accent2"/>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121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fld id="{53223EE8-202C-4EBB-ADA0-9F92F9023F30}" type="datetime1">
              <a:rPr lang="ja-JP" altLang="en-US"/>
              <a:pPr>
                <a:defRPr/>
              </a:pPr>
              <a:t>2024/3/18</a:t>
            </a:fld>
            <a:endParaRPr lang="en-US" altLang="ja-JP"/>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7DFF854-FB66-4645-8D17-0FB889242BF0}" type="datetimeFigureOut">
              <a:rPr kumimoji="1" lang="ja-JP" altLang="en-US" smtClean="0"/>
              <a:pPr/>
              <a:t>2024/3/18</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057AAC0-06FB-4CA9-B664-AE83D905B194}" type="slidenum">
              <a:rPr kumimoji="1" lang="ja-JP" altLang="en-US" smtClean="0"/>
              <a:pPr/>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769174"/>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A6D0CC9-8936-3529-9386-A7971E425808}"/>
              </a:ext>
            </a:extLst>
          </p:cNvPr>
          <p:cNvSpPr txBox="1"/>
          <p:nvPr/>
        </p:nvSpPr>
        <p:spPr>
          <a:xfrm>
            <a:off x="353291" y="1536174"/>
            <a:ext cx="8437418" cy="3785652"/>
          </a:xfrm>
          <a:prstGeom prst="rect">
            <a:avLst/>
          </a:prstGeom>
          <a:noFill/>
        </p:spPr>
        <p:txBody>
          <a:bodyPr wrap="square" rtlCol="0">
            <a:spAutoFit/>
          </a:bodyPr>
          <a:lstStyle/>
          <a:p>
            <a:r>
              <a:rPr kumimoji="1" lang="ja-JP" altLang="en-US" sz="6000" dirty="0">
                <a:latin typeface="HGP創英角ﾎﾟｯﾌﾟ体" panose="040B0A00000000000000" pitchFamily="50" charset="-128"/>
                <a:ea typeface="HGP創英角ﾎﾟｯﾌﾟ体" panose="040B0A00000000000000" pitchFamily="50" charset="-128"/>
              </a:rPr>
              <a:t>福井県電子申請サービス</a:t>
            </a:r>
            <a:endParaRPr kumimoji="1" lang="en-US" altLang="ja-JP" sz="6000" dirty="0">
              <a:latin typeface="HGP創英角ﾎﾟｯﾌﾟ体" panose="040B0A00000000000000" pitchFamily="50" charset="-128"/>
              <a:ea typeface="HGP創英角ﾎﾟｯﾌﾟ体" panose="040B0A00000000000000" pitchFamily="50" charset="-128"/>
            </a:endParaRPr>
          </a:p>
          <a:p>
            <a:endParaRPr lang="en-US" altLang="ja-JP" sz="6000" dirty="0">
              <a:latin typeface="HGP創英角ﾎﾟｯﾌﾟ体" panose="040B0A00000000000000" pitchFamily="50" charset="-128"/>
              <a:ea typeface="HGP創英角ﾎﾟｯﾌﾟ体" panose="040B0A00000000000000" pitchFamily="50" charset="-128"/>
            </a:endParaRPr>
          </a:p>
          <a:p>
            <a:endParaRPr lang="en-US" altLang="ja-JP" sz="6000" dirty="0">
              <a:latin typeface="HGP創英角ﾎﾟｯﾌﾟ体" panose="040B0A00000000000000" pitchFamily="50" charset="-128"/>
              <a:ea typeface="HGP創英角ﾎﾟｯﾌﾟ体" panose="040B0A00000000000000" pitchFamily="50" charset="-128"/>
            </a:endParaRPr>
          </a:p>
          <a:p>
            <a:pPr algn="ctr"/>
            <a:r>
              <a:rPr kumimoji="1" lang="ja-JP" altLang="en-US" sz="6000" dirty="0">
                <a:latin typeface="HGP創英角ﾎﾟｯﾌﾟ体" panose="040B0A00000000000000" pitchFamily="50" charset="-128"/>
                <a:ea typeface="HGP創英角ﾎﾟｯﾌﾟ体" panose="040B0A00000000000000" pitchFamily="50" charset="-128"/>
              </a:rPr>
              <a:t>利用までの流れ</a:t>
            </a:r>
          </a:p>
        </p:txBody>
      </p:sp>
    </p:spTree>
    <p:extLst>
      <p:ext uri="{BB962C8B-B14F-4D97-AF65-F5344CB8AC3E}">
        <p14:creationId xmlns:p14="http://schemas.microsoft.com/office/powerpoint/2010/main" val="3836436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497E50-8DD2-41B1-8A9F-6D5415D030A1}"/>
              </a:ext>
            </a:extLst>
          </p:cNvPr>
          <p:cNvSpPr/>
          <p:nvPr/>
        </p:nvSpPr>
        <p:spPr bwMode="auto">
          <a:xfrm>
            <a:off x="71800" y="772356"/>
            <a:ext cx="1091175" cy="816747"/>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93100" y="298082"/>
            <a:ext cx="8229600" cy="9485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（１）利用者登録の方法</a:t>
            </a:r>
          </a:p>
        </p:txBody>
      </p:sp>
      <p:sp>
        <p:nvSpPr>
          <p:cNvPr id="4" name="コンテンツ プレースホルダー 3">
            <a:extLst>
              <a:ext uri="{FF2B5EF4-FFF2-40B4-BE49-F238E27FC236}">
                <a16:creationId xmlns:a16="http://schemas.microsoft.com/office/drawing/2014/main" id="{6D710211-AEA3-4C36-BA75-112B60466ABA}"/>
              </a:ext>
            </a:extLst>
          </p:cNvPr>
          <p:cNvSpPr>
            <a:spLocks noGrp="1"/>
          </p:cNvSpPr>
          <p:nvPr>
            <p:ph idx="1"/>
          </p:nvPr>
        </p:nvSpPr>
        <p:spPr>
          <a:xfrm>
            <a:off x="71800" y="1342007"/>
            <a:ext cx="9000400" cy="5217911"/>
          </a:xfrm>
        </p:spPr>
        <p:txBody>
          <a:bodyPr/>
          <a:lstStyle/>
          <a:p>
            <a:pPr marL="0" indent="0">
              <a:buNone/>
            </a:pPr>
            <a:r>
              <a:rPr lang="ja-JP" altLang="en-US" dirty="0">
                <a:latin typeface="BIZ UDゴシック" panose="020B0400000000000000" pitchFamily="49" charset="-128"/>
                <a:ea typeface="BIZ UDゴシック" panose="020B0400000000000000" pitchFamily="49" charset="-128"/>
              </a:rPr>
              <a:t>⑥メールを確認し確認ページの</a:t>
            </a:r>
            <a:r>
              <a:rPr lang="en-US" altLang="ja-JP" dirty="0">
                <a:latin typeface="BIZ UDゴシック" panose="020B0400000000000000" pitchFamily="49" charset="-128"/>
                <a:ea typeface="BIZ UDゴシック" panose="020B0400000000000000" pitchFamily="49" charset="-128"/>
              </a:rPr>
              <a:t>URL</a:t>
            </a:r>
            <a:r>
              <a:rPr lang="ja-JP" altLang="en-US" dirty="0">
                <a:latin typeface="BIZ UDゴシック" panose="020B0400000000000000" pitchFamily="49" charset="-128"/>
                <a:ea typeface="BIZ UDゴシック" panose="020B0400000000000000" pitchFamily="49" charset="-128"/>
              </a:rPr>
              <a:t>をクリック</a:t>
            </a:r>
            <a:endParaRPr lang="en-US" altLang="ja-JP" dirty="0">
              <a:latin typeface="BIZ UDゴシック" panose="020B0400000000000000" pitchFamily="49" charset="-128"/>
              <a:ea typeface="BIZ UDゴシック" panose="020B0400000000000000" pitchFamily="49" charset="-128"/>
            </a:endParaRPr>
          </a:p>
          <a:p>
            <a:pPr marL="0" indent="0">
              <a:buNone/>
            </a:pPr>
            <a:endParaRPr lang="ja-JP" altLang="en-US" dirty="0"/>
          </a:p>
        </p:txBody>
      </p:sp>
      <p:pic>
        <p:nvPicPr>
          <p:cNvPr id="7" name="図 6">
            <a:extLst>
              <a:ext uri="{FF2B5EF4-FFF2-40B4-BE49-F238E27FC236}">
                <a16:creationId xmlns:a16="http://schemas.microsoft.com/office/drawing/2014/main" id="{6B83E39E-CD49-4652-AA76-05BDFA472D92}"/>
              </a:ext>
            </a:extLst>
          </p:cNvPr>
          <p:cNvPicPr>
            <a:picLocks noChangeAspect="1"/>
          </p:cNvPicPr>
          <p:nvPr/>
        </p:nvPicPr>
        <p:blipFill>
          <a:blip r:embed="rId3"/>
          <a:stretch>
            <a:fillRect/>
          </a:stretch>
        </p:blipFill>
        <p:spPr>
          <a:xfrm>
            <a:off x="126000" y="1816281"/>
            <a:ext cx="8946200" cy="4460232"/>
          </a:xfrm>
          <a:prstGeom prst="rect">
            <a:avLst/>
          </a:prstGeom>
        </p:spPr>
      </p:pic>
      <p:sp>
        <p:nvSpPr>
          <p:cNvPr id="8" name="正方形/長方形 7">
            <a:extLst>
              <a:ext uri="{FF2B5EF4-FFF2-40B4-BE49-F238E27FC236}">
                <a16:creationId xmlns:a16="http://schemas.microsoft.com/office/drawing/2014/main" id="{B41884EB-64B7-4EC1-9F10-F0C8AAFCBA38}"/>
              </a:ext>
            </a:extLst>
          </p:cNvPr>
          <p:cNvSpPr/>
          <p:nvPr/>
        </p:nvSpPr>
        <p:spPr bwMode="auto">
          <a:xfrm>
            <a:off x="2716566" y="4666724"/>
            <a:ext cx="1029809" cy="15385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9" name="正方形/長方形 8">
            <a:extLst>
              <a:ext uri="{FF2B5EF4-FFF2-40B4-BE49-F238E27FC236}">
                <a16:creationId xmlns:a16="http://schemas.microsoft.com/office/drawing/2014/main" id="{2D7ECD11-B2F2-4737-9728-1C3D833F1973}"/>
              </a:ext>
            </a:extLst>
          </p:cNvPr>
          <p:cNvSpPr/>
          <p:nvPr/>
        </p:nvSpPr>
        <p:spPr bwMode="auto">
          <a:xfrm>
            <a:off x="2778711" y="2834196"/>
            <a:ext cx="967664" cy="8655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0" name="フレーム 9">
            <a:extLst>
              <a:ext uri="{FF2B5EF4-FFF2-40B4-BE49-F238E27FC236}">
                <a16:creationId xmlns:a16="http://schemas.microsoft.com/office/drawing/2014/main" id="{AD2B3DA5-081A-40BD-8EB6-C10577836229}"/>
              </a:ext>
            </a:extLst>
          </p:cNvPr>
          <p:cNvSpPr/>
          <p:nvPr/>
        </p:nvSpPr>
        <p:spPr bwMode="auto">
          <a:xfrm>
            <a:off x="2286001" y="4743650"/>
            <a:ext cx="5621482" cy="399850"/>
          </a:xfrm>
          <a:prstGeom prst="frame">
            <a:avLst>
              <a:gd name="adj1" fmla="val 7267"/>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22711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497E50-8DD2-41B1-8A9F-6D5415D030A1}"/>
              </a:ext>
            </a:extLst>
          </p:cNvPr>
          <p:cNvSpPr/>
          <p:nvPr/>
        </p:nvSpPr>
        <p:spPr bwMode="auto">
          <a:xfrm>
            <a:off x="71800" y="772356"/>
            <a:ext cx="1091175" cy="816747"/>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93100" y="298082"/>
            <a:ext cx="8229600" cy="9485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（１）利用者登録の方法</a:t>
            </a:r>
          </a:p>
        </p:txBody>
      </p:sp>
      <p:sp>
        <p:nvSpPr>
          <p:cNvPr id="4" name="コンテンツ プレースホルダー 3">
            <a:extLst>
              <a:ext uri="{FF2B5EF4-FFF2-40B4-BE49-F238E27FC236}">
                <a16:creationId xmlns:a16="http://schemas.microsoft.com/office/drawing/2014/main" id="{6D710211-AEA3-4C36-BA75-112B60466ABA}"/>
              </a:ext>
            </a:extLst>
          </p:cNvPr>
          <p:cNvSpPr>
            <a:spLocks noGrp="1"/>
          </p:cNvSpPr>
          <p:nvPr>
            <p:ph idx="1"/>
          </p:nvPr>
        </p:nvSpPr>
        <p:spPr>
          <a:xfrm>
            <a:off x="71800" y="1376039"/>
            <a:ext cx="9000400" cy="5335479"/>
          </a:xfrm>
        </p:spPr>
        <p:txBody>
          <a:bodyPr/>
          <a:lstStyle/>
          <a:p>
            <a:pPr marL="0" indent="0">
              <a:buNone/>
            </a:pPr>
            <a:r>
              <a:rPr lang="ja-JP" altLang="en-US" sz="1800" dirty="0">
                <a:latin typeface="BIZ UDゴシック" panose="020B0400000000000000" pitchFamily="49" charset="-128"/>
                <a:ea typeface="BIZ UDゴシック" panose="020B0400000000000000" pitchFamily="49" charset="-128"/>
              </a:rPr>
              <a:t>⑦メール記載の利用者</a:t>
            </a:r>
            <a:r>
              <a:rPr lang="en-US" altLang="ja-JP" sz="1800" dirty="0">
                <a:latin typeface="BIZ UDゴシック" panose="020B0400000000000000" pitchFamily="49" charset="-128"/>
                <a:ea typeface="BIZ UDゴシック" panose="020B0400000000000000" pitchFamily="49" charset="-128"/>
              </a:rPr>
              <a:t>ID</a:t>
            </a:r>
            <a:r>
              <a:rPr lang="ja-JP" altLang="en-US" sz="1800" dirty="0">
                <a:latin typeface="BIZ UDゴシック" panose="020B0400000000000000" pitchFamily="49" charset="-128"/>
                <a:ea typeface="BIZ UDゴシック" panose="020B0400000000000000" pitchFamily="49" charset="-128"/>
              </a:rPr>
              <a:t>と登録時に設定したパスワードを入力して「次へ」をクリック</a:t>
            </a:r>
            <a:endParaRPr lang="en-US" altLang="ja-JP" sz="1800" dirty="0">
              <a:latin typeface="BIZ UDゴシック" panose="020B0400000000000000" pitchFamily="49" charset="-128"/>
              <a:ea typeface="BIZ UDゴシック" panose="020B0400000000000000" pitchFamily="49" charset="-128"/>
            </a:endParaRPr>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画面が変わり「完了」を押すと自動でログインします</a:t>
            </a:r>
          </a:p>
        </p:txBody>
      </p:sp>
      <p:pic>
        <p:nvPicPr>
          <p:cNvPr id="6" name="図 5">
            <a:extLst>
              <a:ext uri="{FF2B5EF4-FFF2-40B4-BE49-F238E27FC236}">
                <a16:creationId xmlns:a16="http://schemas.microsoft.com/office/drawing/2014/main" id="{BAE0DA9D-5155-4A7C-8338-4DD09E059977}"/>
              </a:ext>
            </a:extLst>
          </p:cNvPr>
          <p:cNvPicPr>
            <a:picLocks noChangeAspect="1"/>
          </p:cNvPicPr>
          <p:nvPr/>
        </p:nvPicPr>
        <p:blipFill rotWithShape="1">
          <a:blip r:embed="rId3"/>
          <a:srcRect b="25709"/>
          <a:stretch/>
        </p:blipFill>
        <p:spPr>
          <a:xfrm>
            <a:off x="71800" y="1850313"/>
            <a:ext cx="8877281" cy="4443955"/>
          </a:xfrm>
          <a:prstGeom prst="rect">
            <a:avLst/>
          </a:prstGeom>
        </p:spPr>
      </p:pic>
      <p:sp>
        <p:nvSpPr>
          <p:cNvPr id="9" name="正方形/長方形 8">
            <a:extLst>
              <a:ext uri="{FF2B5EF4-FFF2-40B4-BE49-F238E27FC236}">
                <a16:creationId xmlns:a16="http://schemas.microsoft.com/office/drawing/2014/main" id="{2D7ECD11-B2F2-4737-9728-1C3D833F1973}"/>
              </a:ext>
            </a:extLst>
          </p:cNvPr>
          <p:cNvSpPr/>
          <p:nvPr/>
        </p:nvSpPr>
        <p:spPr bwMode="auto">
          <a:xfrm>
            <a:off x="1475173" y="4380451"/>
            <a:ext cx="930676" cy="8877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8" name="正方形/長方形 7">
            <a:extLst>
              <a:ext uri="{FF2B5EF4-FFF2-40B4-BE49-F238E27FC236}">
                <a16:creationId xmlns:a16="http://schemas.microsoft.com/office/drawing/2014/main" id="{B41884EB-64B7-4EC1-9F10-F0C8AAFCBA38}"/>
              </a:ext>
            </a:extLst>
          </p:cNvPr>
          <p:cNvSpPr/>
          <p:nvPr/>
        </p:nvSpPr>
        <p:spPr bwMode="auto">
          <a:xfrm>
            <a:off x="1475173" y="4072290"/>
            <a:ext cx="344749" cy="8877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58280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A6D0CC9-8936-3529-9386-A7971E425808}"/>
              </a:ext>
            </a:extLst>
          </p:cNvPr>
          <p:cNvSpPr txBox="1"/>
          <p:nvPr/>
        </p:nvSpPr>
        <p:spPr>
          <a:xfrm>
            <a:off x="353291" y="2151727"/>
            <a:ext cx="8437418" cy="2554545"/>
          </a:xfrm>
          <a:prstGeom prst="rect">
            <a:avLst/>
          </a:prstGeom>
          <a:noFill/>
        </p:spPr>
        <p:txBody>
          <a:bodyPr wrap="square" rtlCol="0">
            <a:spAutoFit/>
          </a:bodyPr>
          <a:lstStyle/>
          <a:p>
            <a:pPr algn="ctr"/>
            <a:r>
              <a:rPr kumimoji="1" lang="ja-JP" altLang="en-US" sz="8000" dirty="0">
                <a:latin typeface="HGP創英角ﾎﾟｯﾌﾟ体" panose="040B0A00000000000000" pitchFamily="50" charset="-128"/>
                <a:ea typeface="HGP創英角ﾎﾟｯﾌﾟ体" panose="040B0A00000000000000" pitchFamily="50" charset="-128"/>
              </a:rPr>
              <a:t>（２）サービスへの</a:t>
            </a:r>
            <a:endParaRPr kumimoji="1" lang="en-US" altLang="ja-JP" sz="8000" dirty="0">
              <a:latin typeface="HGP創英角ﾎﾟｯﾌﾟ体" panose="040B0A00000000000000" pitchFamily="50" charset="-128"/>
              <a:ea typeface="HGP創英角ﾎﾟｯﾌﾟ体" panose="040B0A00000000000000" pitchFamily="50" charset="-128"/>
            </a:endParaRPr>
          </a:p>
          <a:p>
            <a:pPr algn="ctr"/>
            <a:r>
              <a:rPr kumimoji="1" lang="ja-JP" altLang="en-US" sz="8000" dirty="0">
                <a:latin typeface="HGP創英角ﾎﾟｯﾌﾟ体" panose="040B0A00000000000000" pitchFamily="50" charset="-128"/>
                <a:ea typeface="HGP創英角ﾎﾟｯﾌﾟ体" panose="040B0A00000000000000" pitchFamily="50" charset="-128"/>
              </a:rPr>
              <a:t>ログイン</a:t>
            </a:r>
            <a:endParaRPr kumimoji="1" lang="en-US" altLang="ja-JP" sz="80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74466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497E50-8DD2-41B1-8A9F-6D5415D030A1}"/>
              </a:ext>
            </a:extLst>
          </p:cNvPr>
          <p:cNvSpPr/>
          <p:nvPr/>
        </p:nvSpPr>
        <p:spPr bwMode="auto">
          <a:xfrm>
            <a:off x="71800" y="1350818"/>
            <a:ext cx="8650900" cy="374073"/>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①右上の「ログイン」をクリック</a:t>
            </a: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93100" y="298082"/>
            <a:ext cx="8229600" cy="9485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fontScale="85000" lnSpcReduction="10000"/>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（２）電子申請サービスへのログイン方法</a:t>
            </a:r>
          </a:p>
        </p:txBody>
      </p:sp>
      <p:pic>
        <p:nvPicPr>
          <p:cNvPr id="7" name="コンテンツ プレースホルダー 6">
            <a:extLst>
              <a:ext uri="{FF2B5EF4-FFF2-40B4-BE49-F238E27FC236}">
                <a16:creationId xmlns:a16="http://schemas.microsoft.com/office/drawing/2014/main" id="{C30B9285-B33F-43ED-9FEC-99E0DB68BC12}"/>
              </a:ext>
            </a:extLst>
          </p:cNvPr>
          <p:cNvPicPr>
            <a:picLocks noGrp="1" noChangeAspect="1"/>
          </p:cNvPicPr>
          <p:nvPr>
            <p:ph idx="1"/>
          </p:nvPr>
        </p:nvPicPr>
        <p:blipFill>
          <a:blip r:embed="rId3"/>
          <a:stretch>
            <a:fillRect/>
          </a:stretch>
        </p:blipFill>
        <p:spPr>
          <a:xfrm>
            <a:off x="880940" y="1846263"/>
            <a:ext cx="7426569" cy="4439127"/>
          </a:xfrm>
        </p:spPr>
      </p:pic>
      <p:sp>
        <p:nvSpPr>
          <p:cNvPr id="10" name="フレーム 9">
            <a:extLst>
              <a:ext uri="{FF2B5EF4-FFF2-40B4-BE49-F238E27FC236}">
                <a16:creationId xmlns:a16="http://schemas.microsoft.com/office/drawing/2014/main" id="{93D621C0-A69E-46A3-907C-4C9DF9051DDE}"/>
              </a:ext>
            </a:extLst>
          </p:cNvPr>
          <p:cNvSpPr/>
          <p:nvPr/>
        </p:nvSpPr>
        <p:spPr bwMode="auto">
          <a:xfrm>
            <a:off x="7517334" y="2024108"/>
            <a:ext cx="674704" cy="310720"/>
          </a:xfrm>
          <a:prstGeom prst="frame">
            <a:avLst>
              <a:gd name="adj1" fmla="val 25222"/>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819074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497E50-8DD2-41B1-8A9F-6D5415D030A1}"/>
              </a:ext>
            </a:extLst>
          </p:cNvPr>
          <p:cNvSpPr/>
          <p:nvPr/>
        </p:nvSpPr>
        <p:spPr bwMode="auto">
          <a:xfrm>
            <a:off x="71800" y="772356"/>
            <a:ext cx="1091175" cy="816747"/>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93100" y="277300"/>
            <a:ext cx="8229600" cy="816747"/>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fontScale="85000" lnSpcReduction="10000"/>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（２）電子申請サービスへのログイン方法</a:t>
            </a:r>
          </a:p>
        </p:txBody>
      </p:sp>
      <p:sp>
        <p:nvSpPr>
          <p:cNvPr id="4" name="コンテンツ プレースホルダー 3">
            <a:extLst>
              <a:ext uri="{FF2B5EF4-FFF2-40B4-BE49-F238E27FC236}">
                <a16:creationId xmlns:a16="http://schemas.microsoft.com/office/drawing/2014/main" id="{3382DE04-C000-4116-BC95-25529244834B}"/>
              </a:ext>
            </a:extLst>
          </p:cNvPr>
          <p:cNvSpPr>
            <a:spLocks noGrp="1"/>
          </p:cNvSpPr>
          <p:nvPr>
            <p:ph idx="1"/>
          </p:nvPr>
        </p:nvSpPr>
        <p:spPr/>
        <p:txBody>
          <a:bodyPr/>
          <a:lstStyle/>
          <a:p>
            <a:endParaRPr lang="ja-JP" altLang="en-US"/>
          </a:p>
        </p:txBody>
      </p:sp>
      <p:pic>
        <p:nvPicPr>
          <p:cNvPr id="8" name="図 7">
            <a:extLst>
              <a:ext uri="{FF2B5EF4-FFF2-40B4-BE49-F238E27FC236}">
                <a16:creationId xmlns:a16="http://schemas.microsoft.com/office/drawing/2014/main" id="{EAD1EC93-B507-4051-BC39-80910BA6A2DB}"/>
              </a:ext>
            </a:extLst>
          </p:cNvPr>
          <p:cNvPicPr>
            <a:picLocks noChangeAspect="1"/>
          </p:cNvPicPr>
          <p:nvPr/>
        </p:nvPicPr>
        <p:blipFill>
          <a:blip r:embed="rId3"/>
          <a:stretch>
            <a:fillRect/>
          </a:stretch>
        </p:blipFill>
        <p:spPr>
          <a:xfrm>
            <a:off x="278227" y="1564155"/>
            <a:ext cx="8587545" cy="4867954"/>
          </a:xfrm>
          <a:prstGeom prst="rect">
            <a:avLst/>
          </a:prstGeom>
        </p:spPr>
      </p:pic>
      <p:sp>
        <p:nvSpPr>
          <p:cNvPr id="11" name="正方形/長方形 10">
            <a:extLst>
              <a:ext uri="{FF2B5EF4-FFF2-40B4-BE49-F238E27FC236}">
                <a16:creationId xmlns:a16="http://schemas.microsoft.com/office/drawing/2014/main" id="{4AF23557-1738-463C-8B5B-D339FA6727E1}"/>
              </a:ext>
            </a:extLst>
          </p:cNvPr>
          <p:cNvSpPr/>
          <p:nvPr/>
        </p:nvSpPr>
        <p:spPr bwMode="auto">
          <a:xfrm>
            <a:off x="3881022" y="3198655"/>
            <a:ext cx="930676" cy="8877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7" name="正方形/長方形 6">
            <a:extLst>
              <a:ext uri="{FF2B5EF4-FFF2-40B4-BE49-F238E27FC236}">
                <a16:creationId xmlns:a16="http://schemas.microsoft.com/office/drawing/2014/main" id="{B6CCBB07-4195-4631-ABCA-98D8FF3EAB9E}"/>
              </a:ext>
            </a:extLst>
          </p:cNvPr>
          <p:cNvSpPr/>
          <p:nvPr/>
        </p:nvSpPr>
        <p:spPr bwMode="auto">
          <a:xfrm>
            <a:off x="208804" y="1114829"/>
            <a:ext cx="8650900" cy="374073"/>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600" dirty="0">
                <a:solidFill>
                  <a:schemeClr val="tx1"/>
                </a:solidFill>
                <a:latin typeface="BIZ UDゴシック" panose="020B0400000000000000" pitchFamily="49" charset="-128"/>
                <a:ea typeface="BIZ UDゴシック" panose="020B0400000000000000" pitchFamily="49" charset="-128"/>
              </a:rPr>
              <a:t>②</a:t>
            </a:r>
            <a:r>
              <a:rPr kumimoji="0"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「利用者登録」で設定した利用者</a:t>
            </a:r>
            <a:r>
              <a:rPr kumimoji="0"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ID</a:t>
            </a:r>
            <a:r>
              <a:rPr kumimoji="0"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、パスワードを入力し「ログイン」をクリック</a:t>
            </a:r>
          </a:p>
        </p:txBody>
      </p:sp>
    </p:spTree>
    <p:extLst>
      <p:ext uri="{BB962C8B-B14F-4D97-AF65-F5344CB8AC3E}">
        <p14:creationId xmlns:p14="http://schemas.microsoft.com/office/powerpoint/2010/main" val="396917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A6D0CC9-8936-3529-9386-A7971E425808}"/>
              </a:ext>
            </a:extLst>
          </p:cNvPr>
          <p:cNvSpPr txBox="1"/>
          <p:nvPr/>
        </p:nvSpPr>
        <p:spPr>
          <a:xfrm>
            <a:off x="353291" y="1720840"/>
            <a:ext cx="8437418" cy="3416320"/>
          </a:xfrm>
          <a:prstGeom prst="rect">
            <a:avLst/>
          </a:prstGeom>
          <a:noFill/>
        </p:spPr>
        <p:txBody>
          <a:bodyPr wrap="square" rtlCol="0">
            <a:spAutoFit/>
          </a:bodyPr>
          <a:lstStyle/>
          <a:p>
            <a:pPr algn="ctr"/>
            <a:r>
              <a:rPr kumimoji="1" lang="ja-JP" altLang="en-US" sz="7200" dirty="0">
                <a:latin typeface="HGP創英角ﾎﾟｯﾌﾟ体" panose="040B0A00000000000000" pitchFamily="50" charset="-128"/>
                <a:ea typeface="HGP創英角ﾎﾟｯﾌﾟ体" panose="040B0A00000000000000" pitchFamily="50" charset="-128"/>
              </a:rPr>
              <a:t>（３）サービスに登録された申請・届出の実施</a:t>
            </a:r>
            <a:endParaRPr kumimoji="1" lang="en-US" altLang="ja-JP" sz="72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240870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497E50-8DD2-41B1-8A9F-6D5415D030A1}"/>
              </a:ext>
            </a:extLst>
          </p:cNvPr>
          <p:cNvSpPr/>
          <p:nvPr/>
        </p:nvSpPr>
        <p:spPr bwMode="auto">
          <a:xfrm>
            <a:off x="71800" y="1246630"/>
            <a:ext cx="8650900" cy="342473"/>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①サービスにログイン後、トップページの「申請先の選択」から「福井県」をクリック</a:t>
            </a: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93100" y="298082"/>
            <a:ext cx="8229600" cy="9485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（３）電子申請サービスの利用方法</a:t>
            </a:r>
          </a:p>
        </p:txBody>
      </p:sp>
      <p:pic>
        <p:nvPicPr>
          <p:cNvPr id="7" name="コンテンツ プレースホルダー 6">
            <a:extLst>
              <a:ext uri="{FF2B5EF4-FFF2-40B4-BE49-F238E27FC236}">
                <a16:creationId xmlns:a16="http://schemas.microsoft.com/office/drawing/2014/main" id="{C30B9285-B33F-43ED-9FEC-99E0DB68BC12}"/>
              </a:ext>
            </a:extLst>
          </p:cNvPr>
          <p:cNvPicPr>
            <a:picLocks noGrp="1" noChangeAspect="1"/>
          </p:cNvPicPr>
          <p:nvPr>
            <p:ph idx="1"/>
          </p:nvPr>
        </p:nvPicPr>
        <p:blipFill>
          <a:blip r:embed="rId3"/>
          <a:stretch>
            <a:fillRect/>
          </a:stretch>
        </p:blipFill>
        <p:spPr>
          <a:xfrm>
            <a:off x="880940" y="1846263"/>
            <a:ext cx="7426569" cy="4439127"/>
          </a:xfrm>
        </p:spPr>
      </p:pic>
      <p:sp>
        <p:nvSpPr>
          <p:cNvPr id="10" name="フレーム 9">
            <a:extLst>
              <a:ext uri="{FF2B5EF4-FFF2-40B4-BE49-F238E27FC236}">
                <a16:creationId xmlns:a16="http://schemas.microsoft.com/office/drawing/2014/main" id="{93D621C0-A69E-46A3-907C-4C9DF9051DDE}"/>
              </a:ext>
            </a:extLst>
          </p:cNvPr>
          <p:cNvSpPr/>
          <p:nvPr/>
        </p:nvSpPr>
        <p:spPr bwMode="auto">
          <a:xfrm>
            <a:off x="2039812" y="3675355"/>
            <a:ext cx="674704" cy="310720"/>
          </a:xfrm>
          <a:prstGeom prst="frame">
            <a:avLst>
              <a:gd name="adj1" fmla="val 25222"/>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cxnSp>
        <p:nvCxnSpPr>
          <p:cNvPr id="4" name="直線矢印コネクタ 3">
            <a:extLst>
              <a:ext uri="{FF2B5EF4-FFF2-40B4-BE49-F238E27FC236}">
                <a16:creationId xmlns:a16="http://schemas.microsoft.com/office/drawing/2014/main" id="{7ECC5041-DB66-4367-8711-350DCB6AB4B7}"/>
              </a:ext>
            </a:extLst>
          </p:cNvPr>
          <p:cNvCxnSpPr/>
          <p:nvPr/>
        </p:nvCxnSpPr>
        <p:spPr>
          <a:xfrm flipH="1">
            <a:off x="2714516" y="1569027"/>
            <a:ext cx="3759020" cy="2234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8114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497E50-8DD2-41B1-8A9F-6D5415D030A1}"/>
              </a:ext>
            </a:extLst>
          </p:cNvPr>
          <p:cNvSpPr/>
          <p:nvPr/>
        </p:nvSpPr>
        <p:spPr bwMode="auto">
          <a:xfrm>
            <a:off x="71800" y="1132609"/>
            <a:ext cx="8579100" cy="662613"/>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②「キーワードで絞り込む」から「</a:t>
            </a:r>
            <a:r>
              <a:rPr kumimoji="0" lang="ja-JP" altLang="en-US" dirty="0">
                <a:solidFill>
                  <a:schemeClr val="tx1"/>
                </a:solidFill>
                <a:latin typeface="BIZ UDゴシック" panose="020B0400000000000000" pitchFamily="49" charset="-128"/>
                <a:ea typeface="BIZ UDゴシック" panose="020B0400000000000000" pitchFamily="49" charset="-128"/>
              </a:rPr>
              <a:t>火薬類</a:t>
            </a:r>
            <a:r>
              <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」と入力し、「検索」をクリック</a:t>
            </a:r>
            <a:endParaRPr kumimoji="0" lang="en-US" altLang="ja-JP"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dirty="0">
                <a:solidFill>
                  <a:schemeClr val="tx1"/>
                </a:solidFill>
                <a:latin typeface="BIZ UDゴシック" panose="020B0400000000000000" pitchFamily="49" charset="-128"/>
                <a:ea typeface="BIZ UDゴシック" panose="020B0400000000000000" pitchFamily="49" charset="-128"/>
              </a:rPr>
              <a:t>　　火薬類取締法にかかる手続きが表示されるので、該当する手続きをクリック</a:t>
            </a:r>
            <a:endPar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347627" y="184061"/>
            <a:ext cx="8229600" cy="9485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（３）電子申請サービスの利用方法</a:t>
            </a:r>
          </a:p>
        </p:txBody>
      </p:sp>
      <p:pic>
        <p:nvPicPr>
          <p:cNvPr id="8" name="コンテンツ プレースホルダー 7" descr="グラフィカル ユーザー インターフェイス, テキスト, アプリケーション, メール&#10;&#10;自動的に生成された説明">
            <a:extLst>
              <a:ext uri="{FF2B5EF4-FFF2-40B4-BE49-F238E27FC236}">
                <a16:creationId xmlns:a16="http://schemas.microsoft.com/office/drawing/2014/main" id="{E9AE772C-5A1C-47BD-8E47-C456653445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100" y="1795222"/>
            <a:ext cx="8363871" cy="4290422"/>
          </a:xfrm>
        </p:spPr>
      </p:pic>
      <p:sp>
        <p:nvSpPr>
          <p:cNvPr id="9" name="正方形/長方形 8">
            <a:extLst>
              <a:ext uri="{FF2B5EF4-FFF2-40B4-BE49-F238E27FC236}">
                <a16:creationId xmlns:a16="http://schemas.microsoft.com/office/drawing/2014/main" id="{F2195C5A-5D77-48BF-A413-554962B36744}"/>
              </a:ext>
            </a:extLst>
          </p:cNvPr>
          <p:cNvSpPr/>
          <p:nvPr/>
        </p:nvSpPr>
        <p:spPr>
          <a:xfrm>
            <a:off x="493100" y="2982897"/>
            <a:ext cx="1149269" cy="10386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F9D1A5F-7AEE-4F9D-9875-B629B5774281}"/>
              </a:ext>
            </a:extLst>
          </p:cNvPr>
          <p:cNvSpPr/>
          <p:nvPr/>
        </p:nvSpPr>
        <p:spPr bwMode="auto">
          <a:xfrm>
            <a:off x="1830685" y="3669633"/>
            <a:ext cx="6514325" cy="351951"/>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charset="0"/>
                <a:ea typeface="ＭＳ Ｐゴシック" pitchFamily="50" charset="-128"/>
              </a:rPr>
              <a:t>キーワード検索で「</a:t>
            </a:r>
            <a:r>
              <a:rPr kumimoji="0" lang="ja-JP" altLang="en-US" dirty="0">
                <a:latin typeface="Arial" charset="0"/>
                <a:ea typeface="ＭＳ Ｐゴシック" pitchFamily="50" charset="-128"/>
              </a:rPr>
              <a:t>火薬類</a:t>
            </a:r>
            <a:r>
              <a:rPr kumimoji="0" lang="ja-JP" altLang="en-US" sz="1800" b="0" i="0" u="none" strike="noStrike" cap="none" normalizeH="0" baseline="0" dirty="0">
                <a:ln>
                  <a:noFill/>
                </a:ln>
                <a:solidFill>
                  <a:schemeClr val="tx1"/>
                </a:solidFill>
                <a:effectLst/>
                <a:latin typeface="Arial" charset="0"/>
                <a:ea typeface="ＭＳ Ｐゴシック" pitchFamily="50" charset="-128"/>
              </a:rPr>
              <a:t>」で検索すると、手続きが出てくる</a:t>
            </a:r>
            <a:endParaRPr kumimoji="0" lang="en-US" altLang="ja-JP" sz="1800" b="0" i="0" u="none" strike="noStrike" cap="none" normalizeH="0" baseline="0" dirty="0">
              <a:ln>
                <a:noFill/>
              </a:ln>
              <a:solidFill>
                <a:schemeClr val="tx1"/>
              </a:solidFill>
              <a:effectLst/>
              <a:latin typeface="Arial" charset="0"/>
              <a:ea typeface="ＭＳ Ｐゴシック" pitchFamily="50" charset="-128"/>
            </a:endParaRPr>
          </a:p>
        </p:txBody>
      </p:sp>
      <p:cxnSp>
        <p:nvCxnSpPr>
          <p:cNvPr id="13" name="直線矢印コネクタ 12">
            <a:extLst>
              <a:ext uri="{FF2B5EF4-FFF2-40B4-BE49-F238E27FC236}">
                <a16:creationId xmlns:a16="http://schemas.microsoft.com/office/drawing/2014/main" id="{FCFFF58C-183A-41B6-B93C-40C0DDCCDDFA}"/>
              </a:ext>
            </a:extLst>
          </p:cNvPr>
          <p:cNvCxnSpPr>
            <a:stCxn id="11" idx="1"/>
          </p:cNvCxnSpPr>
          <p:nvPr/>
        </p:nvCxnSpPr>
        <p:spPr>
          <a:xfrm flipH="1" flipV="1">
            <a:off x="1642369" y="3764132"/>
            <a:ext cx="188316" cy="814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09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497E50-8DD2-41B1-8A9F-6D5415D030A1}"/>
              </a:ext>
            </a:extLst>
          </p:cNvPr>
          <p:cNvSpPr/>
          <p:nvPr/>
        </p:nvSpPr>
        <p:spPr bwMode="auto">
          <a:xfrm>
            <a:off x="71800" y="826273"/>
            <a:ext cx="8615000" cy="578138"/>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③手続きの内容を確認し、相違なければ「電子申請をする」をクリック</a:t>
            </a:r>
            <a:endParaRPr kumimoji="0"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600" dirty="0">
                <a:solidFill>
                  <a:schemeClr val="tx1"/>
                </a:solidFill>
                <a:latin typeface="BIZ UDゴシック" panose="020B0400000000000000" pitchFamily="49" charset="-128"/>
                <a:ea typeface="BIZ UDゴシック" panose="020B0400000000000000" pitchFamily="49" charset="-128"/>
              </a:rPr>
              <a:t>　関係様式をダウンロードする場合は、「申請用紙をダウンロードする」をクリック</a:t>
            </a:r>
            <a:endParaRPr kumimoji="0"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57200" y="68455"/>
            <a:ext cx="8229600" cy="75781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（３）電子申請サービスの利用方法</a:t>
            </a:r>
          </a:p>
        </p:txBody>
      </p:sp>
      <p:sp>
        <p:nvSpPr>
          <p:cNvPr id="12" name="正方形/長方形 11">
            <a:extLst>
              <a:ext uri="{FF2B5EF4-FFF2-40B4-BE49-F238E27FC236}">
                <a16:creationId xmlns:a16="http://schemas.microsoft.com/office/drawing/2014/main" id="{7F256075-175A-4D02-B9C1-54362B9B991A}"/>
              </a:ext>
            </a:extLst>
          </p:cNvPr>
          <p:cNvSpPr/>
          <p:nvPr/>
        </p:nvSpPr>
        <p:spPr bwMode="auto">
          <a:xfrm>
            <a:off x="1489294" y="5918841"/>
            <a:ext cx="7026286" cy="703901"/>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dirty="0">
                <a:latin typeface="Arial" charset="0"/>
                <a:ea typeface="ＭＳ Ｐゴシック" pitchFamily="50" charset="-128"/>
              </a:rPr>
              <a:t>「電子申請をする」</a:t>
            </a:r>
            <a:r>
              <a:rPr kumimoji="0" lang="ja-JP" altLang="en-US" sz="1800" b="0" i="0" u="none" strike="noStrike" cap="none" normalizeH="0" baseline="0" dirty="0">
                <a:ln>
                  <a:noFill/>
                </a:ln>
                <a:solidFill>
                  <a:schemeClr val="tx1"/>
                </a:solidFill>
                <a:effectLst/>
                <a:latin typeface="Arial" charset="0"/>
                <a:ea typeface="ＭＳ Ｐゴシック" pitchFamily="50" charset="-128"/>
              </a:rPr>
              <a:t>をクリックして、利用者</a:t>
            </a:r>
            <a:r>
              <a:rPr kumimoji="0" lang="en-US" altLang="ja-JP" sz="1800" b="0" i="0" u="none" strike="noStrike" cap="none" normalizeH="0" baseline="0" dirty="0">
                <a:ln>
                  <a:noFill/>
                </a:ln>
                <a:solidFill>
                  <a:schemeClr val="tx1"/>
                </a:solidFill>
                <a:effectLst/>
                <a:latin typeface="Arial" charset="0"/>
                <a:ea typeface="ＭＳ Ｐゴシック" pitchFamily="50" charset="-128"/>
              </a:rPr>
              <a:t>ID</a:t>
            </a:r>
            <a:r>
              <a:rPr kumimoji="0" lang="ja-JP" altLang="en-US" sz="1800" b="0" i="0" u="none" strike="noStrike" cap="none" normalizeH="0" baseline="0" dirty="0">
                <a:ln>
                  <a:noFill/>
                </a:ln>
                <a:solidFill>
                  <a:schemeClr val="tx1"/>
                </a:solidFill>
                <a:effectLst/>
                <a:latin typeface="Arial" charset="0"/>
                <a:ea typeface="ＭＳ Ｐゴシック" pitchFamily="50" charset="-128"/>
              </a:rPr>
              <a:t>とパスワードを入力すると、</a:t>
            </a:r>
            <a:endParaRPr kumimoji="0"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charset="0"/>
                <a:ea typeface="ＭＳ Ｐゴシック" pitchFamily="50" charset="-128"/>
              </a:rPr>
              <a:t>申請フォームに遷移するので、必要事項を入力する。</a:t>
            </a:r>
          </a:p>
        </p:txBody>
      </p:sp>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D596C811-4E16-410E-87EB-E966F0866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5508"/>
            <a:ext cx="9144000" cy="4398437"/>
          </a:xfrm>
          <a:prstGeom prst="rect">
            <a:avLst/>
          </a:prstGeom>
        </p:spPr>
      </p:pic>
      <p:sp>
        <p:nvSpPr>
          <p:cNvPr id="11" name="円: 塗りつぶしなし 10">
            <a:extLst>
              <a:ext uri="{FF2B5EF4-FFF2-40B4-BE49-F238E27FC236}">
                <a16:creationId xmlns:a16="http://schemas.microsoft.com/office/drawing/2014/main" id="{1A3658B2-261A-4561-888C-0322CDE7701F}"/>
              </a:ext>
            </a:extLst>
          </p:cNvPr>
          <p:cNvSpPr/>
          <p:nvPr/>
        </p:nvSpPr>
        <p:spPr bwMode="auto">
          <a:xfrm>
            <a:off x="5002437" y="5611370"/>
            <a:ext cx="1194177" cy="307471"/>
          </a:xfrm>
          <a:prstGeom prst="donut">
            <a:avLst>
              <a:gd name="adj" fmla="val 4539"/>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cxnSp>
        <p:nvCxnSpPr>
          <p:cNvPr id="8" name="直線矢印コネクタ 7">
            <a:extLst>
              <a:ext uri="{FF2B5EF4-FFF2-40B4-BE49-F238E27FC236}">
                <a16:creationId xmlns:a16="http://schemas.microsoft.com/office/drawing/2014/main" id="{42790923-3B38-4DD1-AA46-7CE36D268319}"/>
              </a:ext>
            </a:extLst>
          </p:cNvPr>
          <p:cNvCxnSpPr>
            <a:cxnSpLocks/>
            <a:endCxn id="11" idx="6"/>
          </p:cNvCxnSpPr>
          <p:nvPr/>
        </p:nvCxnSpPr>
        <p:spPr>
          <a:xfrm flipH="1" flipV="1">
            <a:off x="6196614" y="5765106"/>
            <a:ext cx="497149" cy="1537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円: 塗りつぶしなし 13">
            <a:extLst>
              <a:ext uri="{FF2B5EF4-FFF2-40B4-BE49-F238E27FC236}">
                <a16:creationId xmlns:a16="http://schemas.microsoft.com/office/drawing/2014/main" id="{498EA33B-BA95-4A05-87F3-7AE40BBB76E4}"/>
              </a:ext>
            </a:extLst>
          </p:cNvPr>
          <p:cNvSpPr/>
          <p:nvPr/>
        </p:nvSpPr>
        <p:spPr bwMode="auto">
          <a:xfrm>
            <a:off x="3808260" y="5611370"/>
            <a:ext cx="1194177" cy="307471"/>
          </a:xfrm>
          <a:prstGeom prst="donut">
            <a:avLst>
              <a:gd name="adj" fmla="val 4539"/>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5" name="正方形/長方形 14">
            <a:extLst>
              <a:ext uri="{FF2B5EF4-FFF2-40B4-BE49-F238E27FC236}">
                <a16:creationId xmlns:a16="http://schemas.microsoft.com/office/drawing/2014/main" id="{8E0DB0AA-E78E-4231-9490-A2C89172991C}"/>
              </a:ext>
            </a:extLst>
          </p:cNvPr>
          <p:cNvSpPr/>
          <p:nvPr/>
        </p:nvSpPr>
        <p:spPr bwMode="auto">
          <a:xfrm>
            <a:off x="4015328" y="4857193"/>
            <a:ext cx="4859720" cy="596396"/>
          </a:xfrm>
          <a:prstGeom prst="rect">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dirty="0">
                <a:latin typeface="Arial" charset="0"/>
                <a:ea typeface="ＭＳ Ｐゴシック" pitchFamily="50" charset="-128"/>
              </a:rPr>
              <a:t>「申請用紙をダウンロードする」</a:t>
            </a:r>
            <a:r>
              <a:rPr kumimoji="0" lang="ja-JP" altLang="en-US" sz="1800" b="0" i="0" u="none" strike="noStrike" cap="none" normalizeH="0" baseline="0" dirty="0">
                <a:ln>
                  <a:noFill/>
                </a:ln>
                <a:solidFill>
                  <a:schemeClr val="tx1"/>
                </a:solidFill>
                <a:effectLst/>
                <a:latin typeface="Arial" charset="0"/>
                <a:ea typeface="ＭＳ Ｐゴシック" pitchFamily="50" charset="-128"/>
              </a:rPr>
              <a:t>をクリックすると、申請に必要な様式がダウンロードできる。</a:t>
            </a:r>
          </a:p>
        </p:txBody>
      </p:sp>
      <p:cxnSp>
        <p:nvCxnSpPr>
          <p:cNvPr id="17" name="直線矢印コネクタ 16">
            <a:extLst>
              <a:ext uri="{FF2B5EF4-FFF2-40B4-BE49-F238E27FC236}">
                <a16:creationId xmlns:a16="http://schemas.microsoft.com/office/drawing/2014/main" id="{FD5E1F16-B285-4750-8B22-014BF277A565}"/>
              </a:ext>
            </a:extLst>
          </p:cNvPr>
          <p:cNvCxnSpPr>
            <a:endCxn id="14" idx="0"/>
          </p:cNvCxnSpPr>
          <p:nvPr/>
        </p:nvCxnSpPr>
        <p:spPr>
          <a:xfrm>
            <a:off x="4405348" y="5453589"/>
            <a:ext cx="1" cy="15778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 name="楕円 2">
            <a:extLst>
              <a:ext uri="{FF2B5EF4-FFF2-40B4-BE49-F238E27FC236}">
                <a16:creationId xmlns:a16="http://schemas.microsoft.com/office/drawing/2014/main" id="{381564AA-74D0-4170-8F67-6880AE35B6B5}"/>
              </a:ext>
            </a:extLst>
          </p:cNvPr>
          <p:cNvSpPr/>
          <p:nvPr/>
        </p:nvSpPr>
        <p:spPr>
          <a:xfrm>
            <a:off x="1489294" y="2582266"/>
            <a:ext cx="3419205" cy="2230032"/>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A7236C5-1690-4C5E-9FD3-35A116604979}"/>
              </a:ext>
            </a:extLst>
          </p:cNvPr>
          <p:cNvSpPr/>
          <p:nvPr/>
        </p:nvSpPr>
        <p:spPr bwMode="auto">
          <a:xfrm>
            <a:off x="4081882" y="2238356"/>
            <a:ext cx="5041741" cy="395116"/>
          </a:xfrm>
          <a:prstGeom prst="rect">
            <a:avLst/>
          </a:prstGeom>
          <a:solidFill>
            <a:schemeClr val="bg1"/>
          </a:solidFill>
          <a:ln w="2857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charset="0"/>
                <a:ea typeface="ＭＳ Ｐゴシック" pitchFamily="50" charset="-128"/>
              </a:rPr>
              <a:t>問合せ先や手数料納付システムの</a:t>
            </a:r>
            <a:r>
              <a:rPr kumimoji="0" lang="en-US" altLang="ja-JP" sz="1800" b="0" i="0" u="none" strike="noStrike" cap="none" normalizeH="0" baseline="0" dirty="0">
                <a:ln>
                  <a:noFill/>
                </a:ln>
                <a:solidFill>
                  <a:schemeClr val="tx1"/>
                </a:solidFill>
                <a:effectLst/>
                <a:latin typeface="Arial" charset="0"/>
                <a:ea typeface="ＭＳ Ｐゴシック" pitchFamily="50" charset="-128"/>
              </a:rPr>
              <a:t>URL</a:t>
            </a:r>
            <a:r>
              <a:rPr kumimoji="0" lang="ja-JP" altLang="en-US" sz="1800" b="0" i="0" u="none" strike="noStrike" cap="none" normalizeH="0" baseline="0" dirty="0">
                <a:ln>
                  <a:noFill/>
                </a:ln>
                <a:solidFill>
                  <a:schemeClr val="tx1"/>
                </a:solidFill>
                <a:effectLst/>
                <a:latin typeface="Arial" charset="0"/>
                <a:ea typeface="ＭＳ Ｐゴシック" pitchFamily="50" charset="-128"/>
              </a:rPr>
              <a:t>等を記載</a:t>
            </a:r>
          </a:p>
        </p:txBody>
      </p:sp>
      <p:cxnSp>
        <p:nvCxnSpPr>
          <p:cNvPr id="7" name="直線矢印コネクタ 6">
            <a:extLst>
              <a:ext uri="{FF2B5EF4-FFF2-40B4-BE49-F238E27FC236}">
                <a16:creationId xmlns:a16="http://schemas.microsoft.com/office/drawing/2014/main" id="{CAF453C8-7ED7-4737-BE05-6D0E3198F7EC}"/>
              </a:ext>
            </a:extLst>
          </p:cNvPr>
          <p:cNvCxnSpPr/>
          <p:nvPr/>
        </p:nvCxnSpPr>
        <p:spPr>
          <a:xfrm flipH="1">
            <a:off x="4198925" y="2582266"/>
            <a:ext cx="307238" cy="252486"/>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949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497E50-8DD2-41B1-8A9F-6D5415D030A1}"/>
              </a:ext>
            </a:extLst>
          </p:cNvPr>
          <p:cNvSpPr/>
          <p:nvPr/>
        </p:nvSpPr>
        <p:spPr bwMode="auto">
          <a:xfrm>
            <a:off x="71800" y="895622"/>
            <a:ext cx="8579100" cy="709837"/>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19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④各設問に対する回答を入力。すべて入力したら「次へ」をクリック</a:t>
            </a:r>
            <a:endParaRPr kumimoji="0" lang="en-US" altLang="ja-JP"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indent="0" algn="l" defTabSz="914400" rtl="0" eaLnBrk="0" fontAlgn="base" latinLnBrk="0" hangingPunct="0">
              <a:lnSpc>
                <a:spcPts val="1900"/>
              </a:lnSpc>
              <a:spcBef>
                <a:spcPct val="0"/>
              </a:spcBef>
              <a:spcAft>
                <a:spcPct val="0"/>
              </a:spcAft>
              <a:buClrTx/>
              <a:buSzTx/>
              <a:buFontTx/>
              <a:buNone/>
              <a:tabLst/>
            </a:pPr>
            <a:r>
              <a:rPr kumimoji="0" lang="ja-JP" altLang="en-US" dirty="0">
                <a:solidFill>
                  <a:schemeClr val="tx1"/>
                </a:solidFill>
                <a:latin typeface="BIZ UDゴシック" panose="020B0400000000000000" pitchFamily="49" charset="-128"/>
                <a:ea typeface="BIZ UDゴシック" panose="020B0400000000000000" pitchFamily="49" charset="-128"/>
              </a:rPr>
              <a:t>（入力された内容で</a:t>
            </a:r>
            <a:r>
              <a:rPr kumimoji="0" lang="ja-JP" altLang="en-US" b="1" u="sng" dirty="0">
                <a:solidFill>
                  <a:schemeClr val="tx1"/>
                </a:solidFill>
                <a:latin typeface="BIZ UDゴシック" panose="020B0400000000000000" pitchFamily="49" charset="-128"/>
                <a:ea typeface="BIZ UDゴシック" panose="020B0400000000000000" pitchFamily="49" charset="-128"/>
              </a:rPr>
              <a:t>申請書・届出書が自動作成</a:t>
            </a:r>
            <a:r>
              <a:rPr kumimoji="0" lang="ja-JP" altLang="en-US" dirty="0">
                <a:solidFill>
                  <a:schemeClr val="tx1"/>
                </a:solidFill>
                <a:latin typeface="BIZ UDゴシック" panose="020B0400000000000000" pitchFamily="49" charset="-128"/>
                <a:ea typeface="BIZ UDゴシック" panose="020B0400000000000000" pitchFamily="49" charset="-128"/>
              </a:rPr>
              <a:t>される）</a:t>
            </a:r>
            <a:endParaRPr kumimoji="0" lang="ja-JP" altLang="en-US"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21300" y="160425"/>
            <a:ext cx="8229600" cy="709836"/>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fontScale="92500" lnSpcReduction="10000"/>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（３）電子申請サービスの利用方法</a:t>
            </a:r>
          </a:p>
        </p:txBody>
      </p:sp>
      <p:pic>
        <p:nvPicPr>
          <p:cNvPr id="7" name="図 6" descr="グラフィカル ユーザー インターフェイス, アプリケーション, メール&#10;&#10;自動的に生成された説明">
            <a:extLst>
              <a:ext uri="{FF2B5EF4-FFF2-40B4-BE49-F238E27FC236}">
                <a16:creationId xmlns:a16="http://schemas.microsoft.com/office/drawing/2014/main" id="{179E62A0-AC5D-4C96-A9AF-ABC7F94C89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5" y="1561674"/>
            <a:ext cx="8984149" cy="4400704"/>
          </a:xfrm>
          <a:prstGeom prst="rect">
            <a:avLst/>
          </a:prstGeom>
        </p:spPr>
      </p:pic>
      <p:sp>
        <p:nvSpPr>
          <p:cNvPr id="12" name="楕円 11">
            <a:extLst>
              <a:ext uri="{FF2B5EF4-FFF2-40B4-BE49-F238E27FC236}">
                <a16:creationId xmlns:a16="http://schemas.microsoft.com/office/drawing/2014/main" id="{3E21F4A4-06A5-4500-BE26-E65786789F90}"/>
              </a:ext>
            </a:extLst>
          </p:cNvPr>
          <p:cNvSpPr/>
          <p:nvPr/>
        </p:nvSpPr>
        <p:spPr>
          <a:xfrm>
            <a:off x="2776769" y="2697930"/>
            <a:ext cx="3419205" cy="25983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27D0E47-B6E6-46FC-8AE8-CEBCBA8CA5B2}"/>
              </a:ext>
            </a:extLst>
          </p:cNvPr>
          <p:cNvSpPr/>
          <p:nvPr/>
        </p:nvSpPr>
        <p:spPr bwMode="auto">
          <a:xfrm>
            <a:off x="3745383" y="1792196"/>
            <a:ext cx="5217306" cy="616441"/>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dirty="0">
                <a:latin typeface="Arial" charset="0"/>
                <a:ea typeface="ＭＳ Ｐゴシック" pitchFamily="50" charset="-128"/>
              </a:rPr>
              <a:t>必要事項を入力（一問一答方式）</a:t>
            </a:r>
            <a:endParaRPr kumimoji="0" lang="en-US" altLang="ja-JP" dirty="0">
              <a:latin typeface="Arial" charset="0"/>
              <a:ea typeface="ＭＳ Ｐゴシック"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charset="0"/>
                <a:ea typeface="ＭＳ Ｐゴシック" pitchFamily="50" charset="-128"/>
              </a:rPr>
              <a:t>すべて入力したら「次へ」をクリック</a:t>
            </a:r>
          </a:p>
        </p:txBody>
      </p:sp>
      <p:cxnSp>
        <p:nvCxnSpPr>
          <p:cNvPr id="15" name="直線矢印コネクタ 14">
            <a:extLst>
              <a:ext uri="{FF2B5EF4-FFF2-40B4-BE49-F238E27FC236}">
                <a16:creationId xmlns:a16="http://schemas.microsoft.com/office/drawing/2014/main" id="{E7FC19A0-6160-4A68-99DF-C694088EF0FC}"/>
              </a:ext>
            </a:extLst>
          </p:cNvPr>
          <p:cNvCxnSpPr/>
          <p:nvPr/>
        </p:nvCxnSpPr>
        <p:spPr>
          <a:xfrm flipH="1">
            <a:off x="4813402" y="2420906"/>
            <a:ext cx="307238" cy="2524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60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750064-1979-6A03-02D2-6B8FCC7408CE}"/>
              </a:ext>
            </a:extLst>
          </p:cNvPr>
          <p:cNvSpPr>
            <a:spLocks noGrp="1"/>
          </p:cNvSpPr>
          <p:nvPr>
            <p:ph type="title"/>
          </p:nvPr>
        </p:nvSpPr>
        <p:spPr>
          <a:xfrm>
            <a:off x="822960" y="286604"/>
            <a:ext cx="7543800" cy="1116169"/>
          </a:xfrm>
        </p:spPr>
        <p:txBody>
          <a:bodyPr/>
          <a:lstStyle/>
          <a:p>
            <a:r>
              <a:rPr kumimoji="1" lang="ja-JP" altLang="en-US" dirty="0">
                <a:latin typeface="BIZ UDゴシック" panose="020B0400000000000000" pitchFamily="49" charset="-128"/>
                <a:ea typeface="BIZ UDゴシック" panose="020B0400000000000000" pitchFamily="49" charset="-128"/>
              </a:rPr>
              <a:t>電子申請サービスとは？</a:t>
            </a:r>
          </a:p>
        </p:txBody>
      </p:sp>
      <p:sp>
        <p:nvSpPr>
          <p:cNvPr id="3" name="コンテンツ プレースホルダー 2">
            <a:extLst>
              <a:ext uri="{FF2B5EF4-FFF2-40B4-BE49-F238E27FC236}">
                <a16:creationId xmlns:a16="http://schemas.microsoft.com/office/drawing/2014/main" id="{F2DE2274-F49F-E2A2-4B6B-10F30AC95E1F}"/>
              </a:ext>
            </a:extLst>
          </p:cNvPr>
          <p:cNvSpPr>
            <a:spLocks noGrp="1"/>
          </p:cNvSpPr>
          <p:nvPr>
            <p:ph idx="1"/>
          </p:nvPr>
        </p:nvSpPr>
        <p:spPr>
          <a:xfrm>
            <a:off x="843742" y="1776844"/>
            <a:ext cx="7543801" cy="3663835"/>
          </a:xfrm>
        </p:spPr>
        <p:txBody>
          <a:bodyPr/>
          <a:lstStyle/>
          <a:p>
            <a:pPr>
              <a:lnSpc>
                <a:spcPct val="150000"/>
              </a:lnSpc>
              <a:spcAft>
                <a:spcPts val="1200"/>
              </a:spcAft>
            </a:pPr>
            <a:r>
              <a:rPr kumimoji="1" lang="ja-JP" altLang="en-US" dirty="0">
                <a:latin typeface="BIZ UDゴシック" panose="020B0400000000000000" pitchFamily="49" charset="-128"/>
                <a:ea typeface="BIZ UDゴシック" panose="020B0400000000000000" pitchFamily="49" charset="-128"/>
              </a:rPr>
              <a:t>→従来、窓口申請や郵送などにより紙で行っていた申請や届出の手続を、インターネットを使って電子的に行えるサービスです。</a:t>
            </a:r>
            <a:endParaRPr kumimoji="1" lang="en-US" altLang="ja-JP" dirty="0">
              <a:latin typeface="BIZ UDゴシック" panose="020B0400000000000000" pitchFamily="49" charset="-128"/>
              <a:ea typeface="BIZ UDゴシック" panose="020B0400000000000000" pitchFamily="49" charset="-128"/>
            </a:endParaRPr>
          </a:p>
          <a:p>
            <a:pPr>
              <a:lnSpc>
                <a:spcPct val="150000"/>
              </a:lnSpc>
              <a:spcBef>
                <a:spcPts val="600"/>
              </a:spcBef>
              <a:spcAft>
                <a:spcPts val="1200"/>
              </a:spcAft>
            </a:pPr>
            <a:r>
              <a:rPr lang="ja-JP" altLang="en-US" dirty="0">
                <a:latin typeface="BIZ UDゴシック" panose="020B0400000000000000" pitchFamily="49" charset="-128"/>
                <a:ea typeface="BIZ UDゴシック" panose="020B0400000000000000" pitchFamily="49" charset="-128"/>
              </a:rPr>
              <a:t>　</a:t>
            </a:r>
            <a:r>
              <a:rPr kumimoji="1" lang="ja-JP" altLang="en-US" dirty="0">
                <a:latin typeface="BIZ UDゴシック" panose="020B0400000000000000" pitchFamily="49" charset="-128"/>
                <a:ea typeface="BIZ UDゴシック" panose="020B0400000000000000" pitchFamily="49" charset="-128"/>
              </a:rPr>
              <a:t>利用される方は、自宅や会社のパソコンから申請や届出を電子的に</a:t>
            </a:r>
            <a:r>
              <a:rPr lang="ja-JP" altLang="en-US" dirty="0">
                <a:latin typeface="BIZ UDゴシック" panose="020B0400000000000000" pitchFamily="49" charset="-128"/>
                <a:ea typeface="BIZ UDゴシック" panose="020B0400000000000000" pitchFamily="49" charset="-128"/>
              </a:rPr>
              <a:t>いつでも</a:t>
            </a:r>
            <a:r>
              <a:rPr kumimoji="1" lang="ja-JP" altLang="en-US" dirty="0">
                <a:latin typeface="BIZ UDゴシック" panose="020B0400000000000000" pitchFamily="49" charset="-128"/>
                <a:ea typeface="BIZ UDゴシック" panose="020B0400000000000000" pitchFamily="49" charset="-128"/>
              </a:rPr>
              <a:t>行うことができます。</a:t>
            </a:r>
            <a:endParaRPr kumimoji="1" lang="en-US" altLang="ja-JP" dirty="0">
              <a:latin typeface="BIZ UDゴシック" panose="020B0400000000000000" pitchFamily="49" charset="-128"/>
              <a:ea typeface="BIZ UDゴシック" panose="020B0400000000000000" pitchFamily="49" charset="-128"/>
            </a:endParaRPr>
          </a:p>
          <a:p>
            <a:pPr>
              <a:lnSpc>
                <a:spcPct val="150000"/>
              </a:lnSpc>
              <a:spcAft>
                <a:spcPts val="1200"/>
              </a:spcAft>
            </a:pPr>
            <a:endParaRPr kumimoji="1" lang="ja-JP" altLang="en-US" dirty="0">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6F74F466-4527-FC3D-0834-F4E99B7FD05C}"/>
              </a:ext>
            </a:extLst>
          </p:cNvPr>
          <p:cNvPicPr>
            <a:picLocks noChangeAspect="1"/>
          </p:cNvPicPr>
          <p:nvPr/>
        </p:nvPicPr>
        <p:blipFill>
          <a:blip r:embed="rId3"/>
          <a:stretch>
            <a:fillRect/>
          </a:stretch>
        </p:blipFill>
        <p:spPr>
          <a:xfrm>
            <a:off x="1675447" y="3875821"/>
            <a:ext cx="5838825" cy="2581275"/>
          </a:xfrm>
          <a:prstGeom prst="rect">
            <a:avLst/>
          </a:prstGeom>
        </p:spPr>
      </p:pic>
      <p:sp>
        <p:nvSpPr>
          <p:cNvPr id="5" name="正方形/長方形 4">
            <a:extLst>
              <a:ext uri="{FF2B5EF4-FFF2-40B4-BE49-F238E27FC236}">
                <a16:creationId xmlns:a16="http://schemas.microsoft.com/office/drawing/2014/main" id="{B8EDC2EB-9DDE-5108-EAE9-2632B6FCED53}"/>
              </a:ext>
            </a:extLst>
          </p:cNvPr>
          <p:cNvSpPr/>
          <p:nvPr/>
        </p:nvSpPr>
        <p:spPr>
          <a:xfrm>
            <a:off x="3480955" y="5440679"/>
            <a:ext cx="540327" cy="374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6C19D31-A65A-215A-6155-4277B7447EE2}"/>
              </a:ext>
            </a:extLst>
          </p:cNvPr>
          <p:cNvSpPr/>
          <p:nvPr/>
        </p:nvSpPr>
        <p:spPr>
          <a:xfrm>
            <a:off x="3480954" y="4826925"/>
            <a:ext cx="540327" cy="374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9CB7665-AF73-C5B9-D0BF-1B801567F590}"/>
              </a:ext>
            </a:extLst>
          </p:cNvPr>
          <p:cNvSpPr txBox="1"/>
          <p:nvPr/>
        </p:nvSpPr>
        <p:spPr>
          <a:xfrm>
            <a:off x="6338455" y="6182591"/>
            <a:ext cx="904009" cy="338554"/>
          </a:xfrm>
          <a:prstGeom prst="rect">
            <a:avLst/>
          </a:prstGeom>
          <a:solidFill>
            <a:schemeClr val="bg1"/>
          </a:solidFill>
        </p:spPr>
        <p:txBody>
          <a:bodyPr wrap="square" rtlCol="0">
            <a:spAutoFit/>
          </a:bodyPr>
          <a:lstStyle/>
          <a:p>
            <a:pPr algn="ctr"/>
            <a:r>
              <a:rPr kumimoji="1" lang="ja-JP" altLang="en-US" sz="1600" b="1" dirty="0">
                <a:latin typeface="BIZ UDゴシック" panose="020B0400000000000000" pitchFamily="49" charset="-128"/>
                <a:ea typeface="BIZ UDゴシック" panose="020B0400000000000000" pitchFamily="49" charset="-128"/>
              </a:rPr>
              <a:t>福井県</a:t>
            </a:r>
          </a:p>
        </p:txBody>
      </p:sp>
      <p:sp>
        <p:nvSpPr>
          <p:cNvPr id="8" name="テキスト ボックス 7">
            <a:extLst>
              <a:ext uri="{FF2B5EF4-FFF2-40B4-BE49-F238E27FC236}">
                <a16:creationId xmlns:a16="http://schemas.microsoft.com/office/drawing/2014/main" id="{11AE55B3-9B4A-06DD-FEC1-F4FA561E886F}"/>
              </a:ext>
            </a:extLst>
          </p:cNvPr>
          <p:cNvSpPr txBox="1"/>
          <p:nvPr/>
        </p:nvSpPr>
        <p:spPr>
          <a:xfrm>
            <a:off x="4852338" y="6044091"/>
            <a:ext cx="1486117" cy="477054"/>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（知事印を押すものは紙で通知）</a:t>
            </a:r>
          </a:p>
        </p:txBody>
      </p:sp>
    </p:spTree>
    <p:extLst>
      <p:ext uri="{BB962C8B-B14F-4D97-AF65-F5344CB8AC3E}">
        <p14:creationId xmlns:p14="http://schemas.microsoft.com/office/powerpoint/2010/main" val="1737926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2F928F21-99CD-41A3-B92D-F10AB3043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3" y="1882807"/>
            <a:ext cx="9144000" cy="3720636"/>
          </a:xfrm>
          <a:prstGeom prst="rect">
            <a:avLst/>
          </a:prstGeom>
        </p:spPr>
      </p:pic>
      <p:sp>
        <p:nvSpPr>
          <p:cNvPr id="2" name="正方形/長方形 1">
            <a:extLst>
              <a:ext uri="{FF2B5EF4-FFF2-40B4-BE49-F238E27FC236}">
                <a16:creationId xmlns:a16="http://schemas.microsoft.com/office/drawing/2014/main" id="{E0497E50-8DD2-41B1-8A9F-6D5415D030A1}"/>
              </a:ext>
            </a:extLst>
          </p:cNvPr>
          <p:cNvSpPr/>
          <p:nvPr/>
        </p:nvSpPr>
        <p:spPr bwMode="auto">
          <a:xfrm>
            <a:off x="71800" y="1010848"/>
            <a:ext cx="8650900" cy="519825"/>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⑤申請書に添付するファイルを「ファイルの選択」から選択する。</a:t>
            </a:r>
            <a:endParaRPr kumimoji="0" lang="en-US" altLang="ja-JP"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　選択したら「↓追加」をクリック。すべて添付したら「次へ」をクリック</a:t>
            </a: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93100" y="24815"/>
            <a:ext cx="8229600" cy="9485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（３）電子申請サービスの利用方法</a:t>
            </a:r>
          </a:p>
        </p:txBody>
      </p:sp>
      <p:sp>
        <p:nvSpPr>
          <p:cNvPr id="12" name="楕円 11">
            <a:extLst>
              <a:ext uri="{FF2B5EF4-FFF2-40B4-BE49-F238E27FC236}">
                <a16:creationId xmlns:a16="http://schemas.microsoft.com/office/drawing/2014/main" id="{3E21F4A4-06A5-4500-BE26-E65786789F90}"/>
              </a:ext>
            </a:extLst>
          </p:cNvPr>
          <p:cNvSpPr/>
          <p:nvPr/>
        </p:nvSpPr>
        <p:spPr>
          <a:xfrm>
            <a:off x="312908" y="3547872"/>
            <a:ext cx="1700134" cy="926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27D0E47-B6E6-46FC-8AE8-CEBCBA8CA5B2}"/>
              </a:ext>
            </a:extLst>
          </p:cNvPr>
          <p:cNvSpPr/>
          <p:nvPr/>
        </p:nvSpPr>
        <p:spPr bwMode="auto">
          <a:xfrm>
            <a:off x="2099462" y="2821334"/>
            <a:ext cx="5217306" cy="616441"/>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dirty="0">
                <a:latin typeface="Arial" charset="0"/>
                <a:ea typeface="ＭＳ Ｐゴシック" pitchFamily="50" charset="-128"/>
              </a:rPr>
              <a:t>添付するファイルを選択し、「↓追加」をクリック</a:t>
            </a:r>
            <a:endParaRPr kumimoji="0" lang="en-US" altLang="ja-JP" dirty="0">
              <a:latin typeface="Arial" charset="0"/>
              <a:ea typeface="ＭＳ Ｐゴシック"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charset="0"/>
                <a:ea typeface="ＭＳ Ｐゴシック" pitchFamily="50" charset="-128"/>
              </a:rPr>
              <a:t>すべて</a:t>
            </a:r>
            <a:r>
              <a:rPr kumimoji="0" lang="ja-JP" altLang="en-US" dirty="0">
                <a:latin typeface="Arial" charset="0"/>
                <a:ea typeface="ＭＳ Ｐゴシック" pitchFamily="50" charset="-128"/>
              </a:rPr>
              <a:t>添付</a:t>
            </a:r>
            <a:r>
              <a:rPr kumimoji="0" lang="ja-JP" altLang="en-US" sz="1800" b="0" i="0" u="none" strike="noStrike" cap="none" normalizeH="0" baseline="0" dirty="0">
                <a:ln>
                  <a:noFill/>
                </a:ln>
                <a:solidFill>
                  <a:schemeClr val="tx1"/>
                </a:solidFill>
                <a:effectLst/>
                <a:latin typeface="Arial" charset="0"/>
                <a:ea typeface="ＭＳ Ｐゴシック" pitchFamily="50" charset="-128"/>
              </a:rPr>
              <a:t>したら「次へ」をクリック</a:t>
            </a:r>
          </a:p>
        </p:txBody>
      </p:sp>
      <p:cxnSp>
        <p:nvCxnSpPr>
          <p:cNvPr id="15" name="直線矢印コネクタ 14">
            <a:extLst>
              <a:ext uri="{FF2B5EF4-FFF2-40B4-BE49-F238E27FC236}">
                <a16:creationId xmlns:a16="http://schemas.microsoft.com/office/drawing/2014/main" id="{E7FC19A0-6160-4A68-99DF-C694088EF0FC}"/>
              </a:ext>
            </a:extLst>
          </p:cNvPr>
          <p:cNvCxnSpPr/>
          <p:nvPr/>
        </p:nvCxnSpPr>
        <p:spPr>
          <a:xfrm flipH="1">
            <a:off x="1792224" y="3437775"/>
            <a:ext cx="307238" cy="2524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198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ED31612A-74CF-4CE7-9FCE-56AA28DE0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0" y="1879900"/>
            <a:ext cx="9144000" cy="2264265"/>
          </a:xfrm>
          <a:prstGeom prst="rect">
            <a:avLst/>
          </a:prstGeom>
        </p:spPr>
      </p:pic>
      <p:sp>
        <p:nvSpPr>
          <p:cNvPr id="2" name="正方形/長方形 1">
            <a:extLst>
              <a:ext uri="{FF2B5EF4-FFF2-40B4-BE49-F238E27FC236}">
                <a16:creationId xmlns:a16="http://schemas.microsoft.com/office/drawing/2014/main" id="{E0497E50-8DD2-41B1-8A9F-6D5415D030A1}"/>
              </a:ext>
            </a:extLst>
          </p:cNvPr>
          <p:cNvSpPr/>
          <p:nvPr/>
        </p:nvSpPr>
        <p:spPr bwMode="auto">
          <a:xfrm>
            <a:off x="81028" y="1015414"/>
            <a:ext cx="8650900" cy="612000"/>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⑥手順⑤において添付できなかったファイルがある場合は、「～で提出」を選択</a:t>
            </a:r>
            <a:endParaRPr kumimoji="0" lang="en-US" altLang="ja-JP"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dirty="0">
                <a:solidFill>
                  <a:schemeClr val="tx1"/>
                </a:solidFill>
                <a:latin typeface="BIZ UDゴシック" panose="020B0400000000000000" pitchFamily="49" charset="-128"/>
                <a:ea typeface="BIZ UDゴシック" panose="020B0400000000000000" pitchFamily="49" charset="-128"/>
              </a:rPr>
              <a:t>　ない場合は「なし」を選択し、「次へ」をクリック</a:t>
            </a:r>
            <a:endPar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93100" y="17315"/>
            <a:ext cx="8229600" cy="9485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（３）電子申請サービスの利用方法</a:t>
            </a:r>
          </a:p>
        </p:txBody>
      </p:sp>
      <p:sp>
        <p:nvSpPr>
          <p:cNvPr id="12" name="楕円 11">
            <a:extLst>
              <a:ext uri="{FF2B5EF4-FFF2-40B4-BE49-F238E27FC236}">
                <a16:creationId xmlns:a16="http://schemas.microsoft.com/office/drawing/2014/main" id="{3E21F4A4-06A5-4500-BE26-E65786789F90}"/>
              </a:ext>
            </a:extLst>
          </p:cNvPr>
          <p:cNvSpPr/>
          <p:nvPr/>
        </p:nvSpPr>
        <p:spPr>
          <a:xfrm>
            <a:off x="2002720" y="2772461"/>
            <a:ext cx="1700134" cy="926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E7FC19A0-6160-4A68-99DF-C694088EF0FC}"/>
              </a:ext>
            </a:extLst>
          </p:cNvPr>
          <p:cNvCxnSpPr>
            <a:cxnSpLocks/>
          </p:cNvCxnSpPr>
          <p:nvPr/>
        </p:nvCxnSpPr>
        <p:spPr>
          <a:xfrm flipH="1">
            <a:off x="3482036" y="1627414"/>
            <a:ext cx="560028" cy="12874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67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 メール&#10;&#10;自動的に生成された説明">
            <a:extLst>
              <a:ext uri="{FF2B5EF4-FFF2-40B4-BE49-F238E27FC236}">
                <a16:creationId xmlns:a16="http://schemas.microsoft.com/office/drawing/2014/main" id="{375E41AC-2670-4B1B-819B-43DCD9F29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5907"/>
            <a:ext cx="9144000" cy="4045984"/>
          </a:xfrm>
          <a:prstGeom prst="rect">
            <a:avLst/>
          </a:prstGeom>
        </p:spPr>
      </p:pic>
      <p:sp>
        <p:nvSpPr>
          <p:cNvPr id="2" name="正方形/長方形 1">
            <a:extLst>
              <a:ext uri="{FF2B5EF4-FFF2-40B4-BE49-F238E27FC236}">
                <a16:creationId xmlns:a16="http://schemas.microsoft.com/office/drawing/2014/main" id="{E0497E50-8DD2-41B1-8A9F-6D5415D030A1}"/>
              </a:ext>
            </a:extLst>
          </p:cNvPr>
          <p:cNvSpPr/>
          <p:nvPr/>
        </p:nvSpPr>
        <p:spPr bwMode="auto">
          <a:xfrm>
            <a:off x="71800" y="966355"/>
            <a:ext cx="8615000" cy="622748"/>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⑦申請書の内容および添付ファイルに誤りがないか確認する</a:t>
            </a:r>
            <a:endParaRPr kumimoji="0" lang="en-US" altLang="ja-JP"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dirty="0">
                <a:solidFill>
                  <a:schemeClr val="tx1"/>
                </a:solidFill>
                <a:latin typeface="BIZ UDゴシック" panose="020B0400000000000000" pitchFamily="49" charset="-128"/>
                <a:ea typeface="BIZ UDゴシック" panose="020B0400000000000000" pitchFamily="49" charset="-128"/>
              </a:rPr>
              <a:t>　なければ「送信」をクリック</a:t>
            </a:r>
            <a:endPar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57200" y="92292"/>
            <a:ext cx="8229600" cy="9485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（３）電子申請サービスの利用方法</a:t>
            </a:r>
          </a:p>
        </p:txBody>
      </p:sp>
      <p:sp>
        <p:nvSpPr>
          <p:cNvPr id="12" name="楕円 11">
            <a:extLst>
              <a:ext uri="{FF2B5EF4-FFF2-40B4-BE49-F238E27FC236}">
                <a16:creationId xmlns:a16="http://schemas.microsoft.com/office/drawing/2014/main" id="{3E21F4A4-06A5-4500-BE26-E65786789F90}"/>
              </a:ext>
            </a:extLst>
          </p:cNvPr>
          <p:cNvSpPr/>
          <p:nvPr/>
        </p:nvSpPr>
        <p:spPr>
          <a:xfrm>
            <a:off x="3518613" y="3032380"/>
            <a:ext cx="1700134" cy="926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E7FC19A0-6160-4A68-99DF-C694088EF0FC}"/>
              </a:ext>
            </a:extLst>
          </p:cNvPr>
          <p:cNvCxnSpPr>
            <a:cxnSpLocks/>
          </p:cNvCxnSpPr>
          <p:nvPr/>
        </p:nvCxnSpPr>
        <p:spPr>
          <a:xfrm>
            <a:off x="1984664" y="1589103"/>
            <a:ext cx="2163054" cy="1443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995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DC597103-BD36-48FA-A7CB-AAA5656F9D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56824"/>
            <a:ext cx="9144000" cy="3344351"/>
          </a:xfrm>
          <a:prstGeom prst="rect">
            <a:avLst/>
          </a:prstGeom>
        </p:spPr>
      </p:pic>
      <p:sp>
        <p:nvSpPr>
          <p:cNvPr id="2" name="正方形/長方形 1">
            <a:extLst>
              <a:ext uri="{FF2B5EF4-FFF2-40B4-BE49-F238E27FC236}">
                <a16:creationId xmlns:a16="http://schemas.microsoft.com/office/drawing/2014/main" id="{E0497E50-8DD2-41B1-8A9F-6D5415D030A1}"/>
              </a:ext>
            </a:extLst>
          </p:cNvPr>
          <p:cNvSpPr/>
          <p:nvPr/>
        </p:nvSpPr>
        <p:spPr bwMode="auto">
          <a:xfrm>
            <a:off x="71800" y="1114828"/>
            <a:ext cx="8650900" cy="641995"/>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dirty="0">
                <a:solidFill>
                  <a:schemeClr val="tx1"/>
                </a:solidFill>
                <a:latin typeface="BIZ UDゴシック" panose="020B0400000000000000" pitchFamily="49" charset="-128"/>
                <a:ea typeface="BIZ UDゴシック" panose="020B0400000000000000" pitchFamily="49" charset="-128"/>
              </a:rPr>
              <a:t>⑧システム上で申請を行った手続きは履歴に保存される。</a:t>
            </a:r>
            <a:endParaRPr kumimoji="0" lang="en-US" altLang="ja-JP" dirty="0">
              <a:solidFill>
                <a:schemeClr val="tx1"/>
              </a:solidFill>
              <a:latin typeface="BIZ UDゴシック" panose="020B0400000000000000" pitchFamily="49" charset="-128"/>
              <a:ea typeface="BIZ UDゴシック" panose="020B0400000000000000" pitchFamily="49"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dirty="0">
                <a:solidFill>
                  <a:schemeClr val="tx1"/>
                </a:solidFill>
                <a:latin typeface="BIZ UDゴシック" panose="020B0400000000000000" pitchFamily="49" charset="-128"/>
                <a:ea typeface="BIZ UDゴシック" panose="020B0400000000000000" pitchFamily="49" charset="-128"/>
              </a:rPr>
              <a:t>　以前の手続きを引用して新しい申請手続きを行うことも可能</a:t>
            </a:r>
          </a:p>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93100" y="298082"/>
            <a:ext cx="8229600" cy="816747"/>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（３）電子申請サービスの利用方法</a:t>
            </a:r>
          </a:p>
        </p:txBody>
      </p:sp>
    </p:spTree>
    <p:extLst>
      <p:ext uri="{BB962C8B-B14F-4D97-AF65-F5344CB8AC3E}">
        <p14:creationId xmlns:p14="http://schemas.microsoft.com/office/powerpoint/2010/main" val="237337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A6D0CC9-8936-3529-9386-A7971E425808}"/>
              </a:ext>
            </a:extLst>
          </p:cNvPr>
          <p:cNvSpPr txBox="1"/>
          <p:nvPr/>
        </p:nvSpPr>
        <p:spPr>
          <a:xfrm>
            <a:off x="353291" y="2828835"/>
            <a:ext cx="8437418" cy="1200329"/>
          </a:xfrm>
          <a:prstGeom prst="rect">
            <a:avLst/>
          </a:prstGeom>
          <a:noFill/>
        </p:spPr>
        <p:txBody>
          <a:bodyPr wrap="square" rtlCol="0">
            <a:spAutoFit/>
          </a:bodyPr>
          <a:lstStyle/>
          <a:p>
            <a:pPr algn="ctr"/>
            <a:r>
              <a:rPr kumimoji="1" lang="ja-JP" altLang="en-US" sz="7200" dirty="0">
                <a:latin typeface="HGP創英角ﾎﾟｯﾌﾟ体" panose="040B0A00000000000000" pitchFamily="50" charset="-128"/>
                <a:ea typeface="HGP創英角ﾎﾟｯﾌﾟ体" panose="040B0A00000000000000" pitchFamily="50" charset="-128"/>
              </a:rPr>
              <a:t>（４）注意事項</a:t>
            </a:r>
            <a:endParaRPr kumimoji="1" lang="en-US" altLang="ja-JP" sz="72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763500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497E50-8DD2-41B1-8A9F-6D5415D030A1}"/>
              </a:ext>
            </a:extLst>
          </p:cNvPr>
          <p:cNvSpPr/>
          <p:nvPr/>
        </p:nvSpPr>
        <p:spPr bwMode="auto">
          <a:xfrm>
            <a:off x="71799" y="1114827"/>
            <a:ext cx="8947509" cy="4797599"/>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1200"/>
              </a:spcBef>
              <a:spcAft>
                <a:spcPts val="1200"/>
              </a:spcAft>
              <a:buClrTx/>
              <a:buSzTx/>
              <a:buFontTx/>
              <a:buNone/>
              <a:tabLst/>
            </a:pPr>
            <a:r>
              <a:rPr kumimoji="0" lang="ja-JP" altLang="en-US" dirty="0">
                <a:solidFill>
                  <a:schemeClr val="tx1"/>
                </a:solidFill>
                <a:latin typeface="BIZ UDゴシック" panose="020B0400000000000000" pitchFamily="49" charset="-128"/>
                <a:ea typeface="BIZ UDゴシック" panose="020B0400000000000000" pitchFamily="49" charset="-128"/>
              </a:rPr>
              <a:t>Ｑ．電子申請サービス稼働後は紙での申請はできなくなるのか？</a:t>
            </a:r>
            <a:endParaRPr kumimoji="0" lang="en-US" altLang="ja-JP" dirty="0">
              <a:solidFill>
                <a:schemeClr val="tx1"/>
              </a:solidFill>
              <a:latin typeface="BIZ UDゴシック" panose="020B0400000000000000" pitchFamily="49" charset="-128"/>
              <a:ea typeface="BIZ UDゴシック" panose="020B0400000000000000" pitchFamily="49" charset="-128"/>
            </a:endParaRPr>
          </a:p>
          <a:p>
            <a:pPr marL="360000" marR="0" indent="-3600000" algn="l" defTabSz="914400" rtl="0" eaLnBrk="0" fontAlgn="base" latinLnBrk="0" hangingPunct="0">
              <a:lnSpc>
                <a:spcPct val="100000"/>
              </a:lnSpc>
              <a:spcBef>
                <a:spcPts val="1200"/>
              </a:spcBef>
              <a:spcAft>
                <a:spcPts val="600"/>
              </a:spcAft>
              <a:buClrTx/>
              <a:buSzTx/>
              <a:buFontTx/>
              <a:buNone/>
              <a:tabLst/>
            </a:pPr>
            <a:r>
              <a:rPr kumimoji="0" lang="ja-JP" altLang="en-US" dirty="0">
                <a:solidFill>
                  <a:schemeClr val="tx1"/>
                </a:solidFill>
                <a:latin typeface="BIZ UDゴシック" panose="020B0400000000000000" pitchFamily="49" charset="-128"/>
                <a:ea typeface="BIZ UDゴシック" panose="020B0400000000000000" pitchFamily="49" charset="-128"/>
              </a:rPr>
              <a:t>Ａ．従来どおり紙での申請も受け付けます。ただし、リモートワークの普及により庁外での勤務が増えているため、審査には今までよりお時間をいただくことがあります。なお、サービス稼働後はサービスに対応していない手続きを除き、メールでの申請は原則として受付しません。</a:t>
            </a:r>
            <a:endParaRPr kumimoji="0" lang="en-US" altLang="ja-JP" dirty="0">
              <a:solidFill>
                <a:schemeClr val="tx1"/>
              </a:solidFill>
              <a:latin typeface="BIZ UDゴシック" panose="020B0400000000000000" pitchFamily="49" charset="-128"/>
              <a:ea typeface="BIZ UDゴシック" panose="020B0400000000000000" pitchFamily="49" charset="-128"/>
            </a:endParaRPr>
          </a:p>
          <a:p>
            <a:pPr marL="360000" marR="0" indent="-3600000" algn="l" defTabSz="914400" rtl="0" eaLnBrk="0" fontAlgn="base" latinLnBrk="0" hangingPunct="0">
              <a:lnSpc>
                <a:spcPct val="100000"/>
              </a:lnSpc>
              <a:spcAft>
                <a:spcPts val="1200"/>
              </a:spcAft>
              <a:buClrTx/>
              <a:buSzTx/>
              <a:buFontTx/>
              <a:buNone/>
              <a:tabLst/>
            </a:pPr>
            <a:r>
              <a:rPr kumimoji="0" lang="ja-JP" altLang="en-US" dirty="0">
                <a:solidFill>
                  <a:schemeClr val="tx1"/>
                </a:solidFill>
                <a:latin typeface="BIZ UDゴシック" panose="020B0400000000000000" pitchFamily="49" charset="-128"/>
                <a:ea typeface="BIZ UDゴシック" panose="020B0400000000000000" pitchFamily="49" charset="-128"/>
              </a:rPr>
              <a:t>　　また、紙で申請する場合も、申請書などの様式は電子申請サービスから入手してください。</a:t>
            </a:r>
            <a:endParaRPr kumimoji="0" lang="en-US" altLang="ja-JP" dirty="0">
              <a:solidFill>
                <a:schemeClr val="tx1"/>
              </a:solidFill>
              <a:latin typeface="BIZ UDゴシック" panose="020B0400000000000000" pitchFamily="49" charset="-128"/>
              <a:ea typeface="BIZ UDゴシック" panose="020B0400000000000000" pitchFamily="49" charset="-128"/>
            </a:endParaRPr>
          </a:p>
          <a:p>
            <a:pPr marL="360000" marR="0" indent="-3600000" algn="l" defTabSz="914400" rtl="0" eaLnBrk="0" fontAlgn="base" latinLnBrk="0" hangingPunct="0">
              <a:lnSpc>
                <a:spcPct val="100000"/>
              </a:lnSpc>
              <a:spcBef>
                <a:spcPts val="1200"/>
              </a:spcBef>
              <a:spcAft>
                <a:spcPts val="1200"/>
              </a:spcAft>
              <a:buClrTx/>
              <a:buSzTx/>
              <a:buFontTx/>
              <a:buNone/>
              <a:tabLst/>
            </a:pPr>
            <a:r>
              <a:rPr kumimoji="0" lang="ja-JP" altLang="en-US" dirty="0">
                <a:solidFill>
                  <a:schemeClr val="tx1"/>
                </a:solidFill>
                <a:latin typeface="BIZ UDゴシック" panose="020B0400000000000000" pitchFamily="49" charset="-128"/>
                <a:ea typeface="BIZ UDゴシック" panose="020B0400000000000000" pitchFamily="49" charset="-128"/>
              </a:rPr>
              <a:t>Ｑ．電子申請サービスの操作方法が分からない。</a:t>
            </a:r>
            <a:endParaRPr kumimoji="0" lang="en-US" altLang="ja-JP" dirty="0">
              <a:solidFill>
                <a:schemeClr val="tx1"/>
              </a:solidFill>
              <a:latin typeface="BIZ UDゴシック" panose="020B0400000000000000" pitchFamily="49" charset="-128"/>
              <a:ea typeface="BIZ UDゴシック" panose="020B0400000000000000" pitchFamily="49" charset="-128"/>
            </a:endParaRPr>
          </a:p>
          <a:p>
            <a:pPr marL="360000" marR="0" indent="-3600000" algn="l" defTabSz="914400" rtl="0" eaLnBrk="0" fontAlgn="base" latinLnBrk="0" hangingPunct="0">
              <a:lnSpc>
                <a:spcPct val="100000"/>
              </a:lnSpc>
              <a:spcBef>
                <a:spcPts val="1200"/>
              </a:spcBef>
              <a:spcAft>
                <a:spcPts val="600"/>
              </a:spcAft>
              <a:buClrTx/>
              <a:buSzTx/>
              <a:buFontTx/>
              <a:buNone/>
              <a:tabLst/>
            </a:pPr>
            <a:r>
              <a:rPr kumimoji="0" lang="ja-JP" altLang="en-US" dirty="0">
                <a:solidFill>
                  <a:schemeClr val="tx1"/>
                </a:solidFill>
                <a:latin typeface="BIZ UDゴシック" panose="020B0400000000000000" pitchFamily="49" charset="-128"/>
                <a:ea typeface="BIZ UDゴシック" panose="020B0400000000000000" pitchFamily="49" charset="-128"/>
              </a:rPr>
              <a:t>Ａ．以下</a:t>
            </a:r>
            <a:r>
              <a:rPr kumimoji="0" lang="en-US" altLang="ja-JP" dirty="0">
                <a:solidFill>
                  <a:schemeClr val="tx1"/>
                </a:solidFill>
                <a:latin typeface="BIZ UDゴシック" panose="020B0400000000000000" pitchFamily="49" charset="-128"/>
                <a:ea typeface="BIZ UDゴシック" panose="020B0400000000000000" pitchFamily="49" charset="-128"/>
              </a:rPr>
              <a:t>URL</a:t>
            </a:r>
            <a:r>
              <a:rPr kumimoji="0" lang="ja-JP" altLang="en-US" dirty="0">
                <a:solidFill>
                  <a:schemeClr val="tx1"/>
                </a:solidFill>
                <a:latin typeface="BIZ UDゴシック" panose="020B0400000000000000" pitchFamily="49" charset="-128"/>
                <a:ea typeface="BIZ UDゴシック" panose="020B0400000000000000" pitchFamily="49" charset="-128"/>
              </a:rPr>
              <a:t>の「連絡・提出先」に掲載している各窓口にメールでお問い合わせください。</a:t>
            </a:r>
            <a:endParaRPr kumimoji="0" lang="en-US" altLang="ja-JP" dirty="0">
              <a:solidFill>
                <a:schemeClr val="tx1"/>
              </a:solidFill>
              <a:latin typeface="BIZ UDゴシック" panose="020B0400000000000000" pitchFamily="49" charset="-128"/>
              <a:ea typeface="BIZ UDゴシック" panose="020B0400000000000000" pitchFamily="49" charset="-128"/>
            </a:endParaRPr>
          </a:p>
          <a:p>
            <a:pPr marL="360000" marR="0" indent="-3600000" algn="l" defTabSz="914400" rtl="0" eaLnBrk="0" fontAlgn="base" latinLnBrk="0" hangingPunct="0">
              <a:lnSpc>
                <a:spcPct val="100000"/>
              </a:lnSpc>
              <a:spcBef>
                <a:spcPts val="600"/>
              </a:spcBef>
              <a:spcAft>
                <a:spcPts val="1200"/>
              </a:spcAft>
              <a:buClrTx/>
              <a:buSzTx/>
              <a:buFontTx/>
              <a:buNone/>
              <a:tabLst/>
            </a:pPr>
            <a:r>
              <a:rPr kumimoji="0" lang="ja-JP" altLang="en-US" dirty="0">
                <a:solidFill>
                  <a:schemeClr val="tx1"/>
                </a:solidFill>
                <a:latin typeface="BIZ UDゴシック" panose="020B0400000000000000" pitchFamily="49" charset="-128"/>
                <a:ea typeface="BIZ UDゴシック" panose="020B0400000000000000" pitchFamily="49" charset="-128"/>
              </a:rPr>
              <a:t>　　</a:t>
            </a:r>
            <a:r>
              <a:rPr lang="en-US" altLang="ja-JP" sz="2000" u="sng" kern="100" dirty="0">
                <a:solidFill>
                  <a:srgbClr val="0070C0"/>
                </a:solidFill>
                <a:effectLst/>
                <a:latin typeface="ＭＳ Ｐゴシック" panose="020B0600070205080204" pitchFamily="50" charset="-128"/>
                <a:ea typeface="ＭＳ 明朝" panose="02020609040205080304" pitchFamily="17" charset="-128"/>
                <a:cs typeface="Times New Roman" panose="02020603050405020304" pitchFamily="18" charset="0"/>
              </a:rPr>
              <a:t>https://www.pref.fukui.lg.jp/doc/012643/kayaku1.html</a:t>
            </a:r>
            <a:endParaRPr kumimoji="0" lang="ja-JP" altLang="en-US" dirty="0">
              <a:solidFill>
                <a:schemeClr val="tx1"/>
              </a:solidFill>
              <a:latin typeface="BIZ UDゴシック" panose="020B0400000000000000" pitchFamily="49" charset="-128"/>
              <a:ea typeface="BIZ UDゴシック" panose="020B0400000000000000" pitchFamily="49"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93100" y="298082"/>
            <a:ext cx="8229600" cy="816747"/>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（４）注意事項</a:t>
            </a:r>
          </a:p>
        </p:txBody>
      </p:sp>
    </p:spTree>
    <p:extLst>
      <p:ext uri="{BB962C8B-B14F-4D97-AF65-F5344CB8AC3E}">
        <p14:creationId xmlns:p14="http://schemas.microsoft.com/office/powerpoint/2010/main" val="80237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A6D0CC9-8936-3529-9386-A7971E425808}"/>
              </a:ext>
            </a:extLst>
          </p:cNvPr>
          <p:cNvSpPr txBox="1"/>
          <p:nvPr/>
        </p:nvSpPr>
        <p:spPr>
          <a:xfrm>
            <a:off x="353291" y="428178"/>
            <a:ext cx="8437418" cy="6001643"/>
          </a:xfrm>
          <a:prstGeom prst="rect">
            <a:avLst/>
          </a:prstGeom>
          <a:noFill/>
        </p:spPr>
        <p:txBody>
          <a:bodyPr wrap="square" rtlCol="0">
            <a:spAutoFit/>
          </a:bodyPr>
          <a:lstStyle/>
          <a:p>
            <a:r>
              <a:rPr lang="ja-JP" altLang="en-US" sz="4800" dirty="0">
                <a:latin typeface="UD デジタル 教科書体 NK-R" panose="02020400000000000000" pitchFamily="18" charset="-128"/>
                <a:ea typeface="UD デジタル 教科書体 NK-R" panose="02020400000000000000" pitchFamily="18" charset="-128"/>
              </a:rPr>
              <a:t>福井県電子申請サービスは、</a:t>
            </a:r>
            <a:endParaRPr lang="en-US" altLang="ja-JP" sz="4800" dirty="0">
              <a:latin typeface="UD デジタル 教科書体 NK-R" panose="02020400000000000000" pitchFamily="18" charset="-128"/>
              <a:ea typeface="UD デジタル 教科書体 NK-R" panose="02020400000000000000" pitchFamily="18" charset="-128"/>
            </a:endParaRPr>
          </a:p>
          <a:p>
            <a:endParaRPr lang="en-US" altLang="ja-JP" sz="4800" dirty="0">
              <a:latin typeface="UD デジタル 教科書体 NK-R" panose="02020400000000000000" pitchFamily="18" charset="-128"/>
              <a:ea typeface="UD デジタル 教科書体 NK-R" panose="02020400000000000000" pitchFamily="18" charset="-128"/>
            </a:endParaRPr>
          </a:p>
          <a:p>
            <a:r>
              <a:rPr kumimoji="1" lang="ja-JP" altLang="en-US" sz="4800" dirty="0">
                <a:latin typeface="UD デジタル 教科書体 NK-R" panose="02020400000000000000" pitchFamily="18" charset="-128"/>
                <a:ea typeface="UD デジタル 教科書体 NK-R" panose="02020400000000000000" pitchFamily="18" charset="-128"/>
              </a:rPr>
              <a:t>（１）利用者登録</a:t>
            </a:r>
            <a:endParaRPr kumimoji="1" lang="en-US" altLang="ja-JP" sz="4800" dirty="0">
              <a:latin typeface="UD デジタル 教科書体 NK-R" panose="02020400000000000000" pitchFamily="18" charset="-128"/>
              <a:ea typeface="UD デジタル 教科書体 NK-R" panose="02020400000000000000" pitchFamily="18" charset="-128"/>
            </a:endParaRPr>
          </a:p>
          <a:p>
            <a:r>
              <a:rPr lang="ja-JP" altLang="en-US" sz="4800" dirty="0">
                <a:latin typeface="UD デジタル 教科書体 NK-R" panose="02020400000000000000" pitchFamily="18" charset="-128"/>
                <a:ea typeface="UD デジタル 教科書体 NK-R" panose="02020400000000000000" pitchFamily="18" charset="-128"/>
              </a:rPr>
              <a:t>（２）サービスへのログイン</a:t>
            </a:r>
            <a:endParaRPr lang="en-US" altLang="ja-JP" sz="4800" dirty="0">
              <a:latin typeface="UD デジタル 教科書体 NK-R" panose="02020400000000000000" pitchFamily="18" charset="-128"/>
              <a:ea typeface="UD デジタル 教科書体 NK-R" panose="02020400000000000000" pitchFamily="18" charset="-128"/>
            </a:endParaRPr>
          </a:p>
          <a:p>
            <a:r>
              <a:rPr kumimoji="1" lang="ja-JP" altLang="en-US" sz="4800" dirty="0">
                <a:latin typeface="UD デジタル 教科書体 NK-R" panose="02020400000000000000" pitchFamily="18" charset="-128"/>
                <a:ea typeface="UD デジタル 教科書体 NK-R" panose="02020400000000000000" pitchFamily="18" charset="-128"/>
              </a:rPr>
              <a:t>（３）サービスに登録された申請・届出の実施</a:t>
            </a:r>
            <a:endParaRPr kumimoji="1" lang="en-US" altLang="ja-JP" sz="4800" dirty="0">
              <a:latin typeface="UD デジタル 教科書体 NK-R" panose="02020400000000000000" pitchFamily="18" charset="-128"/>
              <a:ea typeface="UD デジタル 教科書体 NK-R" panose="02020400000000000000" pitchFamily="18" charset="-128"/>
            </a:endParaRPr>
          </a:p>
          <a:p>
            <a:endParaRPr kumimoji="1" lang="en-US" altLang="ja-JP" sz="4800" dirty="0">
              <a:latin typeface="UD デジタル 教科書体 NK-R" panose="02020400000000000000" pitchFamily="18" charset="-128"/>
              <a:ea typeface="UD デジタル 教科書体 NK-R" panose="02020400000000000000" pitchFamily="18" charset="-128"/>
            </a:endParaRPr>
          </a:p>
          <a:p>
            <a:r>
              <a:rPr lang="ja-JP" altLang="en-US" sz="4800" dirty="0">
                <a:latin typeface="UD デジタル 教科書体 NK-R" panose="02020400000000000000" pitchFamily="18" charset="-128"/>
                <a:ea typeface="UD デジタル 教科書体 NK-R" panose="02020400000000000000" pitchFamily="18" charset="-128"/>
              </a:rPr>
              <a:t>の３</a:t>
            </a:r>
            <a:r>
              <a:rPr lang="en-US" altLang="ja-JP" sz="4800" dirty="0">
                <a:latin typeface="UD デジタル 教科書体 NK-R" panose="02020400000000000000" pitchFamily="18" charset="-128"/>
                <a:ea typeface="UD デジタル 教科書体 NK-R" panose="02020400000000000000" pitchFamily="18" charset="-128"/>
              </a:rPr>
              <a:t>step</a:t>
            </a:r>
            <a:r>
              <a:rPr lang="ja-JP" altLang="en-US" sz="4800" dirty="0">
                <a:latin typeface="UD デジタル 教科書体 NK-R" panose="02020400000000000000" pitchFamily="18" charset="-128"/>
                <a:ea typeface="UD デジタル 教科書体 NK-R" panose="02020400000000000000" pitchFamily="18" charset="-128"/>
              </a:rPr>
              <a:t>で利用します。</a:t>
            </a:r>
            <a:endParaRPr kumimoji="1" lang="en-US" altLang="ja-JP" sz="4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92651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A6D0CC9-8936-3529-9386-A7971E425808}"/>
              </a:ext>
            </a:extLst>
          </p:cNvPr>
          <p:cNvSpPr txBox="1"/>
          <p:nvPr/>
        </p:nvSpPr>
        <p:spPr>
          <a:xfrm>
            <a:off x="353291" y="2767280"/>
            <a:ext cx="8437418" cy="1323439"/>
          </a:xfrm>
          <a:prstGeom prst="rect">
            <a:avLst/>
          </a:prstGeom>
          <a:noFill/>
        </p:spPr>
        <p:txBody>
          <a:bodyPr wrap="square" rtlCol="0">
            <a:spAutoFit/>
          </a:bodyPr>
          <a:lstStyle/>
          <a:p>
            <a:pPr algn="ctr"/>
            <a:r>
              <a:rPr kumimoji="1" lang="ja-JP" altLang="en-US" sz="8000" dirty="0">
                <a:latin typeface="HGP創英角ﾎﾟｯﾌﾟ体" panose="040B0A00000000000000" pitchFamily="50" charset="-128"/>
                <a:ea typeface="HGP創英角ﾎﾟｯﾌﾟ体" panose="040B0A00000000000000" pitchFamily="50" charset="-128"/>
              </a:rPr>
              <a:t>（１）利用者登録</a:t>
            </a:r>
            <a:endParaRPr kumimoji="1" lang="en-US" altLang="ja-JP" sz="80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15359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497E50-8DD2-41B1-8A9F-6D5415D030A1}"/>
              </a:ext>
            </a:extLst>
          </p:cNvPr>
          <p:cNvSpPr/>
          <p:nvPr/>
        </p:nvSpPr>
        <p:spPr bwMode="auto">
          <a:xfrm>
            <a:off x="71800" y="772356"/>
            <a:ext cx="1091175" cy="816747"/>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93100" y="298082"/>
            <a:ext cx="8229600" cy="9485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（１）利用者登録の方法</a:t>
            </a:r>
          </a:p>
        </p:txBody>
      </p:sp>
      <p:sp>
        <p:nvSpPr>
          <p:cNvPr id="4" name="コンテンツ プレースホルダー 3">
            <a:extLst>
              <a:ext uri="{FF2B5EF4-FFF2-40B4-BE49-F238E27FC236}">
                <a16:creationId xmlns:a16="http://schemas.microsoft.com/office/drawing/2014/main" id="{6D710211-AEA3-4C36-BA75-112B60466ABA}"/>
              </a:ext>
            </a:extLst>
          </p:cNvPr>
          <p:cNvSpPr>
            <a:spLocks noGrp="1"/>
          </p:cNvSpPr>
          <p:nvPr>
            <p:ph idx="1"/>
          </p:nvPr>
        </p:nvSpPr>
        <p:spPr>
          <a:xfrm>
            <a:off x="71800" y="1342007"/>
            <a:ext cx="9000400" cy="5217911"/>
          </a:xfrm>
        </p:spPr>
        <p:txBody>
          <a:bodyPr/>
          <a:lstStyle/>
          <a:p>
            <a:pPr marL="0" indent="0">
              <a:buNone/>
            </a:pPr>
            <a:r>
              <a:rPr lang="ja-JP" altLang="en-US" dirty="0">
                <a:latin typeface="BIZ UDゴシック" panose="020B0400000000000000" pitchFamily="49" charset="-128"/>
                <a:ea typeface="BIZ UDゴシック" panose="020B0400000000000000" pitchFamily="49" charset="-128"/>
              </a:rPr>
              <a:t>①福井県のホームページにアクセスし、「電子申請」をクリック</a:t>
            </a:r>
            <a:endParaRPr lang="en-US" altLang="ja-JP" dirty="0">
              <a:latin typeface="BIZ UDゴシック" panose="020B0400000000000000" pitchFamily="49" charset="-128"/>
              <a:ea typeface="BIZ UDゴシック" panose="020B0400000000000000" pitchFamily="49" charset="-128"/>
            </a:endParaRPr>
          </a:p>
          <a:p>
            <a:pPr marL="0" indent="0">
              <a:buNone/>
            </a:pPr>
            <a:endParaRPr lang="ja-JP" altLang="en-US" dirty="0"/>
          </a:p>
        </p:txBody>
      </p:sp>
      <p:pic>
        <p:nvPicPr>
          <p:cNvPr id="7" name="図 6">
            <a:extLst>
              <a:ext uri="{FF2B5EF4-FFF2-40B4-BE49-F238E27FC236}">
                <a16:creationId xmlns:a16="http://schemas.microsoft.com/office/drawing/2014/main" id="{5A8F1134-BEF5-455B-BF59-FCD0A561E649}"/>
              </a:ext>
            </a:extLst>
          </p:cNvPr>
          <p:cNvPicPr>
            <a:picLocks noChangeAspect="1"/>
          </p:cNvPicPr>
          <p:nvPr/>
        </p:nvPicPr>
        <p:blipFill>
          <a:blip r:embed="rId3"/>
          <a:stretch>
            <a:fillRect/>
          </a:stretch>
        </p:blipFill>
        <p:spPr>
          <a:xfrm>
            <a:off x="108580" y="1809533"/>
            <a:ext cx="8926839" cy="4428477"/>
          </a:xfrm>
          <a:prstGeom prst="rect">
            <a:avLst/>
          </a:prstGeom>
        </p:spPr>
      </p:pic>
      <p:sp>
        <p:nvSpPr>
          <p:cNvPr id="8" name="フレーム 7">
            <a:extLst>
              <a:ext uri="{FF2B5EF4-FFF2-40B4-BE49-F238E27FC236}">
                <a16:creationId xmlns:a16="http://schemas.microsoft.com/office/drawing/2014/main" id="{DFC82936-0C6B-467C-A7C7-A2CA07075E86}"/>
              </a:ext>
            </a:extLst>
          </p:cNvPr>
          <p:cNvSpPr/>
          <p:nvPr/>
        </p:nvSpPr>
        <p:spPr bwMode="auto">
          <a:xfrm>
            <a:off x="3622089" y="5498238"/>
            <a:ext cx="568171" cy="479393"/>
          </a:xfrm>
          <a:prstGeom prst="frame">
            <a:avLst>
              <a:gd name="adj1" fmla="val 7267"/>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cxnSp>
        <p:nvCxnSpPr>
          <p:cNvPr id="10" name="直線矢印コネクタ 9">
            <a:extLst>
              <a:ext uri="{FF2B5EF4-FFF2-40B4-BE49-F238E27FC236}">
                <a16:creationId xmlns:a16="http://schemas.microsoft.com/office/drawing/2014/main" id="{12A6BE73-72C0-4934-98BE-CAEC9124464E}"/>
              </a:ext>
            </a:extLst>
          </p:cNvPr>
          <p:cNvCxnSpPr/>
          <p:nvPr/>
        </p:nvCxnSpPr>
        <p:spPr>
          <a:xfrm flipH="1">
            <a:off x="4094018" y="1683327"/>
            <a:ext cx="1070264" cy="38149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318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497E50-8DD2-41B1-8A9F-6D5415D030A1}"/>
              </a:ext>
            </a:extLst>
          </p:cNvPr>
          <p:cNvSpPr/>
          <p:nvPr/>
        </p:nvSpPr>
        <p:spPr bwMode="auto">
          <a:xfrm>
            <a:off x="71800" y="772356"/>
            <a:ext cx="1091175" cy="816747"/>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93100" y="298082"/>
            <a:ext cx="8229600" cy="9485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（１）利用者登録の方法</a:t>
            </a:r>
          </a:p>
        </p:txBody>
      </p:sp>
      <p:sp>
        <p:nvSpPr>
          <p:cNvPr id="4" name="コンテンツ プレースホルダー 3">
            <a:extLst>
              <a:ext uri="{FF2B5EF4-FFF2-40B4-BE49-F238E27FC236}">
                <a16:creationId xmlns:a16="http://schemas.microsoft.com/office/drawing/2014/main" id="{6D710211-AEA3-4C36-BA75-112B60466ABA}"/>
              </a:ext>
            </a:extLst>
          </p:cNvPr>
          <p:cNvSpPr>
            <a:spLocks noGrp="1"/>
          </p:cNvSpPr>
          <p:nvPr>
            <p:ph idx="1"/>
          </p:nvPr>
        </p:nvSpPr>
        <p:spPr>
          <a:xfrm>
            <a:off x="71800" y="1342007"/>
            <a:ext cx="9000400" cy="5217911"/>
          </a:xfrm>
        </p:spPr>
        <p:txBody>
          <a:bodyPr/>
          <a:lstStyle/>
          <a:p>
            <a:pPr marL="0" indent="0">
              <a:buNone/>
            </a:pPr>
            <a:r>
              <a:rPr lang="ja-JP" altLang="en-US" dirty="0">
                <a:latin typeface="BIZ UDゴシック" panose="020B0400000000000000" pitchFamily="49" charset="-128"/>
                <a:ea typeface="BIZ UDゴシック" panose="020B0400000000000000" pitchFamily="49" charset="-128"/>
              </a:rPr>
              <a:t>②ページ右上の「利用者登録はこちら」をクリック</a:t>
            </a:r>
            <a:endParaRPr lang="en-US" altLang="ja-JP" dirty="0">
              <a:latin typeface="BIZ UDゴシック" panose="020B0400000000000000" pitchFamily="49" charset="-128"/>
              <a:ea typeface="BIZ UDゴシック" panose="020B0400000000000000" pitchFamily="49" charset="-128"/>
            </a:endParaRPr>
          </a:p>
          <a:p>
            <a:pPr marL="0" indent="0">
              <a:buNone/>
            </a:pPr>
            <a:endParaRPr lang="ja-JP" altLang="en-US" dirty="0"/>
          </a:p>
        </p:txBody>
      </p:sp>
      <p:pic>
        <p:nvPicPr>
          <p:cNvPr id="6" name="図 5">
            <a:extLst>
              <a:ext uri="{FF2B5EF4-FFF2-40B4-BE49-F238E27FC236}">
                <a16:creationId xmlns:a16="http://schemas.microsoft.com/office/drawing/2014/main" id="{9022D14C-B9CA-4687-AD8A-717BE0842E3D}"/>
              </a:ext>
            </a:extLst>
          </p:cNvPr>
          <p:cNvPicPr>
            <a:picLocks noChangeAspect="1"/>
          </p:cNvPicPr>
          <p:nvPr/>
        </p:nvPicPr>
        <p:blipFill>
          <a:blip r:embed="rId3"/>
          <a:stretch>
            <a:fillRect/>
          </a:stretch>
        </p:blipFill>
        <p:spPr>
          <a:xfrm>
            <a:off x="182094" y="1860673"/>
            <a:ext cx="8851612" cy="4477984"/>
          </a:xfrm>
          <a:prstGeom prst="rect">
            <a:avLst/>
          </a:prstGeom>
        </p:spPr>
      </p:pic>
      <p:sp>
        <p:nvSpPr>
          <p:cNvPr id="8" name="フレーム 7">
            <a:extLst>
              <a:ext uri="{FF2B5EF4-FFF2-40B4-BE49-F238E27FC236}">
                <a16:creationId xmlns:a16="http://schemas.microsoft.com/office/drawing/2014/main" id="{DFC82936-0C6B-467C-A7C7-A2CA07075E86}"/>
              </a:ext>
            </a:extLst>
          </p:cNvPr>
          <p:cNvSpPr/>
          <p:nvPr/>
        </p:nvSpPr>
        <p:spPr bwMode="auto">
          <a:xfrm>
            <a:off x="7004482" y="2382973"/>
            <a:ext cx="887767" cy="342471"/>
          </a:xfrm>
          <a:prstGeom prst="frame">
            <a:avLst>
              <a:gd name="adj1" fmla="val 7267"/>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cxnSp>
        <p:nvCxnSpPr>
          <p:cNvPr id="7" name="直線矢印コネクタ 6">
            <a:extLst>
              <a:ext uri="{FF2B5EF4-FFF2-40B4-BE49-F238E27FC236}">
                <a16:creationId xmlns:a16="http://schemas.microsoft.com/office/drawing/2014/main" id="{A01B7218-90D3-426C-91E2-DE49E1060565}"/>
              </a:ext>
            </a:extLst>
          </p:cNvPr>
          <p:cNvCxnSpPr/>
          <p:nvPr/>
        </p:nvCxnSpPr>
        <p:spPr>
          <a:xfrm>
            <a:off x="3460173" y="1672936"/>
            <a:ext cx="3544309" cy="8936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463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497E50-8DD2-41B1-8A9F-6D5415D030A1}"/>
              </a:ext>
            </a:extLst>
          </p:cNvPr>
          <p:cNvSpPr/>
          <p:nvPr/>
        </p:nvSpPr>
        <p:spPr bwMode="auto">
          <a:xfrm>
            <a:off x="71800" y="772356"/>
            <a:ext cx="1091175" cy="816747"/>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93100" y="298082"/>
            <a:ext cx="8229600" cy="9485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（１）利用者登録の方法</a:t>
            </a:r>
          </a:p>
        </p:txBody>
      </p:sp>
      <p:sp>
        <p:nvSpPr>
          <p:cNvPr id="4" name="コンテンツ プレースホルダー 3">
            <a:extLst>
              <a:ext uri="{FF2B5EF4-FFF2-40B4-BE49-F238E27FC236}">
                <a16:creationId xmlns:a16="http://schemas.microsoft.com/office/drawing/2014/main" id="{6D710211-AEA3-4C36-BA75-112B60466ABA}"/>
              </a:ext>
            </a:extLst>
          </p:cNvPr>
          <p:cNvSpPr>
            <a:spLocks noGrp="1"/>
          </p:cNvSpPr>
          <p:nvPr>
            <p:ph idx="1"/>
          </p:nvPr>
        </p:nvSpPr>
        <p:spPr>
          <a:xfrm>
            <a:off x="71800" y="1342007"/>
            <a:ext cx="9000400" cy="5217911"/>
          </a:xfrm>
        </p:spPr>
        <p:txBody>
          <a:bodyPr/>
          <a:lstStyle/>
          <a:p>
            <a:pPr marL="0" indent="0">
              <a:buNone/>
            </a:pPr>
            <a:r>
              <a:rPr lang="ja-JP" altLang="en-US" dirty="0">
                <a:latin typeface="BIZ UDゴシック" panose="020B0400000000000000" pitchFamily="49" charset="-128"/>
                <a:ea typeface="BIZ UDゴシック" panose="020B0400000000000000" pitchFamily="49" charset="-128"/>
              </a:rPr>
              <a:t>③</a:t>
            </a:r>
            <a:r>
              <a:rPr lang="ja-JP" altLang="en-US" dirty="0">
                <a:solidFill>
                  <a:srgbClr val="FF0000"/>
                </a:solidFill>
                <a:latin typeface="BIZ UDゴシック" panose="020B0400000000000000" pitchFamily="49" charset="-128"/>
                <a:ea typeface="BIZ UDゴシック" panose="020B0400000000000000" pitchFamily="49" charset="-128"/>
              </a:rPr>
              <a:t>必須</a:t>
            </a:r>
            <a:r>
              <a:rPr lang="ja-JP" altLang="en-US" dirty="0">
                <a:latin typeface="BIZ UDゴシック" panose="020B0400000000000000" pitchFamily="49" charset="-128"/>
                <a:ea typeface="BIZ UDゴシック" panose="020B0400000000000000" pitchFamily="49" charset="-128"/>
              </a:rPr>
              <a:t>事項を入力し、「次へ」をクリック</a:t>
            </a:r>
            <a:endParaRPr lang="en-US" altLang="ja-JP" dirty="0">
              <a:latin typeface="BIZ UDゴシック" panose="020B0400000000000000" pitchFamily="49" charset="-128"/>
              <a:ea typeface="BIZ UDゴシック" panose="020B0400000000000000" pitchFamily="49" charset="-128"/>
            </a:endParaRPr>
          </a:p>
          <a:p>
            <a:pPr marL="0" indent="0">
              <a:buNone/>
            </a:pPr>
            <a:endParaRPr lang="ja-JP" altLang="en-US" dirty="0"/>
          </a:p>
        </p:txBody>
      </p:sp>
      <p:pic>
        <p:nvPicPr>
          <p:cNvPr id="7" name="図 6">
            <a:extLst>
              <a:ext uri="{FF2B5EF4-FFF2-40B4-BE49-F238E27FC236}">
                <a16:creationId xmlns:a16="http://schemas.microsoft.com/office/drawing/2014/main" id="{C7BFD49E-6CE8-4650-A881-8CD02021D8EB}"/>
              </a:ext>
            </a:extLst>
          </p:cNvPr>
          <p:cNvPicPr>
            <a:picLocks noChangeAspect="1"/>
          </p:cNvPicPr>
          <p:nvPr/>
        </p:nvPicPr>
        <p:blipFill>
          <a:blip r:embed="rId3"/>
          <a:stretch>
            <a:fillRect/>
          </a:stretch>
        </p:blipFill>
        <p:spPr>
          <a:xfrm>
            <a:off x="249054" y="1816281"/>
            <a:ext cx="8823146" cy="4477987"/>
          </a:xfrm>
          <a:prstGeom prst="rect">
            <a:avLst/>
          </a:prstGeom>
        </p:spPr>
      </p:pic>
      <p:sp>
        <p:nvSpPr>
          <p:cNvPr id="3" name="テキスト ボックス 2">
            <a:extLst>
              <a:ext uri="{FF2B5EF4-FFF2-40B4-BE49-F238E27FC236}">
                <a16:creationId xmlns:a16="http://schemas.microsoft.com/office/drawing/2014/main" id="{F515F7A3-1C2D-4C6F-9ED7-61A18F1A1A24}"/>
              </a:ext>
            </a:extLst>
          </p:cNvPr>
          <p:cNvSpPr txBox="1"/>
          <p:nvPr/>
        </p:nvSpPr>
        <p:spPr>
          <a:xfrm>
            <a:off x="4164693" y="4304817"/>
            <a:ext cx="3618680" cy="646331"/>
          </a:xfrm>
          <a:prstGeom prst="rect">
            <a:avLst/>
          </a:prstGeom>
          <a:solidFill>
            <a:schemeClr val="bg1"/>
          </a:solidFill>
        </p:spPr>
        <p:txBody>
          <a:bodyPr wrap="square" rtlCol="0">
            <a:spAutoFit/>
          </a:bodyPr>
          <a:lstStyle/>
          <a:p>
            <a:r>
              <a:rPr kumimoji="1" lang="ja-JP" altLang="en-US" dirty="0"/>
              <a:t>「メールアドレス」</a:t>
            </a:r>
            <a:endParaRPr kumimoji="1" lang="en-US" altLang="ja-JP" dirty="0"/>
          </a:p>
          <a:p>
            <a:r>
              <a:rPr kumimoji="1" lang="ja-JP" altLang="en-US" dirty="0"/>
              <a:t>→</a:t>
            </a:r>
            <a:r>
              <a:rPr kumimoji="1" lang="en-US" altLang="ja-JP" dirty="0" err="1"/>
              <a:t>yahoo,gmail</a:t>
            </a:r>
            <a:r>
              <a:rPr kumimoji="1" lang="ja-JP" altLang="en-US" dirty="0"/>
              <a:t>等フリーメールでも可</a:t>
            </a:r>
          </a:p>
        </p:txBody>
      </p:sp>
    </p:spTree>
    <p:extLst>
      <p:ext uri="{BB962C8B-B14F-4D97-AF65-F5344CB8AC3E}">
        <p14:creationId xmlns:p14="http://schemas.microsoft.com/office/powerpoint/2010/main" val="424185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497E50-8DD2-41B1-8A9F-6D5415D030A1}"/>
              </a:ext>
            </a:extLst>
          </p:cNvPr>
          <p:cNvSpPr/>
          <p:nvPr/>
        </p:nvSpPr>
        <p:spPr bwMode="auto">
          <a:xfrm>
            <a:off x="71800" y="772356"/>
            <a:ext cx="1091175" cy="816747"/>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93100" y="298082"/>
            <a:ext cx="8229600" cy="9485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（１）利用者登録の方法</a:t>
            </a:r>
          </a:p>
        </p:txBody>
      </p:sp>
      <p:sp>
        <p:nvSpPr>
          <p:cNvPr id="4" name="コンテンツ プレースホルダー 3">
            <a:extLst>
              <a:ext uri="{FF2B5EF4-FFF2-40B4-BE49-F238E27FC236}">
                <a16:creationId xmlns:a16="http://schemas.microsoft.com/office/drawing/2014/main" id="{6D710211-AEA3-4C36-BA75-112B60466ABA}"/>
              </a:ext>
            </a:extLst>
          </p:cNvPr>
          <p:cNvSpPr>
            <a:spLocks noGrp="1"/>
          </p:cNvSpPr>
          <p:nvPr>
            <p:ph idx="1"/>
          </p:nvPr>
        </p:nvSpPr>
        <p:spPr>
          <a:xfrm>
            <a:off x="71800" y="1342007"/>
            <a:ext cx="9000400" cy="5217911"/>
          </a:xfrm>
        </p:spPr>
        <p:txBody>
          <a:bodyPr/>
          <a:lstStyle/>
          <a:p>
            <a:pPr marL="0" indent="0">
              <a:buNone/>
            </a:pPr>
            <a:r>
              <a:rPr lang="ja-JP" altLang="en-US" dirty="0">
                <a:latin typeface="BIZ UDゴシック" panose="020B0400000000000000" pitchFamily="49" charset="-128"/>
                <a:ea typeface="BIZ UDゴシック" panose="020B0400000000000000" pitchFamily="49" charset="-128"/>
              </a:rPr>
              <a:t>④入力内容および利用規約を確認し、「次へ」をクリック</a:t>
            </a:r>
            <a:endParaRPr lang="en-US" altLang="ja-JP" dirty="0">
              <a:latin typeface="BIZ UDゴシック" panose="020B0400000000000000" pitchFamily="49" charset="-128"/>
              <a:ea typeface="BIZ UDゴシック" panose="020B0400000000000000" pitchFamily="49" charset="-128"/>
            </a:endParaRPr>
          </a:p>
          <a:p>
            <a:pPr marL="0" indent="0">
              <a:buNone/>
            </a:pPr>
            <a:endParaRPr lang="ja-JP" altLang="en-US" dirty="0"/>
          </a:p>
        </p:txBody>
      </p:sp>
      <p:pic>
        <p:nvPicPr>
          <p:cNvPr id="11" name="図 10">
            <a:extLst>
              <a:ext uri="{FF2B5EF4-FFF2-40B4-BE49-F238E27FC236}">
                <a16:creationId xmlns:a16="http://schemas.microsoft.com/office/drawing/2014/main" id="{9A810799-1A0B-4E51-8C0D-738C6A07A9AC}"/>
              </a:ext>
            </a:extLst>
          </p:cNvPr>
          <p:cNvPicPr>
            <a:picLocks noChangeAspect="1"/>
          </p:cNvPicPr>
          <p:nvPr/>
        </p:nvPicPr>
        <p:blipFill>
          <a:blip r:embed="rId3"/>
          <a:stretch>
            <a:fillRect/>
          </a:stretch>
        </p:blipFill>
        <p:spPr>
          <a:xfrm>
            <a:off x="95289" y="1816281"/>
            <a:ext cx="8953422" cy="4477987"/>
          </a:xfrm>
          <a:prstGeom prst="rect">
            <a:avLst/>
          </a:prstGeom>
        </p:spPr>
      </p:pic>
      <p:sp>
        <p:nvSpPr>
          <p:cNvPr id="9" name="正方形/長方形 8">
            <a:extLst>
              <a:ext uri="{FF2B5EF4-FFF2-40B4-BE49-F238E27FC236}">
                <a16:creationId xmlns:a16="http://schemas.microsoft.com/office/drawing/2014/main" id="{E55B7217-1758-43A3-A41F-BCDA8C82ECE4}"/>
              </a:ext>
            </a:extLst>
          </p:cNvPr>
          <p:cNvSpPr/>
          <p:nvPr/>
        </p:nvSpPr>
        <p:spPr bwMode="auto">
          <a:xfrm>
            <a:off x="1482570" y="3846051"/>
            <a:ext cx="1029810" cy="8877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8" name="正方形/長方形 7">
            <a:extLst>
              <a:ext uri="{FF2B5EF4-FFF2-40B4-BE49-F238E27FC236}">
                <a16:creationId xmlns:a16="http://schemas.microsoft.com/office/drawing/2014/main" id="{0D962063-8496-4303-812A-D297A125462B}"/>
              </a:ext>
            </a:extLst>
          </p:cNvPr>
          <p:cNvSpPr/>
          <p:nvPr/>
        </p:nvSpPr>
        <p:spPr bwMode="auto">
          <a:xfrm>
            <a:off x="1482570" y="3697150"/>
            <a:ext cx="1029810" cy="8877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62856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497E50-8DD2-41B1-8A9F-6D5415D030A1}"/>
              </a:ext>
            </a:extLst>
          </p:cNvPr>
          <p:cNvSpPr/>
          <p:nvPr/>
        </p:nvSpPr>
        <p:spPr bwMode="auto">
          <a:xfrm>
            <a:off x="71800" y="772356"/>
            <a:ext cx="1091175" cy="816747"/>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5" name="タイトル 1">
            <a:extLst>
              <a:ext uri="{FF2B5EF4-FFF2-40B4-BE49-F238E27FC236}">
                <a16:creationId xmlns:a16="http://schemas.microsoft.com/office/drawing/2014/main" id="{6A559B85-7B92-4B92-B6EB-73629EF2263C}"/>
              </a:ext>
            </a:extLst>
          </p:cNvPr>
          <p:cNvSpPr txBox="1">
            <a:spLocks/>
          </p:cNvSpPr>
          <p:nvPr/>
        </p:nvSpPr>
        <p:spPr bwMode="auto">
          <a:xfrm>
            <a:off x="493100" y="298082"/>
            <a:ext cx="8229600" cy="94854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44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44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4400">
                <a:solidFill>
                  <a:schemeClr val="tx1"/>
                </a:solidFill>
                <a:latin typeface="Arial" charset="0"/>
                <a:ea typeface="ＭＳ Ｐゴシック" pitchFamily="50" charset="-128"/>
              </a:defRPr>
            </a:lvl9pPr>
          </a:lstStyle>
          <a:p>
            <a:pPr algn="ctr"/>
            <a:r>
              <a:rPr lang="ja-JP" altLang="en-US" kern="0" dirty="0">
                <a:latin typeface="UD デジタル 教科書体 NK-R" panose="02020400000000000000" pitchFamily="18" charset="-128"/>
                <a:ea typeface="UD デジタル 教科書体 NK-R" panose="02020400000000000000" pitchFamily="18" charset="-128"/>
              </a:rPr>
              <a:t>（１）利用者登録の方法</a:t>
            </a:r>
          </a:p>
        </p:txBody>
      </p:sp>
      <p:sp>
        <p:nvSpPr>
          <p:cNvPr id="4" name="コンテンツ プレースホルダー 3">
            <a:extLst>
              <a:ext uri="{FF2B5EF4-FFF2-40B4-BE49-F238E27FC236}">
                <a16:creationId xmlns:a16="http://schemas.microsoft.com/office/drawing/2014/main" id="{6D710211-AEA3-4C36-BA75-112B60466ABA}"/>
              </a:ext>
            </a:extLst>
          </p:cNvPr>
          <p:cNvSpPr>
            <a:spLocks noGrp="1"/>
          </p:cNvSpPr>
          <p:nvPr>
            <p:ph idx="1"/>
          </p:nvPr>
        </p:nvSpPr>
        <p:spPr>
          <a:xfrm>
            <a:off x="71800" y="1342007"/>
            <a:ext cx="9000400" cy="5217911"/>
          </a:xfrm>
        </p:spPr>
        <p:txBody>
          <a:bodyPr/>
          <a:lstStyle/>
          <a:p>
            <a:pPr marL="0" indent="0">
              <a:buNone/>
            </a:pPr>
            <a:r>
              <a:rPr lang="ja-JP" altLang="en-US" dirty="0">
                <a:latin typeface="BIZ UDゴシック" panose="020B0400000000000000" pitchFamily="49" charset="-128"/>
                <a:ea typeface="BIZ UDゴシック" panose="020B0400000000000000" pitchFamily="49" charset="-128"/>
              </a:rPr>
              <a:t>⑤下記画面に遷移後、登録したアドレスに届いたメールを開く</a:t>
            </a:r>
            <a:endParaRPr lang="en-US" altLang="ja-JP" dirty="0">
              <a:latin typeface="BIZ UDゴシック" panose="020B0400000000000000" pitchFamily="49" charset="-128"/>
              <a:ea typeface="BIZ UDゴシック" panose="020B0400000000000000" pitchFamily="49" charset="-128"/>
            </a:endParaRPr>
          </a:p>
          <a:p>
            <a:pPr marL="0" indent="0">
              <a:buNone/>
            </a:pPr>
            <a:endParaRPr lang="ja-JP" altLang="en-US" dirty="0"/>
          </a:p>
        </p:txBody>
      </p:sp>
      <p:pic>
        <p:nvPicPr>
          <p:cNvPr id="6" name="図 5">
            <a:extLst>
              <a:ext uri="{FF2B5EF4-FFF2-40B4-BE49-F238E27FC236}">
                <a16:creationId xmlns:a16="http://schemas.microsoft.com/office/drawing/2014/main" id="{6A9E44BB-A685-4249-A18D-6FB16E6D9E79}"/>
              </a:ext>
            </a:extLst>
          </p:cNvPr>
          <p:cNvPicPr>
            <a:picLocks noChangeAspect="1"/>
          </p:cNvPicPr>
          <p:nvPr/>
        </p:nvPicPr>
        <p:blipFill>
          <a:blip r:embed="rId3"/>
          <a:stretch>
            <a:fillRect/>
          </a:stretch>
        </p:blipFill>
        <p:spPr>
          <a:xfrm>
            <a:off x="146194" y="1816281"/>
            <a:ext cx="8851612" cy="4477987"/>
          </a:xfrm>
          <a:prstGeom prst="rect">
            <a:avLst/>
          </a:prstGeom>
        </p:spPr>
      </p:pic>
    </p:spTree>
    <p:extLst>
      <p:ext uri="{BB962C8B-B14F-4D97-AF65-F5344CB8AC3E}">
        <p14:creationId xmlns:p14="http://schemas.microsoft.com/office/powerpoint/2010/main" val="2446156664"/>
      </p:ext>
    </p:extLst>
  </p:cSld>
  <p:clrMapOvr>
    <a:masterClrMapping/>
  </p:clrMapOvr>
</p:sld>
</file>

<file path=ppt/theme/theme1.xml><?xml version="1.0" encoding="utf-8"?>
<a:theme xmlns:a="http://schemas.openxmlformats.org/drawingml/2006/main" name="テーマ1">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テーマ1</Template>
  <TotalTime>2167</TotalTime>
  <Words>1775</Words>
  <Application>Microsoft Office PowerPoint</Application>
  <PresentationFormat>画面に合わせる (4:3)</PresentationFormat>
  <Paragraphs>148</Paragraphs>
  <Slides>25</Slides>
  <Notes>19</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25</vt:i4>
      </vt:variant>
    </vt:vector>
  </HeadingPairs>
  <TitlesOfParts>
    <vt:vector size="38" baseType="lpstr">
      <vt:lpstr>BIZ UDゴシック</vt:lpstr>
      <vt:lpstr>HGP創英角ﾎﾟｯﾌﾟ体</vt:lpstr>
      <vt:lpstr>ＭＳ Ｐゴシック</vt:lpstr>
      <vt:lpstr>UD デジタル 教科書体 NK-R</vt:lpstr>
      <vt:lpstr>Arial</vt:lpstr>
      <vt:lpstr>Arial Black</vt:lpstr>
      <vt:lpstr>Calibri</vt:lpstr>
      <vt:lpstr>Calibri Light</vt:lpstr>
      <vt:lpstr>Times New Roman</vt:lpstr>
      <vt:lpstr>Wingdings</vt:lpstr>
      <vt:lpstr>テーマ1</vt:lpstr>
      <vt:lpstr>Pixel</vt:lpstr>
      <vt:lpstr>レトロスペクト</vt:lpstr>
      <vt:lpstr>PowerPoint プレゼンテーション</vt:lpstr>
      <vt:lpstr>電子申請サービスとは？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福井県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高圧ガス 保安係員講習</dc:title>
  <dc:creator>福井県</dc:creator>
  <cp:lastModifiedBy>桑原 大</cp:lastModifiedBy>
  <cp:revision>261</cp:revision>
  <cp:lastPrinted>2022-10-26T23:26:00Z</cp:lastPrinted>
  <dcterms:created xsi:type="dcterms:W3CDTF">2012-06-29T00:08:59Z</dcterms:created>
  <dcterms:modified xsi:type="dcterms:W3CDTF">2024-03-18T05:42:32Z</dcterms:modified>
  <cp:contentStatus/>
</cp:coreProperties>
</file>