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4"/>
  </p:sldMasterIdLst>
  <p:notesMasterIdLst>
    <p:notesMasterId r:id="rId6"/>
  </p:notesMasterIdLst>
  <p:sldIdLst>
    <p:sldId id="296" r:id="rId5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CC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20B7D3-677B-437E-B5C7-3C8D25C90CB5}" v="8" dt="2025-05-08T06:38:23.0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481" autoAdjust="0"/>
    <p:restoredTop sz="86369" autoAdjust="0"/>
  </p:normalViewPr>
  <p:slideViewPr>
    <p:cSldViewPr snapToGrid="0">
      <p:cViewPr varScale="1">
        <p:scale>
          <a:sx n="97" d="100"/>
          <a:sy n="97" d="100"/>
        </p:scale>
        <p:origin x="79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宮本 貴夫" userId="633571b0-8f89-4c40-83aa-36c29a10587d" providerId="ADAL" clId="{2520B7D3-677B-437E-B5C7-3C8D25C90CB5}"/>
    <pc:docChg chg="modSld">
      <pc:chgData name="宮本 貴夫" userId="633571b0-8f89-4c40-83aa-36c29a10587d" providerId="ADAL" clId="{2520B7D3-677B-437E-B5C7-3C8D25C90CB5}" dt="2025-05-08T06:38:23.058" v="22"/>
      <pc:docMkLst>
        <pc:docMk/>
      </pc:docMkLst>
      <pc:sldChg chg="modSp mod">
        <pc:chgData name="宮本 貴夫" userId="633571b0-8f89-4c40-83aa-36c29a10587d" providerId="ADAL" clId="{2520B7D3-677B-437E-B5C7-3C8D25C90CB5}" dt="2025-05-08T06:38:23.058" v="22"/>
        <pc:sldMkLst>
          <pc:docMk/>
          <pc:sldMk cId="1558153266" sldId="296"/>
        </pc:sldMkLst>
        <pc:spChg chg="mod">
          <ac:chgData name="宮本 貴夫" userId="633571b0-8f89-4c40-83aa-36c29a10587d" providerId="ADAL" clId="{2520B7D3-677B-437E-B5C7-3C8D25C90CB5}" dt="2025-05-08T06:38:23.058" v="22"/>
          <ac:spMkLst>
            <pc:docMk/>
            <pc:sldMk cId="1558153266" sldId="296"/>
            <ac:spMk id="2" creationId="{A9416430-6443-10A8-8F78-2CF046BDD0DD}"/>
          </ac:spMkLst>
        </pc:spChg>
      </pc:sldChg>
    </pc:docChg>
  </pc:docChgLst>
  <pc:docChgLst>
    <pc:chgData name="大谷 泰子" userId="fdcbb9cb-9e1a-4185-8a57-ab7b123ccd54" providerId="ADAL" clId="{EF2656D0-7EAB-4B51-B739-DE329F983FDB}"/>
    <pc:docChg chg="modSld sldOrd">
      <pc:chgData name="大谷 泰子" userId="fdcbb9cb-9e1a-4185-8a57-ab7b123ccd54" providerId="ADAL" clId="{EF2656D0-7EAB-4B51-B739-DE329F983FDB}" dt="2024-01-31T09:08:14.665" v="41"/>
      <pc:docMkLst>
        <pc:docMk/>
      </pc:docMkLst>
      <pc:sldChg chg="modSp mod">
        <pc:chgData name="大谷 泰子" userId="fdcbb9cb-9e1a-4185-8a57-ab7b123ccd54" providerId="ADAL" clId="{EF2656D0-7EAB-4B51-B739-DE329F983FDB}" dt="2024-01-31T09:07:16.869" v="35" actId="20577"/>
        <pc:sldMkLst>
          <pc:docMk/>
          <pc:sldMk cId="3814409359" sldId="293"/>
        </pc:sldMkLst>
        <pc:spChg chg="mod">
          <ac:chgData name="大谷 泰子" userId="fdcbb9cb-9e1a-4185-8a57-ab7b123ccd54" providerId="ADAL" clId="{EF2656D0-7EAB-4B51-B739-DE329F983FDB}" dt="2024-01-31T09:07:16.869" v="35" actId="20577"/>
          <ac:spMkLst>
            <pc:docMk/>
            <pc:sldMk cId="3814409359" sldId="293"/>
            <ac:spMk id="23" creationId="{3D952589-B00F-DBD2-DC86-0C2AFA1172DD}"/>
          </ac:spMkLst>
        </pc:spChg>
      </pc:sldChg>
      <pc:sldChg chg="modSp mod ord">
        <pc:chgData name="大谷 泰子" userId="fdcbb9cb-9e1a-4185-8a57-ab7b123ccd54" providerId="ADAL" clId="{EF2656D0-7EAB-4B51-B739-DE329F983FDB}" dt="2024-01-31T09:08:03.770" v="39"/>
        <pc:sldMkLst>
          <pc:docMk/>
          <pc:sldMk cId="2008595944" sldId="296"/>
        </pc:sldMkLst>
        <pc:spChg chg="mod">
          <ac:chgData name="大谷 泰子" userId="fdcbb9cb-9e1a-4185-8a57-ab7b123ccd54" providerId="ADAL" clId="{EF2656D0-7EAB-4B51-B739-DE329F983FDB}" dt="2024-01-31T09:06:18.922" v="26" actId="6549"/>
          <ac:spMkLst>
            <pc:docMk/>
            <pc:sldMk cId="2008595944" sldId="296"/>
            <ac:spMk id="23" creationId="{3D952589-B00F-DBD2-DC86-0C2AFA1172DD}"/>
          </ac:spMkLst>
        </pc:spChg>
      </pc:sldChg>
      <pc:sldChg chg="modSp mod">
        <pc:chgData name="大谷 泰子" userId="fdcbb9cb-9e1a-4185-8a57-ab7b123ccd54" providerId="ADAL" clId="{EF2656D0-7EAB-4B51-B739-DE329F983FDB}" dt="2024-01-31T09:04:19.763" v="2" actId="20577"/>
        <pc:sldMkLst>
          <pc:docMk/>
          <pc:sldMk cId="160826837" sldId="299"/>
        </pc:sldMkLst>
        <pc:spChg chg="mod">
          <ac:chgData name="大谷 泰子" userId="fdcbb9cb-9e1a-4185-8a57-ab7b123ccd54" providerId="ADAL" clId="{EF2656D0-7EAB-4B51-B739-DE329F983FDB}" dt="2024-01-31T09:04:19.763" v="2" actId="20577"/>
          <ac:spMkLst>
            <pc:docMk/>
            <pc:sldMk cId="160826837" sldId="299"/>
            <ac:spMk id="23" creationId="{3D952589-B00F-DBD2-DC86-0C2AFA1172DD}"/>
          </ac:spMkLst>
        </pc:spChg>
      </pc:sldChg>
      <pc:sldChg chg="modSp mod">
        <pc:chgData name="大谷 泰子" userId="fdcbb9cb-9e1a-4185-8a57-ab7b123ccd54" providerId="ADAL" clId="{EF2656D0-7EAB-4B51-B739-DE329F983FDB}" dt="2024-01-31T09:03:54.848" v="1" actId="20577"/>
        <pc:sldMkLst>
          <pc:docMk/>
          <pc:sldMk cId="4270553102" sldId="300"/>
        </pc:sldMkLst>
        <pc:spChg chg="mod">
          <ac:chgData name="大谷 泰子" userId="fdcbb9cb-9e1a-4185-8a57-ab7b123ccd54" providerId="ADAL" clId="{EF2656D0-7EAB-4B51-B739-DE329F983FDB}" dt="2024-01-31T09:03:54.848" v="1" actId="20577"/>
          <ac:spMkLst>
            <pc:docMk/>
            <pc:sldMk cId="4270553102" sldId="300"/>
            <ac:spMk id="23" creationId="{3D952589-B00F-DBD2-DC86-0C2AFA1172DD}"/>
          </ac:spMkLst>
        </pc:spChg>
      </pc:sldChg>
      <pc:sldChg chg="modSp mod ord">
        <pc:chgData name="大谷 泰子" userId="fdcbb9cb-9e1a-4185-8a57-ab7b123ccd54" providerId="ADAL" clId="{EF2656D0-7EAB-4B51-B739-DE329F983FDB}" dt="2024-01-31T09:08:14.665" v="41"/>
        <pc:sldMkLst>
          <pc:docMk/>
          <pc:sldMk cId="1024885103" sldId="302"/>
        </pc:sldMkLst>
        <pc:spChg chg="mod">
          <ac:chgData name="大谷 泰子" userId="fdcbb9cb-9e1a-4185-8a57-ab7b123ccd54" providerId="ADAL" clId="{EF2656D0-7EAB-4B51-B739-DE329F983FDB}" dt="2024-01-31T09:05:48.717" v="8" actId="20577"/>
          <ac:spMkLst>
            <pc:docMk/>
            <pc:sldMk cId="1024885103" sldId="302"/>
            <ac:spMk id="23" creationId="{3D952589-B00F-DBD2-DC86-0C2AFA1172DD}"/>
          </ac:spMkLst>
        </pc:spChg>
        <pc:spChg chg="mod">
          <ac:chgData name="大谷 泰子" userId="fdcbb9cb-9e1a-4185-8a57-ab7b123ccd54" providerId="ADAL" clId="{EF2656D0-7EAB-4B51-B739-DE329F983FDB}" dt="2024-01-31T09:05:35.346" v="5" actId="1076"/>
          <ac:spMkLst>
            <pc:docMk/>
            <pc:sldMk cId="1024885103" sldId="302"/>
            <ac:spMk id="26" creationId="{41FA2C51-AF98-9288-7A72-041CF80A0683}"/>
          </ac:spMkLst>
        </pc:spChg>
        <pc:picChg chg="mod">
          <ac:chgData name="大谷 泰子" userId="fdcbb9cb-9e1a-4185-8a57-ab7b123ccd54" providerId="ADAL" clId="{EF2656D0-7EAB-4B51-B739-DE329F983FDB}" dt="2024-01-31T09:05:27.889" v="4" actId="1076"/>
          <ac:picMkLst>
            <pc:docMk/>
            <pc:sldMk cId="1024885103" sldId="302"/>
            <ac:picMk id="10" creationId="{7F3C1C4A-5BD1-51DD-E5FA-5013A197EC1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1FFEB-2369-410F-8A36-F42028A74301}" type="datetimeFigureOut">
              <a:rPr kumimoji="1" lang="ja-JP" altLang="en-US" smtClean="0"/>
              <a:t>2025/5/8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9962B4-C0C7-4617-86CE-9C174377D4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46213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49962B4-C0C7-4617-86CE-9C174377D467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58832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5B7232-A49D-8512-EF26-F0247FA93E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1152CF8-8FAF-1294-3FF8-9D02A600F55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70D1AE-20CE-F319-A0C6-770581FEFB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86E2C7D-7925-8893-EFB8-2AF24796B8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10EBEC-DC16-5E46-1687-520011DF6C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4259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17923AC-1263-5BB4-FDAA-BEA6713A47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7B8F426-47A8-0EC6-BE01-C4E376A3A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A27BA5-0451-9B19-6A64-5B46D0EED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F8656E-E1F3-068D-09A3-6D33C6D371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9B25A6-D5C6-B592-8A3F-F223E0F4D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0823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30318CD-8A67-C446-5B47-7C504E00DBC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C596EE-33EA-EA93-5787-A621914DA9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63D799-945F-56BA-82C7-37E14822C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9A2783-A618-0C1E-BDC0-F6C2B812A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FDD09BC-D3DD-43E0-72A4-4904D1D965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409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AC1848-BC79-B860-58C7-51828E2C7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D1D2382-8CC7-A211-32D5-C4A25BEB3E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DBCC69-423E-C226-79E9-4CAE1EBFE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FBA5F34-6343-493C-623B-12D2B7FCE8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94DA7B-CE1F-9A68-F31E-30C652D26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13950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86AD88-0EB1-25BB-5227-274EA8D8F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D283022-80CE-E4C2-83B7-6F17A81529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3B4ECD1-2B08-47BC-C455-51E2D3ECB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5D1FD5-3528-F999-CF4E-5DAB8FE492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0F61516-EEE8-E6E5-0E4A-29C783BD8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631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02004E-A8E9-0617-DF13-2109843DA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29057CF-01FD-1B37-2932-9C4EF99520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4874518-8ED7-872B-4AEE-143510B1DC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FB6CF79-D6A8-82A7-F17D-2C879111D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EEDADA0-EFA4-B2A9-C4D3-57900074B7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473E5C0-0F60-62E6-FF9E-C0EA0E36B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17401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87CFDF8-1E57-5BB6-CE7F-CDEE500B36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763DBB1-970D-1CB6-3266-EBE3CCE12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776FC73-6489-72BF-CE62-D338D184D3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C931B3-D2DB-6F0B-E624-A6FDCFB353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89C0CB6-56B3-EC12-514C-3524DF49751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D989CD7-CD90-4041-83D0-2BAC654C31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6468107-1680-0F76-9196-AE2823E63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B2C7AA4-8C68-B5C5-A3AA-8DE0CB923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8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156A6F-7C74-E208-F799-D384AE488B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D9EC25D-0E1F-56A6-13DF-8886A09FF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5C51DC2-58DC-4438-C96F-D386256A04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E93F5B5-750D-D853-E2AF-4E2ED833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557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B56C8D9-EE1A-5BA5-34E4-6B6084950E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E5823E43-7E57-814C-E592-55033EFD3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BFE6DF3-0FD6-A045-DE65-9A372F1EE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299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767A297-799C-232C-F5B9-8C06075DA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56818F2-6A09-F77A-9C76-2679100D1E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E78ACF44-B0D6-BEEE-D2B3-399881BEAA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ADE1A1A-80C9-1461-A114-A500ED395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AF1A0D9-C224-2EFE-F610-8421CBD44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9F08861-D239-DBB9-63A5-D36E8FD46B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05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D853EDA-280A-09DD-A9AE-248240660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246568B6-238F-0EAE-7E21-A444BDC3557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FC224E-3741-27ED-5F2F-63553E390B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90EDEF3-21CD-F7C7-FD4D-7A0F5BA052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5B29A60-EF8B-586F-6BBF-A032E1D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EC689A3-DB3A-EFC7-913E-AB6FD190B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260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B2D26F8-6AC0-D3F9-FFDB-BA40C6B47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74D5ACC-F39D-986C-D64A-E6C5B4A3DC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D08EDB-1768-5CA0-C91B-E5784F42747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351CED-465B-40B5-ADCE-957C918F227B}" type="datetimeFigureOut">
              <a:rPr lang="en-US" smtClean="0"/>
              <a:t>5/8/2025</a:t>
            </a:fld>
            <a:endParaRPr 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701B94-C411-B814-E228-725928074A5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87FC899-A51C-AD3D-2FC6-4AABB83F5C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3CB2A-1702-4C1D-9CC4-8D472D39F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0153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A9416430-6443-10A8-8F78-2CF046BDD0DD}"/>
              </a:ext>
            </a:extLst>
          </p:cNvPr>
          <p:cNvSpPr txBox="1"/>
          <p:nvPr/>
        </p:nvSpPr>
        <p:spPr>
          <a:xfrm>
            <a:off x="0" y="0"/>
            <a:ext cx="12192000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ja-JP" altLang="en-US" sz="2400">
                <a:solidFill>
                  <a:srgbClr val="FF0000"/>
                </a:solidFill>
              </a:rPr>
              <a:t>（様式２）〇〇〇</a:t>
            </a:r>
            <a:r>
              <a:rPr lang="ja-JP" altLang="en-US" sz="2400" dirty="0">
                <a:solidFill>
                  <a:srgbClr val="FF0000"/>
                </a:solidFill>
              </a:rPr>
              <a:t>学校</a:t>
            </a:r>
            <a:r>
              <a:rPr lang="en-US" altLang="ja-JP" sz="2400" dirty="0">
                <a:solidFill>
                  <a:srgbClr val="FF0000"/>
                </a:solidFill>
              </a:rPr>
              <a:t>24pt</a:t>
            </a:r>
            <a:r>
              <a:rPr lang="ja-JP" altLang="en-US" sz="2400" dirty="0">
                <a:solidFill>
                  <a:srgbClr val="FF0000"/>
                </a:solidFill>
              </a:rPr>
              <a:t>　　　　</a:t>
            </a:r>
            <a:r>
              <a:rPr lang="ja-JP" altLang="en-US" sz="28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（タイトル）</a:t>
            </a:r>
            <a:r>
              <a:rPr lang="en-US" altLang="ja-JP" sz="2800" dirty="0">
                <a:solidFill>
                  <a:srgbClr val="0070C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28pt</a:t>
            </a:r>
            <a:endParaRPr lang="ja-JP" altLang="en-US" dirty="0">
              <a:solidFill>
                <a:srgbClr val="0070C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D952589-B00F-DBD2-DC86-0C2AFA1172DD}"/>
              </a:ext>
            </a:extLst>
          </p:cNvPr>
          <p:cNvSpPr txBox="1"/>
          <p:nvPr/>
        </p:nvSpPr>
        <p:spPr>
          <a:xfrm>
            <a:off x="7812666" y="523220"/>
            <a:ext cx="4207237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　（取組内容）</a:t>
            </a:r>
            <a:r>
              <a:rPr lang="en-US" altLang="ja-JP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24pt</a:t>
            </a:r>
          </a:p>
          <a:p>
            <a:endParaRPr lang="en-US" altLang="ja-JP" sz="2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①（タイトル）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20pt</a:t>
            </a: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（内容）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18pt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4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②（タイトル）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20pt</a:t>
            </a: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（内容）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18pt</a:t>
            </a:r>
          </a:p>
          <a:p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2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③（タイトル）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20pt</a:t>
            </a: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（内容）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18pt</a:t>
            </a:r>
          </a:p>
          <a:p>
            <a:endParaRPr lang="en-US" altLang="ja-JP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  <a:p>
            <a:r>
              <a:rPr lang="ja-JP" altLang="en-US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④（タイトル）</a:t>
            </a:r>
            <a:r>
              <a:rPr lang="en-US" altLang="ja-JP" sz="20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20pt</a:t>
            </a:r>
          </a:p>
          <a:p>
            <a:r>
              <a:rPr lang="ja-JP" altLang="en-US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（内容）</a:t>
            </a:r>
            <a:r>
              <a:rPr lang="en-US" altLang="ja-JP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18pt</a:t>
            </a:r>
          </a:p>
          <a:p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D40FA134-9F23-F4E2-F43E-43C302EEB463}"/>
              </a:ext>
            </a:extLst>
          </p:cNvPr>
          <p:cNvSpPr txBox="1"/>
          <p:nvPr/>
        </p:nvSpPr>
        <p:spPr>
          <a:xfrm>
            <a:off x="-946083" y="1726019"/>
            <a:ext cx="5287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②</a:t>
            </a: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41FA2C51-AF98-9288-7A72-041CF80A0683}"/>
              </a:ext>
            </a:extLst>
          </p:cNvPr>
          <p:cNvSpPr txBox="1"/>
          <p:nvPr/>
        </p:nvSpPr>
        <p:spPr>
          <a:xfrm>
            <a:off x="-946083" y="2703679"/>
            <a:ext cx="5287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③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E303B5F7-BC13-5635-7E1A-664ED156C0BB}"/>
              </a:ext>
            </a:extLst>
          </p:cNvPr>
          <p:cNvSpPr txBox="1"/>
          <p:nvPr/>
        </p:nvSpPr>
        <p:spPr>
          <a:xfrm>
            <a:off x="-966034" y="828442"/>
            <a:ext cx="5287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①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DA098B46-AD58-4564-AC9E-CEBE2E25CD89}"/>
              </a:ext>
            </a:extLst>
          </p:cNvPr>
          <p:cNvSpPr txBox="1"/>
          <p:nvPr/>
        </p:nvSpPr>
        <p:spPr>
          <a:xfrm>
            <a:off x="-946083" y="3945595"/>
            <a:ext cx="52874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2400" dirty="0"/>
              <a:t>④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76ECA24D-AD15-AA3D-16D6-6AF31A513534}"/>
              </a:ext>
            </a:extLst>
          </p:cNvPr>
          <p:cNvSpPr txBox="1"/>
          <p:nvPr/>
        </p:nvSpPr>
        <p:spPr>
          <a:xfrm>
            <a:off x="917725" y="2976099"/>
            <a:ext cx="48799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　（写真・図などは最大</a:t>
            </a:r>
            <a:r>
              <a:rPr lang="en-US" altLang="ja-JP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4</a:t>
            </a:r>
            <a:r>
              <a:rPr lang="ja-JP" altLang="en-US" sz="2400" dirty="0">
                <a:latin typeface="UD デジタル 教科書体 NP-R" panose="02020400000000000000" pitchFamily="18" charset="-128"/>
                <a:ea typeface="UD デジタル 教科書体 NP-R" panose="02020400000000000000" pitchFamily="18" charset="-128"/>
              </a:rPr>
              <a:t>枚）</a:t>
            </a:r>
            <a:endParaRPr lang="en-US" altLang="ja-JP" sz="1600" dirty="0">
              <a:latin typeface="UD デジタル 教科書体 NP-R" panose="02020400000000000000" pitchFamily="18" charset="-128"/>
              <a:ea typeface="UD デジタル 教科書体 NP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5815326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ABA4F1B5428A45BA756470C4A01D69" ma:contentTypeVersion="15" ma:contentTypeDescription="新しいドキュメントを作成します。" ma:contentTypeScope="" ma:versionID="910e3e374d0c82f818323e52feb9f336">
  <xsd:schema xmlns:xsd="http://www.w3.org/2001/XMLSchema" xmlns:xs="http://www.w3.org/2001/XMLSchema" xmlns:p="http://schemas.microsoft.com/office/2006/metadata/properties" xmlns:ns3="caaac1a8-278e-4f0b-b907-c321bbf0f875" xmlns:ns4="ebc35bfd-7794-4c8c-b846-d4ae8f13a481" targetNamespace="http://schemas.microsoft.com/office/2006/metadata/properties" ma:root="true" ma:fieldsID="e53c671af97c835a4500ad7d25a7b283" ns3:_="" ns4:_="">
    <xsd:import namespace="caaac1a8-278e-4f0b-b907-c321bbf0f875"/>
    <xsd:import namespace="ebc35bfd-7794-4c8c-b846-d4ae8f13a48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Locatio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aac1a8-278e-4f0b-b907-c321bbf0f875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bc35bfd-7794-4c8c-b846-d4ae8f13a4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ebc35bfd-7794-4c8c-b846-d4ae8f13a481" xsi:nil="true"/>
  </documentManagement>
</p:properties>
</file>

<file path=customXml/itemProps1.xml><?xml version="1.0" encoding="utf-8"?>
<ds:datastoreItem xmlns:ds="http://schemas.openxmlformats.org/officeDocument/2006/customXml" ds:itemID="{7A548BE4-8BC2-4E74-990D-1F0EE8E668A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aaac1a8-278e-4f0b-b907-c321bbf0f875"/>
    <ds:schemaRef ds:uri="ebc35bfd-7794-4c8c-b846-d4ae8f13a4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B2B6923-5D9C-481C-AAEF-AAF4AF868A0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45D5996-BCAC-48D0-85E7-4CB8828E9763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caaac1a8-278e-4f0b-b907-c321bbf0f875"/>
    <ds:schemaRef ds:uri="http://purl.org/dc/elements/1.1/"/>
    <ds:schemaRef ds:uri="ebc35bfd-7794-4c8c-b846-d4ae8f13a481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708</TotalTime>
  <Words>73</Words>
  <Application>Microsoft Office PowerPoint</Application>
  <PresentationFormat>ワイド画面</PresentationFormat>
  <Paragraphs>26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HG丸ｺﾞｼｯｸM-PRO</vt:lpstr>
      <vt:lpstr>UD デジタル 教科書体 NP-B</vt:lpstr>
      <vt:lpstr>UD デジタル 教科書体 NP-R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大野市立阪谷小学校</dc:title>
  <dc:creator>大谷 泰子</dc:creator>
  <cp:lastModifiedBy>宮本 貴夫</cp:lastModifiedBy>
  <cp:revision>12</cp:revision>
  <dcterms:created xsi:type="dcterms:W3CDTF">2023-01-03T01:03:08Z</dcterms:created>
  <dcterms:modified xsi:type="dcterms:W3CDTF">2025-05-08T06:38:32Z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0x01010060ABA4F1B5428A45BA756470C4A01D69</vt:lpwstr>
  </property>
</Properties>
</file>