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6" r:id="rId4"/>
  </p:sldMasterIdLst>
  <p:notesMasterIdLst>
    <p:notesMasterId r:id="rId6"/>
  </p:notesMasterIdLst>
  <p:sldIdLst>
    <p:sldId id="321" r:id="rId5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D786"/>
    <a:srgbClr val="CDD0F3"/>
    <a:srgbClr val="255C9F"/>
    <a:srgbClr val="D0E3F2"/>
    <a:srgbClr val="5E5ECA"/>
    <a:srgbClr val="28889C"/>
    <a:srgbClr val="78FFD6"/>
    <a:srgbClr val="A8FF78"/>
    <a:srgbClr val="F7797D"/>
    <a:srgbClr val="C6F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6" autoAdjust="0"/>
    <p:restoredTop sz="96224" autoAdjust="0"/>
  </p:normalViewPr>
  <p:slideViewPr>
    <p:cSldViewPr>
      <p:cViewPr varScale="1">
        <p:scale>
          <a:sx n="84" d="100"/>
          <a:sy n="84" d="100"/>
        </p:scale>
        <p:origin x="269" y="82"/>
      </p:cViewPr>
      <p:guideLst>
        <p:guide orient="horz" pos="2160"/>
        <p:guide pos="37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9738D-D75D-40B1-BF46-FC9ACBB15E75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5198F-549A-4508-B579-8CA394E947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267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BE827E-404A-42BE-A160-655696A58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8466" y="3429000"/>
            <a:ext cx="7155068" cy="0"/>
          </a:xfrm>
          <a:ln>
            <a:solidFill>
              <a:schemeClr val="tx1"/>
            </a:solidFill>
          </a:ln>
        </p:spPr>
        <p:txBody>
          <a:bodyPr bIns="360000"/>
          <a:lstStyle>
            <a:lvl1pPr algn="ctr">
              <a:lnSpc>
                <a:spcPct val="130000"/>
              </a:lnSpc>
              <a:spcAft>
                <a:spcPts val="600"/>
              </a:spcAft>
              <a:defRPr sz="3200">
                <a:solidFill>
                  <a:schemeClr val="tx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C185BAD-3CED-4FEE-B5D8-BCE844DC36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 dirty="0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0AAF1B-0C4A-4398-BA98-D5B176AA5A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6F9050E-5634-4EA3-B360-83633D8E580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38575" y="3778250"/>
            <a:ext cx="4383088" cy="1190561"/>
          </a:xfrm>
        </p:spPr>
        <p:txBody>
          <a:bodyPr anchor="t"/>
          <a:lstStyle>
            <a:lvl1pPr algn="ctr"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社名を入力</a:t>
            </a:r>
          </a:p>
        </p:txBody>
      </p:sp>
      <p:sp>
        <p:nvSpPr>
          <p:cNvPr id="7" name="テキスト プレースホルダー 5">
            <a:extLst>
              <a:ext uri="{FF2B5EF4-FFF2-40B4-BE49-F238E27FC236}">
                <a16:creationId xmlns:a16="http://schemas.microsoft.com/office/drawing/2014/main" id="{CB53B960-D380-426E-B01A-8F0A5A8ADE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38575" y="5318060"/>
            <a:ext cx="4383088" cy="691536"/>
          </a:xfrm>
        </p:spPr>
        <p:txBody>
          <a:bodyPr anchor="t"/>
          <a:lstStyle>
            <a:lvl1pPr algn="ctr"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YYYY</a:t>
            </a:r>
            <a:r>
              <a:rPr kumimoji="1" lang="ja-JP" altLang="en-US" dirty="0"/>
              <a:t>年</a:t>
            </a:r>
            <a:r>
              <a:rPr kumimoji="1" lang="en-US" altLang="ja-JP" dirty="0"/>
              <a:t>MM</a:t>
            </a:r>
            <a:r>
              <a:rPr kumimoji="1" lang="ja-JP" altLang="en-US" dirty="0"/>
              <a:t>月</a:t>
            </a:r>
            <a:r>
              <a:rPr kumimoji="1" lang="en-US" altLang="ja-JP" dirty="0"/>
              <a:t>DD</a:t>
            </a:r>
            <a:r>
              <a:rPr kumimoji="1" lang="ja-JP" altLang="en-US" dirty="0"/>
              <a:t>日</a:t>
            </a:r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59FCE081-65E5-453E-8E38-5E7661772D20}"/>
              </a:ext>
            </a:extLst>
          </p:cNvPr>
          <p:cNvSpPr/>
          <p:nvPr userDrawn="1"/>
        </p:nvSpPr>
        <p:spPr>
          <a:xfrm>
            <a:off x="0" y="0"/>
            <a:ext cx="1690222" cy="6858000"/>
          </a:xfrm>
          <a:custGeom>
            <a:avLst/>
            <a:gdLst>
              <a:gd name="connsiteX0" fmla="*/ 0 w 1690222"/>
              <a:gd name="connsiteY0" fmla="*/ 0 h 6858000"/>
              <a:gd name="connsiteX1" fmla="*/ 1690222 w 1690222"/>
              <a:gd name="connsiteY1" fmla="*/ 0 h 6858000"/>
              <a:gd name="connsiteX2" fmla="*/ 1621167 w 1690222"/>
              <a:gd name="connsiteY2" fmla="*/ 87873 h 6858000"/>
              <a:gd name="connsiteX3" fmla="*/ 511780 w 1690222"/>
              <a:gd name="connsiteY3" fmla="*/ 3429001 h 6858000"/>
              <a:gd name="connsiteX4" fmla="*/ 1621167 w 1690222"/>
              <a:gd name="connsiteY4" fmla="*/ 6770129 h 6858000"/>
              <a:gd name="connsiteX5" fmla="*/ 1690220 w 1690222"/>
              <a:gd name="connsiteY5" fmla="*/ 6858000 h 6858000"/>
              <a:gd name="connsiteX6" fmla="*/ 0 w 1690222"/>
              <a:gd name="connsiteY6" fmla="*/ 6858000 h 6858000"/>
              <a:gd name="connsiteX7" fmla="*/ 0 w 169022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0222" h="6858000">
                <a:moveTo>
                  <a:pt x="0" y="0"/>
                </a:moveTo>
                <a:lnTo>
                  <a:pt x="1690222" y="0"/>
                </a:lnTo>
                <a:lnTo>
                  <a:pt x="1621167" y="87873"/>
                </a:lnTo>
                <a:cubicBezTo>
                  <a:pt x="924401" y="1019559"/>
                  <a:pt x="511780" y="2176094"/>
                  <a:pt x="511780" y="3429001"/>
                </a:cubicBezTo>
                <a:cubicBezTo>
                  <a:pt x="511780" y="4681909"/>
                  <a:pt x="924401" y="5838444"/>
                  <a:pt x="1621167" y="6770129"/>
                </a:cubicBezTo>
                <a:lnTo>
                  <a:pt x="169022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270E104E-1724-4E16-8E71-ED5EF664B849}"/>
              </a:ext>
            </a:extLst>
          </p:cNvPr>
          <p:cNvSpPr/>
          <p:nvPr userDrawn="1"/>
        </p:nvSpPr>
        <p:spPr>
          <a:xfrm>
            <a:off x="10501780" y="0"/>
            <a:ext cx="1690220" cy="6858000"/>
          </a:xfrm>
          <a:custGeom>
            <a:avLst/>
            <a:gdLst>
              <a:gd name="connsiteX0" fmla="*/ 0 w 1690220"/>
              <a:gd name="connsiteY0" fmla="*/ 0 h 6858000"/>
              <a:gd name="connsiteX1" fmla="*/ 1690220 w 1690220"/>
              <a:gd name="connsiteY1" fmla="*/ 0 h 6858000"/>
              <a:gd name="connsiteX2" fmla="*/ 1690220 w 1690220"/>
              <a:gd name="connsiteY2" fmla="*/ 6858000 h 6858000"/>
              <a:gd name="connsiteX3" fmla="*/ 2 w 1690220"/>
              <a:gd name="connsiteY3" fmla="*/ 6858000 h 6858000"/>
              <a:gd name="connsiteX4" fmla="*/ 69055 w 1690220"/>
              <a:gd name="connsiteY4" fmla="*/ 6770129 h 6858000"/>
              <a:gd name="connsiteX5" fmla="*/ 1178442 w 1690220"/>
              <a:gd name="connsiteY5" fmla="*/ 3429001 h 6858000"/>
              <a:gd name="connsiteX6" fmla="*/ 69055 w 1690220"/>
              <a:gd name="connsiteY6" fmla="*/ 87873 h 6858000"/>
              <a:gd name="connsiteX7" fmla="*/ 0 w 1690220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90220" h="6858000">
                <a:moveTo>
                  <a:pt x="0" y="0"/>
                </a:moveTo>
                <a:lnTo>
                  <a:pt x="1690220" y="0"/>
                </a:lnTo>
                <a:lnTo>
                  <a:pt x="1690220" y="6858000"/>
                </a:lnTo>
                <a:lnTo>
                  <a:pt x="2" y="6858000"/>
                </a:lnTo>
                <a:lnTo>
                  <a:pt x="69055" y="6770129"/>
                </a:lnTo>
                <a:cubicBezTo>
                  <a:pt x="765821" y="5838444"/>
                  <a:pt x="1178442" y="4681909"/>
                  <a:pt x="1178442" y="3429001"/>
                </a:cubicBezTo>
                <a:cubicBezTo>
                  <a:pt x="1178442" y="2176094"/>
                  <a:pt x="765821" y="1019559"/>
                  <a:pt x="69055" y="8787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1888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B9311E-F68C-4701-8498-2CBBFCEB1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5901" y="620688"/>
            <a:ext cx="11523307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目次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26A25F4-89DE-4F58-A545-DCC5193776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E4C7E5-2C2C-4C1B-900C-4FEF0C6CAA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テキスト プレースホルダー 10">
            <a:extLst>
              <a:ext uri="{FF2B5EF4-FFF2-40B4-BE49-F238E27FC236}">
                <a16:creationId xmlns:a16="http://schemas.microsoft.com/office/drawing/2014/main" id="{B232D7A6-1B18-4CC4-A924-F02DD2F66F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4773" y="1278865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1D37A1EA-B107-467D-9EA7-A3D6FABE26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388853" y="1805677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6" name="テキスト プレースホルダー 10">
            <a:extLst>
              <a:ext uri="{FF2B5EF4-FFF2-40B4-BE49-F238E27FC236}">
                <a16:creationId xmlns:a16="http://schemas.microsoft.com/office/drawing/2014/main" id="{A45A46C7-FB65-47F1-94C1-05E67F7DF2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4773" y="2466164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2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7" name="テキスト プレースホルダー 10">
            <a:extLst>
              <a:ext uri="{FF2B5EF4-FFF2-40B4-BE49-F238E27FC236}">
                <a16:creationId xmlns:a16="http://schemas.microsoft.com/office/drawing/2014/main" id="{BDA459BE-460D-4F78-B310-CBE8E344E1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388853" y="2992976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18" name="テキスト プレースホルダー 10">
            <a:extLst>
              <a:ext uri="{FF2B5EF4-FFF2-40B4-BE49-F238E27FC236}">
                <a16:creationId xmlns:a16="http://schemas.microsoft.com/office/drawing/2014/main" id="{7DFE000D-6490-4E4D-9F07-B21C1565A6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4773" y="3653463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3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9" name="テキスト プレースホルダー 10">
            <a:extLst>
              <a:ext uri="{FF2B5EF4-FFF2-40B4-BE49-F238E27FC236}">
                <a16:creationId xmlns:a16="http://schemas.microsoft.com/office/drawing/2014/main" id="{51BD221F-7778-4158-AD40-43DC207610A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88853" y="4180275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20" name="テキスト プレースホルダー 10">
            <a:extLst>
              <a:ext uri="{FF2B5EF4-FFF2-40B4-BE49-F238E27FC236}">
                <a16:creationId xmlns:a16="http://schemas.microsoft.com/office/drawing/2014/main" id="{672ECA52-B525-4ECC-9C17-A9871980178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4773" y="4840761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4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21" name="テキスト プレースホルダー 10">
            <a:extLst>
              <a:ext uri="{FF2B5EF4-FFF2-40B4-BE49-F238E27FC236}">
                <a16:creationId xmlns:a16="http://schemas.microsoft.com/office/drawing/2014/main" id="{F4E1AEC3-31B1-442D-AC49-AE954610645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388853" y="5367573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23" name="テキスト プレースホルダー 10">
            <a:extLst>
              <a:ext uri="{FF2B5EF4-FFF2-40B4-BE49-F238E27FC236}">
                <a16:creationId xmlns:a16="http://schemas.microsoft.com/office/drawing/2014/main" id="{3174BAEE-3703-4FAF-9CE2-38E78FAF844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610709" y="1278865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5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24" name="テキスト プレースホルダー 10">
            <a:extLst>
              <a:ext uri="{FF2B5EF4-FFF2-40B4-BE49-F238E27FC236}">
                <a16:creationId xmlns:a16="http://schemas.microsoft.com/office/drawing/2014/main" id="{8C0D46B9-C098-4D3C-9E08-F8230D32C2B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04789" y="1805677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25" name="テキスト プレースホルダー 10">
            <a:extLst>
              <a:ext uri="{FF2B5EF4-FFF2-40B4-BE49-F238E27FC236}">
                <a16:creationId xmlns:a16="http://schemas.microsoft.com/office/drawing/2014/main" id="{D92F9985-ADEF-46FC-9E07-EDED4BBAEC7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610709" y="2466164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6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26" name="テキスト プレースホルダー 10">
            <a:extLst>
              <a:ext uri="{FF2B5EF4-FFF2-40B4-BE49-F238E27FC236}">
                <a16:creationId xmlns:a16="http://schemas.microsoft.com/office/drawing/2014/main" id="{8DD7843F-0DD5-4CD6-8DE3-D446C4AB15A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404789" y="2992976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27" name="テキスト プレースホルダー 10">
            <a:extLst>
              <a:ext uri="{FF2B5EF4-FFF2-40B4-BE49-F238E27FC236}">
                <a16:creationId xmlns:a16="http://schemas.microsoft.com/office/drawing/2014/main" id="{E3B37C08-FD62-45B5-B86A-B33221D0803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610709" y="3653463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7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28" name="テキスト プレースホルダー 10">
            <a:extLst>
              <a:ext uri="{FF2B5EF4-FFF2-40B4-BE49-F238E27FC236}">
                <a16:creationId xmlns:a16="http://schemas.microsoft.com/office/drawing/2014/main" id="{1D15F835-CF97-486F-9613-085CA72CEF4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04789" y="4180275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  <p:sp>
        <p:nvSpPr>
          <p:cNvPr id="29" name="テキスト プレースホルダー 10">
            <a:extLst>
              <a:ext uri="{FF2B5EF4-FFF2-40B4-BE49-F238E27FC236}">
                <a16:creationId xmlns:a16="http://schemas.microsoft.com/office/drawing/2014/main" id="{F2C67A84-1E01-4055-BF39-C79D941903C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610709" y="4840761"/>
            <a:ext cx="4986518" cy="461963"/>
          </a:xfrm>
        </p:spPr>
        <p:txBody>
          <a:bodyPr vert="horz" lIns="91440" tIns="45720" rIns="91440" bIns="45720" rtlCol="0" anchor="ctr">
            <a:normAutofit/>
          </a:bodyPr>
          <a:lstStyle>
            <a:lvl1pPr marL="342900" indent="-342900">
              <a:lnSpc>
                <a:spcPct val="130000"/>
              </a:lnSpc>
              <a:spcAft>
                <a:spcPts val="600"/>
              </a:spcAft>
              <a:buFont typeface="+mj-lt"/>
              <a:buAutoNum type="arabicPeriod" startAt="8"/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30" name="テキスト プレースホルダー 10">
            <a:extLst>
              <a:ext uri="{FF2B5EF4-FFF2-40B4-BE49-F238E27FC236}">
                <a16:creationId xmlns:a16="http://schemas.microsoft.com/office/drawing/2014/main" id="{1B3DBAB1-B141-4CC4-94E2-42A670EE266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7404789" y="5367573"/>
            <a:ext cx="4192438" cy="461964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06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FA1F23-6C64-4634-BF2B-AD12EC7D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F4C9291-5E73-44DA-8560-45BA94E689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5344135-B3C5-4EF6-9EF4-C784FF64B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6">
            <a:extLst>
              <a:ext uri="{FF2B5EF4-FFF2-40B4-BE49-F238E27FC236}">
                <a16:creationId xmlns:a16="http://schemas.microsoft.com/office/drawing/2014/main" id="{E9887C17-8B9A-47B2-A86D-F88C21E78B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0137" y="1035050"/>
            <a:ext cx="10471727" cy="1130169"/>
          </a:xfrm>
        </p:spPr>
        <p:txBody>
          <a:bodyPr anchor="ctr"/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/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8364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649C9-9451-4710-BBC0-5FF3CE6D4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CBD575-29FA-494E-9B81-C708AFC833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4B820E-70FB-4D14-8A4F-7BE3FC176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/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図プレースホルダー 5">
            <a:extLst>
              <a:ext uri="{FF2B5EF4-FFF2-40B4-BE49-F238E27FC236}">
                <a16:creationId xmlns:a16="http://schemas.microsoft.com/office/drawing/2014/main" id="{FF6A98DB-7857-49EC-A11C-28A89071BE3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60137" y="2570511"/>
            <a:ext cx="1575693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61643707-E63B-4303-BBA0-B3E17558A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0137" y="1035050"/>
            <a:ext cx="10471727" cy="1130169"/>
          </a:xfrm>
        </p:spPr>
        <p:txBody>
          <a:bodyPr anchor="ctr"/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9EC3E60-5FF9-43F9-8AD4-F033A66A8E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09838" y="2561255"/>
            <a:ext cx="3451225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2" name="テキスト プレースホルダー 10">
            <a:extLst>
              <a:ext uri="{FF2B5EF4-FFF2-40B4-BE49-F238E27FC236}">
                <a16:creationId xmlns:a16="http://schemas.microsoft.com/office/drawing/2014/main" id="{5ED937E5-48EC-4A82-B3AA-E9FC891BD40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509838" y="3079750"/>
            <a:ext cx="3451225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3" name="図プレースホルダー 5">
            <a:extLst>
              <a:ext uri="{FF2B5EF4-FFF2-40B4-BE49-F238E27FC236}">
                <a16:creationId xmlns:a16="http://schemas.microsoft.com/office/drawing/2014/main" id="{F368B07E-D19D-4FD9-B132-3AF05B9CBD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60137" y="4551495"/>
            <a:ext cx="1575693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テキスト プレースホルダー 10">
            <a:extLst>
              <a:ext uri="{FF2B5EF4-FFF2-40B4-BE49-F238E27FC236}">
                <a16:creationId xmlns:a16="http://schemas.microsoft.com/office/drawing/2014/main" id="{EA776627-E2E3-4A45-BFBB-46BB399FF53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09838" y="4552255"/>
            <a:ext cx="3451225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5" name="テキスト プレースホルダー 10">
            <a:extLst>
              <a:ext uri="{FF2B5EF4-FFF2-40B4-BE49-F238E27FC236}">
                <a16:creationId xmlns:a16="http://schemas.microsoft.com/office/drawing/2014/main" id="{2B8986B2-EC3B-4774-A78B-4174DB6AE6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09838" y="5070750"/>
            <a:ext cx="3451225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6" name="図プレースホルダー 5">
            <a:extLst>
              <a:ext uri="{FF2B5EF4-FFF2-40B4-BE49-F238E27FC236}">
                <a16:creationId xmlns:a16="http://schemas.microsoft.com/office/drawing/2014/main" id="{C1F940A7-7255-42E4-A9AD-2018D8DC615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99884" y="2570511"/>
            <a:ext cx="1575693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7" name="テキスト プレースホルダー 10">
            <a:extLst>
              <a:ext uri="{FF2B5EF4-FFF2-40B4-BE49-F238E27FC236}">
                <a16:creationId xmlns:a16="http://schemas.microsoft.com/office/drawing/2014/main" id="{9533D2B4-C674-46B8-8FCA-13D1DA479AA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49585" y="2561255"/>
            <a:ext cx="3451225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8" name="テキスト プレースホルダー 10">
            <a:extLst>
              <a:ext uri="{FF2B5EF4-FFF2-40B4-BE49-F238E27FC236}">
                <a16:creationId xmlns:a16="http://schemas.microsoft.com/office/drawing/2014/main" id="{A1C4A968-9834-4D2F-9D2C-2BE825D8D50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949585" y="3079750"/>
            <a:ext cx="3451225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19" name="図プレースホルダー 5">
            <a:extLst>
              <a:ext uri="{FF2B5EF4-FFF2-40B4-BE49-F238E27FC236}">
                <a16:creationId xmlns:a16="http://schemas.microsoft.com/office/drawing/2014/main" id="{C1A95DD1-3B80-4F92-BD21-822E9638A63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299884" y="4551495"/>
            <a:ext cx="1575693" cy="1575692"/>
          </a:xfrm>
        </p:spPr>
        <p:txBody>
          <a:bodyPr/>
          <a:lstStyle>
            <a:lvl1pPr>
              <a:lnSpc>
                <a:spcPct val="130000"/>
              </a:lnSpc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0" name="テキスト プレースホルダー 10">
            <a:extLst>
              <a:ext uri="{FF2B5EF4-FFF2-40B4-BE49-F238E27FC236}">
                <a16:creationId xmlns:a16="http://schemas.microsoft.com/office/drawing/2014/main" id="{8A087231-1587-4E2B-8255-4BFC170F3FB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949585" y="4552255"/>
            <a:ext cx="3451225" cy="4619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30000"/>
              </a:lnSpc>
              <a:spcAft>
                <a:spcPts val="600"/>
              </a:spcAft>
              <a:defRPr lang="ja-JP" altLang="en-US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  <p:sp>
        <p:nvSpPr>
          <p:cNvPr id="21" name="テキスト プレースホルダー 10">
            <a:extLst>
              <a:ext uri="{FF2B5EF4-FFF2-40B4-BE49-F238E27FC236}">
                <a16:creationId xmlns:a16="http://schemas.microsoft.com/office/drawing/2014/main" id="{400C5617-C855-4741-879A-0DBA54454F3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49585" y="5070750"/>
            <a:ext cx="3451225" cy="1056437"/>
          </a:xfrm>
        </p:spPr>
        <p:txBody>
          <a:bodyPr vert="horz" lIns="91440" tIns="45720" rIns="91440" bIns="45720" rtlCol="0" anchor="ctr">
            <a:normAutofit/>
          </a:bodyPr>
          <a:lstStyle>
            <a:lvl1pPr algn="just">
              <a:lnSpc>
                <a:spcPct val="130000"/>
              </a:lnSpc>
              <a:spcAft>
                <a:spcPts val="600"/>
              </a:spcAft>
              <a:defRPr lang="ja-JP" altLang="en-US" sz="1200" dirty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lvl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45532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92A83B-8B89-40B4-BA95-178BFBB5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AB1681-B960-4FC6-A3F8-518356A38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42CE22-6E39-412F-9B93-B277FD618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25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92A83B-8B89-40B4-BA95-178BFBB5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01" y="0"/>
            <a:ext cx="11523307" cy="648072"/>
          </a:xfrm>
          <a:ln>
            <a:noFill/>
          </a:ln>
        </p:spPr>
        <p:txBody>
          <a:bodyPr anchor="ctr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AB1681-B960-4FC6-A3F8-518356A38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42CE22-6E39-412F-9B93-B277FD618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03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4734F40-5956-41FB-A5CB-5A2CD26C3BC0}"/>
              </a:ext>
            </a:extLst>
          </p:cNvPr>
          <p:cNvSpPr/>
          <p:nvPr userDrawn="1"/>
        </p:nvSpPr>
        <p:spPr>
          <a:xfrm>
            <a:off x="0" y="0"/>
            <a:ext cx="252082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endParaRPr kumimoji="1" lang="ja-JP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2592A83B-8B89-40B4-BA95-178BFBB59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821" y="0"/>
            <a:ext cx="9671179" cy="648072"/>
          </a:xfrm>
          <a:ln>
            <a:noFill/>
          </a:ln>
        </p:spPr>
        <p:txBody>
          <a:bodyPr anchor="ctr"/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AB1681-B960-4FC6-A3F8-518356A38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42CE22-6E39-412F-9B93-B277FD618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201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6AB1681-B960-4FC6-A3F8-518356A384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42CE22-6E39-412F-9B93-B277FD618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47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901" y="620688"/>
            <a:ext cx="11523307" cy="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901" y="1129004"/>
            <a:ext cx="11523307" cy="5047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901" y="6356350"/>
            <a:ext cx="25208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kumimoji="1" lang="en-US" altLang="ja-JP"/>
              <a:t>Copyright.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50081" y="6356350"/>
            <a:ext cx="7060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40000"/>
                    <a:lumOff val="60000"/>
                  </a:schemeClr>
                </a:solidFill>
              </a:defRPr>
            </a:lvl1pPr>
          </a:lstStyle>
          <a:p>
            <a:fld id="{5A624458-F4DE-4903-8109-826F4524485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9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2" r:id="rId2"/>
    <p:sldLayoutId id="2147483693" r:id="rId3"/>
    <p:sldLayoutId id="2147483689" r:id="rId4"/>
    <p:sldLayoutId id="2147483691" r:id="rId5"/>
    <p:sldLayoutId id="2147483694" r:id="rId6"/>
    <p:sldLayoutId id="2147483695" r:id="rId7"/>
    <p:sldLayoutId id="214748369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+mj-lt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42A30A14-99AE-406C-BC8A-1FEDC7B2ED9C}"/>
              </a:ext>
            </a:extLst>
          </p:cNvPr>
          <p:cNvSpPr/>
          <p:nvPr/>
        </p:nvSpPr>
        <p:spPr>
          <a:xfrm>
            <a:off x="11150194" y="572645"/>
            <a:ext cx="611629" cy="5998776"/>
          </a:xfrm>
          <a:prstGeom prst="round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69000">
                <a:schemeClr val="accent4"/>
              </a:gs>
              <a:gs pos="85000">
                <a:schemeClr val="accent4"/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bg1"/>
                </a:solidFill>
              </a:rPr>
              <a:t>多様な人材の活躍・企業の成長</a:t>
            </a:r>
            <a:endParaRPr kumimoji="1" lang="en-US" altLang="ja-JP" b="1" dirty="0">
              <a:solidFill>
                <a:schemeClr val="bg1"/>
              </a:solidFill>
            </a:endParaRPr>
          </a:p>
        </p:txBody>
      </p:sp>
      <p:sp>
        <p:nvSpPr>
          <p:cNvPr id="5" name="矢印: 五方向 4">
            <a:extLst>
              <a:ext uri="{FF2B5EF4-FFF2-40B4-BE49-F238E27FC236}">
                <a16:creationId xmlns:a16="http://schemas.microsoft.com/office/drawing/2014/main" id="{4C0566DD-5914-4816-8B56-641F9E7FD61F}"/>
              </a:ext>
            </a:extLst>
          </p:cNvPr>
          <p:cNvSpPr/>
          <p:nvPr/>
        </p:nvSpPr>
        <p:spPr>
          <a:xfrm>
            <a:off x="8040216" y="121696"/>
            <a:ext cx="2952328" cy="432048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tx2"/>
                </a:solidFill>
              </a:rPr>
              <a:t>フェーズ</a:t>
            </a:r>
            <a:r>
              <a:rPr kumimoji="1" lang="en-US" altLang="ja-JP" b="1" dirty="0">
                <a:solidFill>
                  <a:schemeClr val="tx2"/>
                </a:solidFill>
              </a:rPr>
              <a:t>3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6" name="矢印: 五方向 5">
            <a:extLst>
              <a:ext uri="{FF2B5EF4-FFF2-40B4-BE49-F238E27FC236}">
                <a16:creationId xmlns:a16="http://schemas.microsoft.com/office/drawing/2014/main" id="{FDA1C35D-12F6-4750-AAA9-B6B9CFB17B71}"/>
              </a:ext>
            </a:extLst>
          </p:cNvPr>
          <p:cNvSpPr/>
          <p:nvPr/>
        </p:nvSpPr>
        <p:spPr>
          <a:xfrm>
            <a:off x="5303912" y="116632"/>
            <a:ext cx="2952328" cy="432048"/>
          </a:xfrm>
          <a:prstGeom prst="homePlat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tx2"/>
                </a:solidFill>
              </a:rPr>
              <a:t>フェーズ</a:t>
            </a:r>
            <a:r>
              <a:rPr kumimoji="1" lang="en-US" altLang="ja-JP" b="1" dirty="0">
                <a:solidFill>
                  <a:schemeClr val="tx2"/>
                </a:solidFill>
              </a:rPr>
              <a:t>2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7" name="矢印: 五方向 6">
            <a:extLst>
              <a:ext uri="{FF2B5EF4-FFF2-40B4-BE49-F238E27FC236}">
                <a16:creationId xmlns:a16="http://schemas.microsoft.com/office/drawing/2014/main" id="{69D3C793-96CD-42FD-9166-87102E2166B8}"/>
              </a:ext>
            </a:extLst>
          </p:cNvPr>
          <p:cNvSpPr/>
          <p:nvPr/>
        </p:nvSpPr>
        <p:spPr>
          <a:xfrm>
            <a:off x="2567608" y="116632"/>
            <a:ext cx="2952328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b="1" dirty="0">
                <a:solidFill>
                  <a:schemeClr val="tx2"/>
                </a:solidFill>
              </a:rPr>
              <a:t>フェーズ</a:t>
            </a:r>
            <a:r>
              <a:rPr kumimoji="1" lang="en-US" altLang="ja-JP" b="1" dirty="0">
                <a:solidFill>
                  <a:schemeClr val="tx2"/>
                </a:solidFill>
              </a:rPr>
              <a:t>1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9BA250E2-47A2-4A86-8156-2C040BEDD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545143"/>
              </p:ext>
            </p:extLst>
          </p:nvPr>
        </p:nvGraphicFramePr>
        <p:xfrm>
          <a:off x="767408" y="548680"/>
          <a:ext cx="10091814" cy="61936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583696753"/>
                    </a:ext>
                  </a:extLst>
                </a:gridCol>
                <a:gridCol w="2797636">
                  <a:extLst>
                    <a:ext uri="{9D8B030D-6E8A-4147-A177-3AD203B41FA5}">
                      <a16:colId xmlns:a16="http://schemas.microsoft.com/office/drawing/2014/main" val="4038615858"/>
                    </a:ext>
                  </a:extLst>
                </a:gridCol>
                <a:gridCol w="2713866">
                  <a:extLst>
                    <a:ext uri="{9D8B030D-6E8A-4147-A177-3AD203B41FA5}">
                      <a16:colId xmlns:a16="http://schemas.microsoft.com/office/drawing/2014/main" val="2215660851"/>
                    </a:ext>
                  </a:extLst>
                </a:gridCol>
                <a:gridCol w="2780112">
                  <a:extLst>
                    <a:ext uri="{9D8B030D-6E8A-4147-A177-3AD203B41FA5}">
                      <a16:colId xmlns:a16="http://schemas.microsoft.com/office/drawing/2014/main" val="70514540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経営主導の取組み</a:t>
                      </a:r>
                    </a:p>
                  </a:txBody>
                  <a:tcPr marL="180000" marR="180000" marT="180000" marB="18000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トップのメッセージ発信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  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‐ 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ふくい女性活躍推進企業への登録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KPI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の設定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行動計画（ロードマップ）作成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経営指針への組み込み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KPI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の管理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社内外への進捗発信</a:t>
                      </a: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トップが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DE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＆</a:t>
                      </a: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I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をけん引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社内外への成果の発信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　　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- 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社内報で活動内容発信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    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  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- 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ホームページや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SNS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で取組発信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　   </a:t>
                      </a:r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‐ </a:t>
                      </a: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優良活動表彰、えるぼし認定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770025"/>
                  </a:ext>
                </a:extLst>
              </a:tr>
              <a:tr h="157278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働き方・制度改革</a:t>
                      </a:r>
                    </a:p>
                  </a:txBody>
                  <a:tcPr marL="180000" marR="180000" marT="180000" marB="18000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社員のニーズ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把握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社内整備の工夫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     ‐ 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女性向け用品の設置等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有休取得推進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男性を含む育休取得促進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長時間労働の縮減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短時間勤務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フレックスタイム制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テレワーク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200" dirty="0">
                          <a:latin typeface="+mn-ea"/>
                          <a:ea typeface="+mn-ea"/>
                        </a:rPr>
                        <a:t>DX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による業務効率化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人事評価による公平な評価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社屋の改修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-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 ランチルーム、休憩室の改修等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43034"/>
                  </a:ext>
                </a:extLst>
              </a:tr>
              <a:tr h="165393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人材育成</a:t>
                      </a:r>
                    </a:p>
                  </a:txBody>
                  <a:tcPr marL="180000" marR="180000" marT="180000" marB="18000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女性リーダー層の育成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 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‐ 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女性リーダー育成研修派遣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女性のキャリア形成支援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indent="0" algn="l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　 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‐ 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社外メンターの活用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・リスキリング、学び直し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段階的な登用の推進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・管理職への女性登用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・女性配属の部署、職域の拡大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・登用後のフォローアップ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120952"/>
                  </a:ext>
                </a:extLst>
              </a:tr>
              <a:tr h="1191223">
                <a:tc>
                  <a:txBody>
                    <a:bodyPr/>
                    <a:lstStyle/>
                    <a:p>
                      <a:pPr marL="0" indent="0">
                        <a:lnSpc>
                          <a:spcPts val="12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意識改革</a:t>
                      </a:r>
                    </a:p>
                  </a:txBody>
                  <a:tcPr marL="180000" marR="180000" marT="180000" marB="180000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管理職向けダイバーシティ研修、ハラスメント研修の実施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spc="-150" dirty="0">
                          <a:latin typeface="+mn-ea"/>
                          <a:ea typeface="+mn-ea"/>
                        </a:rPr>
                        <a:t>全社員向けアンコンシャス・バイアス</a:t>
                      </a:r>
                      <a:r>
                        <a:rPr kumimoji="1" lang="ja-JP" altLang="en-US" sz="1050" spc="-150" dirty="0">
                          <a:latin typeface="+mn-ea"/>
                          <a:ea typeface="+mn-ea"/>
                        </a:rPr>
                        <a:t>（無意識の思い込み）</a:t>
                      </a:r>
                      <a:r>
                        <a:rPr kumimoji="1" lang="ja-JP" altLang="en-US" sz="1200" spc="-150" dirty="0">
                          <a:latin typeface="+mn-ea"/>
                          <a:ea typeface="+mn-ea"/>
                        </a:rPr>
                        <a:t>研修の実施</a:t>
                      </a:r>
                      <a:endParaRPr kumimoji="1" lang="en-US" altLang="ja-JP" sz="1200" spc="-150" dirty="0"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ts val="11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他社先進事例の勉強会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座談会の実施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（女性技術者、ワーキングパパママ 等）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管理職評価ポイントの見直し</a:t>
                      </a: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marL="180000" marR="180000" marT="180000" marB="180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302517"/>
                  </a:ext>
                </a:extLst>
              </a:tr>
            </a:tbl>
          </a:graphicData>
        </a:graphic>
      </p:graphicFrame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A7DC39B9-F9E8-4995-8207-9EEBCAC5D61C}"/>
              </a:ext>
            </a:extLst>
          </p:cNvPr>
          <p:cNvSpPr/>
          <p:nvPr/>
        </p:nvSpPr>
        <p:spPr>
          <a:xfrm>
            <a:off x="2697832" y="1782400"/>
            <a:ext cx="7992887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トップによる社内外への継続的な発信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3C2CC615-1638-913C-4719-8F68612B8899}"/>
              </a:ext>
            </a:extLst>
          </p:cNvPr>
          <p:cNvSpPr/>
          <p:nvPr/>
        </p:nvSpPr>
        <p:spPr>
          <a:xfrm>
            <a:off x="5519936" y="3296156"/>
            <a:ext cx="2445260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ライフイベントとの両立支援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7CD5BBB-ADB9-7CC0-BCEF-23721C9CAF23}"/>
              </a:ext>
            </a:extLst>
          </p:cNvPr>
          <p:cNvSpPr/>
          <p:nvPr/>
        </p:nvSpPr>
        <p:spPr>
          <a:xfrm>
            <a:off x="8256240" y="3535484"/>
            <a:ext cx="2445260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柔軟な働き方の全社的整備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E7BA80BE-9028-8A48-C35E-5888F0EEB184}"/>
              </a:ext>
            </a:extLst>
          </p:cNvPr>
          <p:cNvSpPr/>
          <p:nvPr/>
        </p:nvSpPr>
        <p:spPr>
          <a:xfrm>
            <a:off x="2783704" y="3080156"/>
            <a:ext cx="2445260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今日から始める環境改善</a:t>
            </a: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53E240E-8DC1-879A-03F8-3753376EB813}"/>
              </a:ext>
            </a:extLst>
          </p:cNvPr>
          <p:cNvSpPr/>
          <p:nvPr/>
        </p:nvSpPr>
        <p:spPr>
          <a:xfrm>
            <a:off x="8202778" y="6454996"/>
            <a:ext cx="2498721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36000" rIns="180000" bIns="36000" rtlCol="0" anchor="t" anchorCtr="0"/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kumimoji="1" lang="ja-JP" altLang="en-US" sz="1100" spc="-300" dirty="0">
                <a:solidFill>
                  <a:schemeClr val="tx1"/>
                </a:solidFill>
              </a:rPr>
              <a:t>アンコンシャス・バイアスのコントロール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E3AF38E4-A7BC-EC9E-57DC-99C7DA0B6405}"/>
              </a:ext>
            </a:extLst>
          </p:cNvPr>
          <p:cNvSpPr/>
          <p:nvPr/>
        </p:nvSpPr>
        <p:spPr>
          <a:xfrm>
            <a:off x="2847636" y="6454996"/>
            <a:ext cx="5164896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職場の風土改革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D7AE685-1C70-4640-7E13-A279789D9FFD}"/>
              </a:ext>
            </a:extLst>
          </p:cNvPr>
          <p:cNvSpPr txBox="1"/>
          <p:nvPr/>
        </p:nvSpPr>
        <p:spPr>
          <a:xfrm>
            <a:off x="41981" y="60760"/>
            <a:ext cx="23149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ロードマップサンプル</a:t>
            </a:r>
            <a:r>
              <a:rPr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D00E2940-B800-D3F1-B4C7-C8915E8A1C16}"/>
              </a:ext>
            </a:extLst>
          </p:cNvPr>
          <p:cNvSpPr/>
          <p:nvPr/>
        </p:nvSpPr>
        <p:spPr>
          <a:xfrm>
            <a:off x="5547917" y="5265240"/>
            <a:ext cx="2445260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女性リーダー層の育成</a:t>
            </a: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A5EA4C1-0244-01A1-204B-8A90D4AD943D}"/>
              </a:ext>
            </a:extLst>
          </p:cNvPr>
          <p:cNvSpPr/>
          <p:nvPr/>
        </p:nvSpPr>
        <p:spPr>
          <a:xfrm>
            <a:off x="8256240" y="5265240"/>
            <a:ext cx="2445260" cy="216000"/>
          </a:xfrm>
          <a:prstGeom prst="roundRect">
            <a:avLst>
              <a:gd name="adj" fmla="val 50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algn="l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1200" dirty="0">
                <a:solidFill>
                  <a:schemeClr val="tx1"/>
                </a:solidFill>
              </a:rPr>
              <a:t>管理職への女性登用</a:t>
            </a:r>
          </a:p>
        </p:txBody>
      </p:sp>
    </p:spTree>
    <p:extLst>
      <p:ext uri="{BB962C8B-B14F-4D97-AF65-F5344CB8AC3E}">
        <p14:creationId xmlns:p14="http://schemas.microsoft.com/office/powerpoint/2010/main" val="265776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">
      <a:dk1>
        <a:srgbClr val="4D4D4D"/>
      </a:dk1>
      <a:lt1>
        <a:srgbClr val="FFFFFF"/>
      </a:lt1>
      <a:dk2>
        <a:srgbClr val="28889C"/>
      </a:dk2>
      <a:lt2>
        <a:srgbClr val="E7E6E6"/>
      </a:lt2>
      <a:accent1>
        <a:srgbClr val="425563"/>
      </a:accent1>
      <a:accent2>
        <a:srgbClr val="C85A8C"/>
      </a:accent2>
      <a:accent3>
        <a:srgbClr val="CE0106"/>
      </a:accent3>
      <a:accent4>
        <a:srgbClr val="EBC83C"/>
      </a:accent4>
      <a:accent5>
        <a:srgbClr val="00A08C"/>
      </a:accent5>
      <a:accent6>
        <a:srgbClr val="3B5998"/>
      </a:accent6>
      <a:hlink>
        <a:srgbClr val="1DA1F2"/>
      </a:hlink>
      <a:folHlink>
        <a:srgbClr val="954F72"/>
      </a:folHlink>
    </a:clrScheme>
    <a:fontScheme name="メイリオ‗SegoeUI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accent1"/>
          </a:solidFill>
        </a:ln>
        <a:effectLst/>
      </a:spPr>
      <a:bodyPr rtlCol="0" anchor="ctr"/>
      <a:lstStyle>
        <a:defPPr algn="l">
          <a:lnSpc>
            <a:spcPct val="130000"/>
          </a:lnSpc>
          <a:spcAft>
            <a:spcPts val="600"/>
          </a:spcAft>
          <a:defRPr dirty="0">
            <a:solidFill>
              <a:schemeClr val="accent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lnSpc>
            <a:spcPct val="130000"/>
          </a:lnSpc>
          <a:spcAft>
            <a:spcPts val="600"/>
          </a:spcAft>
          <a:defRPr kumimoji="1" sz="1600" dirty="0" smtClean="0">
            <a:latin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20A7644E82A50498EE035274FBCE64E" ma:contentTypeVersion="14" ma:contentTypeDescription="新しいドキュメントを作成します。" ma:contentTypeScope="" ma:versionID="45b0e94fa900da4b34d5da762aa34dfc">
  <xsd:schema xmlns:xsd="http://www.w3.org/2001/XMLSchema" xmlns:xs="http://www.w3.org/2001/XMLSchema" xmlns:p="http://schemas.microsoft.com/office/2006/metadata/properties" xmlns:ns2="9328c306-a087-4e24-af2a-b3261d97608a" xmlns:ns3="523f27f9-717d-496d-b141-d3e0328f6a69" targetNamespace="http://schemas.microsoft.com/office/2006/metadata/properties" ma:root="true" ma:fieldsID="db60d3bff244020abbc4b87955afd070" ns2:_="" ns3:_="">
    <xsd:import namespace="9328c306-a087-4e24-af2a-b3261d97608a"/>
    <xsd:import namespace="523f27f9-717d-496d-b141-d3e0328f6a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28c306-a087-4e24-af2a-b3261d9760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d87c9c2b-1de7-413a-a96f-0278ed92d0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3f27f9-717d-496d-b141-d3e0328f6a69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8ec4d5c-17b8-467f-8581-a60d99c88b68}" ma:internalName="TaxCatchAll" ma:showField="CatchAllData" ma:web="523f27f9-717d-496d-b141-d3e0328f6a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3f27f9-717d-496d-b141-d3e0328f6a69" xsi:nil="true"/>
    <lcf76f155ced4ddcb4097134ff3c332f xmlns="9328c306-a087-4e24-af2a-b3261d97608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DAA9D04-01F6-4982-81D8-F9D66C83AA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463A6EF-031E-42C4-BF5B-C2F354BB4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28c306-a087-4e24-af2a-b3261d97608a"/>
    <ds:schemaRef ds:uri="523f27f9-717d-496d-b141-d3e0328f6a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C7A8CC2-FAC4-40C8-B93D-D2DF478912BE}">
  <ds:schemaRefs>
    <ds:schemaRef ds:uri="http://schemas.microsoft.com/office/2006/metadata/properties"/>
    <ds:schemaRef ds:uri="http://schemas.microsoft.com/office/infopath/2007/PartnerControls"/>
    <ds:schemaRef ds:uri="523f27f9-717d-496d-b141-d3e0328f6a69"/>
    <ds:schemaRef ds:uri="9328c306-a087-4e24-af2a-b3261d97608a"/>
  </ds:schemaRefs>
</ds:datastoreItem>
</file>

<file path=docMetadata/LabelInfo.xml><?xml version="1.0" encoding="utf-8"?>
<clbl:labelList xmlns:clbl="http://schemas.microsoft.com/office/2020/mipLabelMetadata">
  <clbl:label id="{4de07a90-7be2-4eca-a9cd-50d0a4ff0d21}" enabled="1" method="Standard" siteId="{613fb759-4cf6-4a00-b0d5-731b8c9d195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297</Words>
  <Application>Microsoft Office PowerPoint</Application>
  <PresentationFormat>ワイド画面</PresentationFormat>
  <Paragraphs>56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メイリオ</vt:lpstr>
      <vt:lpstr>游ゴシック</vt:lpstr>
      <vt:lpstr>Arial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2021-01-28T13:14:54Z</dcterms:created>
  <dcterms:modified xsi:type="dcterms:W3CDTF">2025-03-29T14:02:57Z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0x010100820A7644E82A50498EE035274FBCE64E</vt:lpwstr>
  </property>
</Properties>
</file>