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1145" r:id="rId2"/>
    <p:sldId id="1123" r:id="rId3"/>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000308"/>
    <a:srgbClr val="CCECFF"/>
    <a:srgbClr val="FF99CC"/>
    <a:srgbClr val="000066"/>
    <a:srgbClr val="FFFF99"/>
    <a:srgbClr val="CC9900"/>
    <a:srgbClr val="0000FF"/>
    <a:srgbClr val="66FF99"/>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23" autoAdjust="0"/>
  </p:normalViewPr>
  <p:slideViewPr>
    <p:cSldViewPr snapToGrid="0">
      <p:cViewPr varScale="1">
        <p:scale>
          <a:sx n="90" d="100"/>
          <a:sy n="90" d="100"/>
        </p:scale>
        <p:origin x="1998"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DEF51D3-7B52-4D06-B0E2-49109942B672}"/>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B9ABD68A-72B2-44B8-B648-FCA952AFC523}"/>
              </a:ext>
            </a:extLst>
          </p:cNvPr>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385C4734-0C95-4642-980B-B8310547331A}" type="datetimeFigureOut">
              <a:rPr lang="ja-JP" altLang="en-US"/>
              <a:pPr>
                <a:defRPr/>
              </a:pPr>
              <a:t>2025/6/5</a:t>
            </a:fld>
            <a:endParaRPr lang="ja-JP" altLang="en-US"/>
          </a:p>
        </p:txBody>
      </p:sp>
      <p:sp>
        <p:nvSpPr>
          <p:cNvPr id="4" name="フッター プレースホルダー 3">
            <a:extLst>
              <a:ext uri="{FF2B5EF4-FFF2-40B4-BE49-F238E27FC236}">
                <a16:creationId xmlns:a16="http://schemas.microsoft.com/office/drawing/2014/main" id="{A43B86D3-5C8C-4133-9D28-71DF544E4162}"/>
              </a:ext>
            </a:extLst>
          </p:cNvPr>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4F71C8AF-A379-4EE0-9E00-26F0FAB8905F}"/>
              </a:ext>
            </a:extLst>
          </p:cNvPr>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19647C4-238E-44BC-95E2-8D1BDB2F031C}"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1460D4ED-D36B-49C4-99B3-255A1B8D0EDF}"/>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A95B733E-EA0D-4D2C-B97C-C5A3BC799AA1}"/>
              </a:ext>
            </a:extLst>
          </p:cNvPr>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93733A16-5B18-41A4-8CA9-C2066B5E8406}" type="datetimeFigureOut">
              <a:rPr lang="ja-JP" altLang="en-US"/>
              <a:pPr>
                <a:defRPr/>
              </a:pPr>
              <a:t>2025/6/5</a:t>
            </a:fld>
            <a:endParaRPr lang="ja-JP" altLang="en-US"/>
          </a:p>
        </p:txBody>
      </p:sp>
      <p:sp>
        <p:nvSpPr>
          <p:cNvPr id="4" name="スライド イメージ プレースホルダ 3">
            <a:extLst>
              <a:ext uri="{FF2B5EF4-FFF2-40B4-BE49-F238E27FC236}">
                <a16:creationId xmlns:a16="http://schemas.microsoft.com/office/drawing/2014/main" id="{0D0BDC87-2220-4345-9965-031071459A23}"/>
              </a:ext>
            </a:extLst>
          </p:cNvPr>
          <p:cNvSpPr>
            <a:spLocks noGrp="1" noRot="1" noChangeAspect="1"/>
          </p:cNvSpPr>
          <p:nvPr>
            <p:ph type="sldImg" idx="2"/>
          </p:nvPr>
        </p:nvSpPr>
        <p:spPr>
          <a:xfrm>
            <a:off x="714375" y="746125"/>
            <a:ext cx="5380038"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549422DA-98E1-4345-A377-A0099F603EC5}"/>
              </a:ext>
            </a:extLst>
          </p:cNvPr>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CFA1D0B9-EC5D-40AA-8514-AF219BF10188}"/>
              </a:ext>
            </a:extLst>
          </p:cNvPr>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DE6C599D-E4A7-42EC-8F1D-C19E213343F6}"/>
              </a:ext>
            </a:extLst>
          </p:cNvPr>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653E7D6-DB42-46FE-992D-E4E53C4EB8C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2"/>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7101714D-0FC9-4E73-877C-58DD61917BD2}"/>
              </a:ext>
            </a:extLst>
          </p:cNvPr>
          <p:cNvSpPr>
            <a:spLocks noGrp="1"/>
          </p:cNvSpPr>
          <p:nvPr>
            <p:ph type="dt" sz="half" idx="10"/>
          </p:nvPr>
        </p:nvSpPr>
        <p:spPr/>
        <p:txBody>
          <a:bodyPr/>
          <a:lstStyle>
            <a:lvl1pPr>
              <a:defRPr/>
            </a:lvl1pPr>
          </a:lstStyle>
          <a:p>
            <a:pPr>
              <a:defRPr/>
            </a:pPr>
            <a:fld id="{7FCF5C6F-64D7-493F-A35B-7D9C63A77C2E}" type="datetime1">
              <a:rPr lang="ja-JP" altLang="en-US"/>
              <a:pPr>
                <a:defRPr/>
              </a:pPr>
              <a:t>2025/6/5</a:t>
            </a:fld>
            <a:endParaRPr lang="ja-JP" altLang="en-US"/>
          </a:p>
        </p:txBody>
      </p:sp>
      <p:sp>
        <p:nvSpPr>
          <p:cNvPr id="5" name="フッター プレースホルダ 4">
            <a:extLst>
              <a:ext uri="{FF2B5EF4-FFF2-40B4-BE49-F238E27FC236}">
                <a16:creationId xmlns:a16="http://schemas.microsoft.com/office/drawing/2014/main" id="{EA077AB8-C78D-45E4-9BFD-CB0F3D64FF99}"/>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A30A419-C3A4-4315-BCA2-AFB03AE38D55}"/>
              </a:ext>
            </a:extLst>
          </p:cNvPr>
          <p:cNvSpPr>
            <a:spLocks noGrp="1"/>
          </p:cNvSpPr>
          <p:nvPr>
            <p:ph type="sldNum" sz="quarter" idx="12"/>
          </p:nvPr>
        </p:nvSpPr>
        <p:spPr>
          <a:xfrm>
            <a:off x="9442450" y="6588125"/>
            <a:ext cx="463550" cy="261938"/>
          </a:xfrm>
        </p:spPr>
        <p:txBody>
          <a:bodyPr wrap="none">
            <a:spAutoFit/>
          </a:bodyPr>
          <a:lstStyle>
            <a:lvl1pPr>
              <a:defRPr sz="1100">
                <a:solidFill>
                  <a:schemeClr val="tx1"/>
                </a:solidFill>
                <a:latin typeface="Arial Black" panose="020B0A04020102020204" pitchFamily="34" charset="0"/>
              </a:defRPr>
            </a:lvl1pPr>
          </a:lstStyle>
          <a:p>
            <a:pPr>
              <a:defRPr/>
            </a:pPr>
            <a:fld id="{31B9D077-52B4-465A-B67E-83F455694D39}" type="slidenum">
              <a:rPr lang="ja-JP" altLang="en-US"/>
              <a:pPr>
                <a:defRPr/>
              </a:pPr>
              <a:t>‹#›</a:t>
            </a:fld>
            <a:endParaRPr lang="ja-JP" altLang="en-US"/>
          </a:p>
        </p:txBody>
      </p:sp>
    </p:spTree>
    <p:extLst>
      <p:ext uri="{BB962C8B-B14F-4D97-AF65-F5344CB8AC3E}">
        <p14:creationId xmlns:p14="http://schemas.microsoft.com/office/powerpoint/2010/main" val="3889102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68DE64E-5848-4F6D-A80F-86A6AF18B988}"/>
              </a:ext>
            </a:extLst>
          </p:cNvPr>
          <p:cNvSpPr>
            <a:spLocks noGrp="1"/>
          </p:cNvSpPr>
          <p:nvPr>
            <p:ph type="dt" sz="half" idx="10"/>
          </p:nvPr>
        </p:nvSpPr>
        <p:spPr/>
        <p:txBody>
          <a:bodyPr/>
          <a:lstStyle>
            <a:lvl1pPr>
              <a:defRPr/>
            </a:lvl1pPr>
          </a:lstStyle>
          <a:p>
            <a:pPr>
              <a:defRPr/>
            </a:pPr>
            <a:fld id="{014F4798-C809-46EE-BF9D-69DDEBCCEFC0}" type="datetime1">
              <a:rPr lang="ja-JP" altLang="en-US"/>
              <a:pPr>
                <a:defRPr/>
              </a:pPr>
              <a:t>2025/6/5</a:t>
            </a:fld>
            <a:endParaRPr lang="ja-JP" altLang="en-US"/>
          </a:p>
        </p:txBody>
      </p:sp>
      <p:sp>
        <p:nvSpPr>
          <p:cNvPr id="5" name="フッター プレースホルダ 4">
            <a:extLst>
              <a:ext uri="{FF2B5EF4-FFF2-40B4-BE49-F238E27FC236}">
                <a16:creationId xmlns:a16="http://schemas.microsoft.com/office/drawing/2014/main" id="{13373EA0-2619-466D-8819-B67BC3E1F1E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3A969908-287F-4AEA-B3B8-2D9A320EA1AE}"/>
              </a:ext>
            </a:extLst>
          </p:cNvPr>
          <p:cNvSpPr>
            <a:spLocks noGrp="1"/>
          </p:cNvSpPr>
          <p:nvPr>
            <p:ph type="sldNum" sz="quarter" idx="12"/>
          </p:nvPr>
        </p:nvSpPr>
        <p:spPr/>
        <p:txBody>
          <a:bodyPr/>
          <a:lstStyle>
            <a:lvl1pPr>
              <a:defRPr/>
            </a:lvl1pPr>
          </a:lstStyle>
          <a:p>
            <a:pPr>
              <a:defRPr/>
            </a:pPr>
            <a:fld id="{A324321B-FF04-47B5-92D0-696F5A0D7E63}" type="slidenum">
              <a:rPr lang="ja-JP" altLang="en-US"/>
              <a:pPr>
                <a:defRPr/>
              </a:pPr>
              <a:t>‹#›</a:t>
            </a:fld>
            <a:endParaRPr lang="ja-JP" altLang="en-US"/>
          </a:p>
        </p:txBody>
      </p:sp>
    </p:spTree>
    <p:extLst>
      <p:ext uri="{BB962C8B-B14F-4D97-AF65-F5344CB8AC3E}">
        <p14:creationId xmlns:p14="http://schemas.microsoft.com/office/powerpoint/2010/main" val="2033333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407E1AD-9A6F-4A0D-8A92-25A273B88044}"/>
              </a:ext>
            </a:extLst>
          </p:cNvPr>
          <p:cNvSpPr>
            <a:spLocks noGrp="1"/>
          </p:cNvSpPr>
          <p:nvPr>
            <p:ph type="dt" sz="half" idx="10"/>
          </p:nvPr>
        </p:nvSpPr>
        <p:spPr/>
        <p:txBody>
          <a:bodyPr/>
          <a:lstStyle>
            <a:lvl1pPr>
              <a:defRPr/>
            </a:lvl1pPr>
          </a:lstStyle>
          <a:p>
            <a:pPr>
              <a:defRPr/>
            </a:pPr>
            <a:fld id="{FDEF4DC0-6186-4C78-8EE5-5E8C0C730F04}" type="datetime1">
              <a:rPr lang="ja-JP" altLang="en-US"/>
              <a:pPr>
                <a:defRPr/>
              </a:pPr>
              <a:t>2025/6/5</a:t>
            </a:fld>
            <a:endParaRPr lang="ja-JP" altLang="en-US"/>
          </a:p>
        </p:txBody>
      </p:sp>
      <p:sp>
        <p:nvSpPr>
          <p:cNvPr id="5" name="フッター プレースホルダ 4">
            <a:extLst>
              <a:ext uri="{FF2B5EF4-FFF2-40B4-BE49-F238E27FC236}">
                <a16:creationId xmlns:a16="http://schemas.microsoft.com/office/drawing/2014/main" id="{216E84E7-CC95-4E1C-B029-82F713BBE9F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4E900D53-D6ED-46F6-9BAA-1F395F57A918}"/>
              </a:ext>
            </a:extLst>
          </p:cNvPr>
          <p:cNvSpPr>
            <a:spLocks noGrp="1"/>
          </p:cNvSpPr>
          <p:nvPr>
            <p:ph type="sldNum" sz="quarter" idx="12"/>
          </p:nvPr>
        </p:nvSpPr>
        <p:spPr/>
        <p:txBody>
          <a:bodyPr/>
          <a:lstStyle>
            <a:lvl1pPr>
              <a:defRPr/>
            </a:lvl1pPr>
          </a:lstStyle>
          <a:p>
            <a:pPr>
              <a:defRPr/>
            </a:pPr>
            <a:fld id="{E0643640-0D3C-4A10-AB7B-FD2622A4BD30}" type="slidenum">
              <a:rPr lang="ja-JP" altLang="en-US"/>
              <a:pPr>
                <a:defRPr/>
              </a:pPr>
              <a:t>‹#›</a:t>
            </a:fld>
            <a:endParaRPr lang="ja-JP" altLang="en-US"/>
          </a:p>
        </p:txBody>
      </p:sp>
    </p:spTree>
    <p:extLst>
      <p:ext uri="{BB962C8B-B14F-4D97-AF65-F5344CB8AC3E}">
        <p14:creationId xmlns:p14="http://schemas.microsoft.com/office/powerpoint/2010/main" val="15679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F88EEB4-B470-4F6C-AA85-6308C07376CD}"/>
              </a:ext>
            </a:extLst>
          </p:cNvPr>
          <p:cNvSpPr>
            <a:spLocks noGrp="1"/>
          </p:cNvSpPr>
          <p:nvPr>
            <p:ph type="dt" sz="half" idx="10"/>
          </p:nvPr>
        </p:nvSpPr>
        <p:spPr/>
        <p:txBody>
          <a:bodyPr/>
          <a:lstStyle>
            <a:lvl1pPr>
              <a:defRPr/>
            </a:lvl1pPr>
          </a:lstStyle>
          <a:p>
            <a:pPr>
              <a:defRPr/>
            </a:pPr>
            <a:fld id="{50A87318-1D62-4B5C-B604-AC136C5D9F3D}" type="datetime1">
              <a:rPr lang="ja-JP" altLang="en-US"/>
              <a:pPr>
                <a:defRPr/>
              </a:pPr>
              <a:t>2025/6/5</a:t>
            </a:fld>
            <a:endParaRPr lang="ja-JP" altLang="en-US"/>
          </a:p>
        </p:txBody>
      </p:sp>
      <p:sp>
        <p:nvSpPr>
          <p:cNvPr id="5" name="フッター プレースホルダ 4">
            <a:extLst>
              <a:ext uri="{FF2B5EF4-FFF2-40B4-BE49-F238E27FC236}">
                <a16:creationId xmlns:a16="http://schemas.microsoft.com/office/drawing/2014/main" id="{C6FF4C4C-B837-46B1-84E5-796D445050F9}"/>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32FAB40B-7E5C-4C6A-B254-350927C6EFDA}"/>
              </a:ext>
            </a:extLst>
          </p:cNvPr>
          <p:cNvSpPr>
            <a:spLocks noGrp="1"/>
          </p:cNvSpPr>
          <p:nvPr>
            <p:ph type="sldNum" sz="quarter" idx="12"/>
          </p:nvPr>
        </p:nvSpPr>
        <p:spPr/>
        <p:txBody>
          <a:bodyPr/>
          <a:lstStyle>
            <a:lvl1pPr>
              <a:defRPr/>
            </a:lvl1pPr>
          </a:lstStyle>
          <a:p>
            <a:pPr>
              <a:defRPr/>
            </a:pPr>
            <a:fld id="{2169F40C-1A71-416E-AAAA-DC482678641B}" type="slidenum">
              <a:rPr lang="ja-JP" altLang="en-US"/>
              <a:pPr>
                <a:defRPr/>
              </a:pPr>
              <a:t>‹#›</a:t>
            </a:fld>
            <a:endParaRPr lang="ja-JP" altLang="en-US"/>
          </a:p>
        </p:txBody>
      </p:sp>
    </p:spTree>
    <p:extLst>
      <p:ext uri="{BB962C8B-B14F-4D97-AF65-F5344CB8AC3E}">
        <p14:creationId xmlns:p14="http://schemas.microsoft.com/office/powerpoint/2010/main" val="2649213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37"/>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BD401824-30ED-4206-A60B-098AED2D92DB}"/>
              </a:ext>
            </a:extLst>
          </p:cNvPr>
          <p:cNvSpPr>
            <a:spLocks noGrp="1"/>
          </p:cNvSpPr>
          <p:nvPr>
            <p:ph type="dt" sz="half" idx="10"/>
          </p:nvPr>
        </p:nvSpPr>
        <p:spPr/>
        <p:txBody>
          <a:bodyPr/>
          <a:lstStyle>
            <a:lvl1pPr>
              <a:defRPr/>
            </a:lvl1pPr>
          </a:lstStyle>
          <a:p>
            <a:pPr>
              <a:defRPr/>
            </a:pPr>
            <a:fld id="{C01C6159-A893-4D26-B918-BB86160B2C3D}" type="datetime1">
              <a:rPr lang="ja-JP" altLang="en-US"/>
              <a:pPr>
                <a:defRPr/>
              </a:pPr>
              <a:t>2025/6/5</a:t>
            </a:fld>
            <a:endParaRPr lang="ja-JP" altLang="en-US"/>
          </a:p>
        </p:txBody>
      </p:sp>
      <p:sp>
        <p:nvSpPr>
          <p:cNvPr id="5" name="フッター プレースホルダ 4">
            <a:extLst>
              <a:ext uri="{FF2B5EF4-FFF2-40B4-BE49-F238E27FC236}">
                <a16:creationId xmlns:a16="http://schemas.microsoft.com/office/drawing/2014/main" id="{EE69FBEE-6BB4-40FA-9EED-F2E7F58D3A37}"/>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E42E55D-A707-4DED-AACF-C1539BF0BC35}"/>
              </a:ext>
            </a:extLst>
          </p:cNvPr>
          <p:cNvSpPr>
            <a:spLocks noGrp="1"/>
          </p:cNvSpPr>
          <p:nvPr>
            <p:ph type="sldNum" sz="quarter" idx="12"/>
          </p:nvPr>
        </p:nvSpPr>
        <p:spPr/>
        <p:txBody>
          <a:bodyPr/>
          <a:lstStyle>
            <a:lvl1pPr>
              <a:defRPr/>
            </a:lvl1pPr>
          </a:lstStyle>
          <a:p>
            <a:pPr>
              <a:defRPr/>
            </a:pPr>
            <a:fld id="{9C20117C-9B20-4BEE-B902-C179FD20E358}" type="slidenum">
              <a:rPr lang="ja-JP" altLang="en-US"/>
              <a:pPr>
                <a:defRPr/>
              </a:pPr>
              <a:t>‹#›</a:t>
            </a:fld>
            <a:endParaRPr lang="ja-JP" altLang="en-US"/>
          </a:p>
        </p:txBody>
      </p:sp>
    </p:spTree>
    <p:extLst>
      <p:ext uri="{BB962C8B-B14F-4D97-AF65-F5344CB8AC3E}">
        <p14:creationId xmlns:p14="http://schemas.microsoft.com/office/powerpoint/2010/main" val="1125263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B4FE6FB3-BC20-4CEC-9139-25326CB82C1B}"/>
              </a:ext>
            </a:extLst>
          </p:cNvPr>
          <p:cNvSpPr>
            <a:spLocks noGrp="1"/>
          </p:cNvSpPr>
          <p:nvPr>
            <p:ph type="dt" sz="half" idx="10"/>
          </p:nvPr>
        </p:nvSpPr>
        <p:spPr/>
        <p:txBody>
          <a:bodyPr/>
          <a:lstStyle>
            <a:lvl1pPr>
              <a:defRPr/>
            </a:lvl1pPr>
          </a:lstStyle>
          <a:p>
            <a:pPr>
              <a:defRPr/>
            </a:pPr>
            <a:fld id="{83C07391-A2DC-439C-AAA5-063EAF26F93B}" type="datetime1">
              <a:rPr lang="ja-JP" altLang="en-US"/>
              <a:pPr>
                <a:defRPr/>
              </a:pPr>
              <a:t>2025/6/5</a:t>
            </a:fld>
            <a:endParaRPr lang="ja-JP" altLang="en-US"/>
          </a:p>
        </p:txBody>
      </p:sp>
      <p:sp>
        <p:nvSpPr>
          <p:cNvPr id="6" name="フッター プレースホルダ 4">
            <a:extLst>
              <a:ext uri="{FF2B5EF4-FFF2-40B4-BE49-F238E27FC236}">
                <a16:creationId xmlns:a16="http://schemas.microsoft.com/office/drawing/2014/main" id="{AD05F645-9905-4B77-B4B1-CA6504F93EA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EDB6B3D8-7DC8-49BB-BA90-9BBBA59D517E}"/>
              </a:ext>
            </a:extLst>
          </p:cNvPr>
          <p:cNvSpPr>
            <a:spLocks noGrp="1"/>
          </p:cNvSpPr>
          <p:nvPr>
            <p:ph type="sldNum" sz="quarter" idx="12"/>
          </p:nvPr>
        </p:nvSpPr>
        <p:spPr/>
        <p:txBody>
          <a:bodyPr/>
          <a:lstStyle>
            <a:lvl1pPr>
              <a:defRPr/>
            </a:lvl1pPr>
          </a:lstStyle>
          <a:p>
            <a:pPr>
              <a:defRPr/>
            </a:pPr>
            <a:fld id="{FDB648EE-C92E-4755-BB12-335F3A25F5F4}" type="slidenum">
              <a:rPr lang="ja-JP" altLang="en-US"/>
              <a:pPr>
                <a:defRPr/>
              </a:pPr>
              <a:t>‹#›</a:t>
            </a:fld>
            <a:endParaRPr lang="ja-JP" altLang="en-US"/>
          </a:p>
        </p:txBody>
      </p:sp>
    </p:spTree>
    <p:extLst>
      <p:ext uri="{BB962C8B-B14F-4D97-AF65-F5344CB8AC3E}">
        <p14:creationId xmlns:p14="http://schemas.microsoft.com/office/powerpoint/2010/main" val="3824009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E369D4A4-C2D8-4071-9191-73AD9073A107}"/>
              </a:ext>
            </a:extLst>
          </p:cNvPr>
          <p:cNvSpPr>
            <a:spLocks noGrp="1"/>
          </p:cNvSpPr>
          <p:nvPr>
            <p:ph type="dt" sz="half" idx="10"/>
          </p:nvPr>
        </p:nvSpPr>
        <p:spPr/>
        <p:txBody>
          <a:bodyPr/>
          <a:lstStyle>
            <a:lvl1pPr>
              <a:defRPr/>
            </a:lvl1pPr>
          </a:lstStyle>
          <a:p>
            <a:pPr>
              <a:defRPr/>
            </a:pPr>
            <a:fld id="{44CEA198-94C5-426B-9958-7BFA6C1C3BE8}" type="datetime1">
              <a:rPr lang="ja-JP" altLang="en-US"/>
              <a:pPr>
                <a:defRPr/>
              </a:pPr>
              <a:t>2025/6/5</a:t>
            </a:fld>
            <a:endParaRPr lang="ja-JP" altLang="en-US"/>
          </a:p>
        </p:txBody>
      </p:sp>
      <p:sp>
        <p:nvSpPr>
          <p:cNvPr id="8" name="フッター プレースホルダ 4">
            <a:extLst>
              <a:ext uri="{FF2B5EF4-FFF2-40B4-BE49-F238E27FC236}">
                <a16:creationId xmlns:a16="http://schemas.microsoft.com/office/drawing/2014/main" id="{495B846C-AFA8-438C-BC2A-DA911F691BE5}"/>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9D38FF07-53E5-42A8-A98B-4E5AB0455879}"/>
              </a:ext>
            </a:extLst>
          </p:cNvPr>
          <p:cNvSpPr>
            <a:spLocks noGrp="1"/>
          </p:cNvSpPr>
          <p:nvPr>
            <p:ph type="sldNum" sz="quarter" idx="12"/>
          </p:nvPr>
        </p:nvSpPr>
        <p:spPr/>
        <p:txBody>
          <a:bodyPr/>
          <a:lstStyle>
            <a:lvl1pPr>
              <a:defRPr/>
            </a:lvl1pPr>
          </a:lstStyle>
          <a:p>
            <a:pPr>
              <a:defRPr/>
            </a:pPr>
            <a:fld id="{1236EF77-A949-4439-A91E-7639F88AB60E}" type="slidenum">
              <a:rPr lang="ja-JP" altLang="en-US"/>
              <a:pPr>
                <a:defRPr/>
              </a:pPr>
              <a:t>‹#›</a:t>
            </a:fld>
            <a:endParaRPr lang="ja-JP" altLang="en-US"/>
          </a:p>
        </p:txBody>
      </p:sp>
    </p:spTree>
    <p:extLst>
      <p:ext uri="{BB962C8B-B14F-4D97-AF65-F5344CB8AC3E}">
        <p14:creationId xmlns:p14="http://schemas.microsoft.com/office/powerpoint/2010/main" val="1191893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EFB00171-9A33-460C-89E4-09B4742E49B2}"/>
              </a:ext>
            </a:extLst>
          </p:cNvPr>
          <p:cNvSpPr>
            <a:spLocks noGrp="1"/>
          </p:cNvSpPr>
          <p:nvPr>
            <p:ph type="dt" sz="half" idx="10"/>
          </p:nvPr>
        </p:nvSpPr>
        <p:spPr/>
        <p:txBody>
          <a:bodyPr/>
          <a:lstStyle>
            <a:lvl1pPr>
              <a:defRPr/>
            </a:lvl1pPr>
          </a:lstStyle>
          <a:p>
            <a:pPr>
              <a:defRPr/>
            </a:pPr>
            <a:fld id="{E8C7727E-CEE8-4914-9D7F-2297034BF7CA}" type="datetime1">
              <a:rPr lang="ja-JP" altLang="en-US"/>
              <a:pPr>
                <a:defRPr/>
              </a:pPr>
              <a:t>2025/6/5</a:t>
            </a:fld>
            <a:endParaRPr lang="ja-JP" altLang="en-US"/>
          </a:p>
        </p:txBody>
      </p:sp>
      <p:sp>
        <p:nvSpPr>
          <p:cNvPr id="4" name="フッター プレースホルダ 4">
            <a:extLst>
              <a:ext uri="{FF2B5EF4-FFF2-40B4-BE49-F238E27FC236}">
                <a16:creationId xmlns:a16="http://schemas.microsoft.com/office/drawing/2014/main" id="{02721A1B-509F-44EB-AF39-07C960EA2634}"/>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75DC6444-75EA-4E46-9AAB-6F87FFF11122}"/>
              </a:ext>
            </a:extLst>
          </p:cNvPr>
          <p:cNvSpPr>
            <a:spLocks noGrp="1"/>
          </p:cNvSpPr>
          <p:nvPr>
            <p:ph type="sldNum" sz="quarter" idx="12"/>
          </p:nvPr>
        </p:nvSpPr>
        <p:spPr/>
        <p:txBody>
          <a:bodyPr/>
          <a:lstStyle>
            <a:lvl1pPr>
              <a:defRPr/>
            </a:lvl1pPr>
          </a:lstStyle>
          <a:p>
            <a:pPr>
              <a:defRPr/>
            </a:pPr>
            <a:fld id="{67D5112A-81DB-4548-A6DA-AC67111C36D0}" type="slidenum">
              <a:rPr lang="ja-JP" altLang="en-US"/>
              <a:pPr>
                <a:defRPr/>
              </a:pPr>
              <a:t>‹#›</a:t>
            </a:fld>
            <a:endParaRPr lang="ja-JP" altLang="en-US"/>
          </a:p>
        </p:txBody>
      </p:sp>
    </p:spTree>
    <p:extLst>
      <p:ext uri="{BB962C8B-B14F-4D97-AF65-F5344CB8AC3E}">
        <p14:creationId xmlns:p14="http://schemas.microsoft.com/office/powerpoint/2010/main" val="3376906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1680F238-92C6-465F-8C0C-17BBD3247DC8}"/>
              </a:ext>
            </a:extLst>
          </p:cNvPr>
          <p:cNvSpPr>
            <a:spLocks noGrp="1"/>
          </p:cNvSpPr>
          <p:nvPr>
            <p:ph type="dt" sz="half" idx="10"/>
          </p:nvPr>
        </p:nvSpPr>
        <p:spPr/>
        <p:txBody>
          <a:bodyPr/>
          <a:lstStyle>
            <a:lvl1pPr>
              <a:defRPr/>
            </a:lvl1pPr>
          </a:lstStyle>
          <a:p>
            <a:pPr>
              <a:defRPr/>
            </a:pPr>
            <a:fld id="{C7D2EC44-7BAF-4FA0-BB2C-C9DAF9A58292}" type="datetime1">
              <a:rPr lang="ja-JP" altLang="en-US"/>
              <a:pPr>
                <a:defRPr/>
              </a:pPr>
              <a:t>2025/6/5</a:t>
            </a:fld>
            <a:endParaRPr lang="ja-JP" altLang="en-US"/>
          </a:p>
        </p:txBody>
      </p:sp>
      <p:sp>
        <p:nvSpPr>
          <p:cNvPr id="3" name="フッター プレースホルダ 4">
            <a:extLst>
              <a:ext uri="{FF2B5EF4-FFF2-40B4-BE49-F238E27FC236}">
                <a16:creationId xmlns:a16="http://schemas.microsoft.com/office/drawing/2014/main" id="{7D642B15-A706-4BCB-ACEA-0148157CD8EC}"/>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4ED382A2-2532-422C-9C70-AC3C2B64BAA9}"/>
              </a:ext>
            </a:extLst>
          </p:cNvPr>
          <p:cNvSpPr>
            <a:spLocks noGrp="1"/>
          </p:cNvSpPr>
          <p:nvPr>
            <p:ph type="sldNum" sz="quarter" idx="12"/>
          </p:nvPr>
        </p:nvSpPr>
        <p:spPr/>
        <p:txBody>
          <a:bodyPr/>
          <a:lstStyle>
            <a:lvl1pPr>
              <a:defRPr/>
            </a:lvl1pPr>
          </a:lstStyle>
          <a:p>
            <a:pPr>
              <a:defRPr/>
            </a:pPr>
            <a:fld id="{C423C3F0-6FE9-4976-8C38-002EA7BED160}" type="slidenum">
              <a:rPr lang="ja-JP" altLang="en-US"/>
              <a:pPr>
                <a:defRPr/>
              </a:pPr>
              <a:t>‹#›</a:t>
            </a:fld>
            <a:endParaRPr lang="ja-JP" altLang="en-US"/>
          </a:p>
        </p:txBody>
      </p:sp>
    </p:spTree>
    <p:extLst>
      <p:ext uri="{BB962C8B-B14F-4D97-AF65-F5344CB8AC3E}">
        <p14:creationId xmlns:p14="http://schemas.microsoft.com/office/powerpoint/2010/main" val="821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E8581922-4D74-49FD-BF97-8AE64BD38EAC}"/>
              </a:ext>
            </a:extLst>
          </p:cNvPr>
          <p:cNvSpPr>
            <a:spLocks noGrp="1"/>
          </p:cNvSpPr>
          <p:nvPr>
            <p:ph type="dt" sz="half" idx="10"/>
          </p:nvPr>
        </p:nvSpPr>
        <p:spPr/>
        <p:txBody>
          <a:bodyPr/>
          <a:lstStyle>
            <a:lvl1pPr>
              <a:defRPr/>
            </a:lvl1pPr>
          </a:lstStyle>
          <a:p>
            <a:pPr>
              <a:defRPr/>
            </a:pPr>
            <a:fld id="{FC2E2BB6-0A50-4D3D-BD3D-4593CED2044D}" type="datetime1">
              <a:rPr lang="ja-JP" altLang="en-US"/>
              <a:pPr>
                <a:defRPr/>
              </a:pPr>
              <a:t>2025/6/5</a:t>
            </a:fld>
            <a:endParaRPr lang="ja-JP" altLang="en-US"/>
          </a:p>
        </p:txBody>
      </p:sp>
      <p:sp>
        <p:nvSpPr>
          <p:cNvPr id="6" name="フッター プレースホルダ 4">
            <a:extLst>
              <a:ext uri="{FF2B5EF4-FFF2-40B4-BE49-F238E27FC236}">
                <a16:creationId xmlns:a16="http://schemas.microsoft.com/office/drawing/2014/main" id="{F8AB058F-8687-4711-8AB3-DB55273006E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77558F24-FDCE-4364-BD25-9CE38BE7C553}"/>
              </a:ext>
            </a:extLst>
          </p:cNvPr>
          <p:cNvSpPr>
            <a:spLocks noGrp="1"/>
          </p:cNvSpPr>
          <p:nvPr>
            <p:ph type="sldNum" sz="quarter" idx="12"/>
          </p:nvPr>
        </p:nvSpPr>
        <p:spPr/>
        <p:txBody>
          <a:bodyPr/>
          <a:lstStyle>
            <a:lvl1pPr>
              <a:defRPr/>
            </a:lvl1pPr>
          </a:lstStyle>
          <a:p>
            <a:pPr>
              <a:defRPr/>
            </a:pPr>
            <a:fld id="{86D6D1CA-DF0D-4EAB-A881-00E8F8C3C27F}" type="slidenum">
              <a:rPr lang="ja-JP" altLang="en-US"/>
              <a:pPr>
                <a:defRPr/>
              </a:pPr>
              <a:t>‹#›</a:t>
            </a:fld>
            <a:endParaRPr lang="ja-JP" altLang="en-US"/>
          </a:p>
        </p:txBody>
      </p:sp>
    </p:spTree>
    <p:extLst>
      <p:ext uri="{BB962C8B-B14F-4D97-AF65-F5344CB8AC3E}">
        <p14:creationId xmlns:p14="http://schemas.microsoft.com/office/powerpoint/2010/main" val="282791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89BA9D35-594E-42A5-978E-8981CE7BFAD2}"/>
              </a:ext>
            </a:extLst>
          </p:cNvPr>
          <p:cNvSpPr>
            <a:spLocks noGrp="1"/>
          </p:cNvSpPr>
          <p:nvPr>
            <p:ph type="dt" sz="half" idx="10"/>
          </p:nvPr>
        </p:nvSpPr>
        <p:spPr/>
        <p:txBody>
          <a:bodyPr/>
          <a:lstStyle>
            <a:lvl1pPr>
              <a:defRPr/>
            </a:lvl1pPr>
          </a:lstStyle>
          <a:p>
            <a:pPr>
              <a:defRPr/>
            </a:pPr>
            <a:fld id="{2AA37583-705C-4DC5-9544-08A6BB1E6357}" type="datetime1">
              <a:rPr lang="ja-JP" altLang="en-US"/>
              <a:pPr>
                <a:defRPr/>
              </a:pPr>
              <a:t>2025/6/5</a:t>
            </a:fld>
            <a:endParaRPr lang="ja-JP" altLang="en-US"/>
          </a:p>
        </p:txBody>
      </p:sp>
      <p:sp>
        <p:nvSpPr>
          <p:cNvPr id="6" name="フッター プレースホルダ 4">
            <a:extLst>
              <a:ext uri="{FF2B5EF4-FFF2-40B4-BE49-F238E27FC236}">
                <a16:creationId xmlns:a16="http://schemas.microsoft.com/office/drawing/2014/main" id="{0A29E443-057E-4124-B024-F0B3717BF74D}"/>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B9A80CD-56EF-48A7-8F1C-CD9F19436D33}"/>
              </a:ext>
            </a:extLst>
          </p:cNvPr>
          <p:cNvSpPr>
            <a:spLocks noGrp="1"/>
          </p:cNvSpPr>
          <p:nvPr>
            <p:ph type="sldNum" sz="quarter" idx="12"/>
          </p:nvPr>
        </p:nvSpPr>
        <p:spPr/>
        <p:txBody>
          <a:bodyPr/>
          <a:lstStyle>
            <a:lvl1pPr>
              <a:defRPr/>
            </a:lvl1pPr>
          </a:lstStyle>
          <a:p>
            <a:pPr>
              <a:defRPr/>
            </a:pPr>
            <a:fld id="{9E36EE2F-553A-4C93-8349-428A5A426E73}" type="slidenum">
              <a:rPr lang="ja-JP" altLang="en-US"/>
              <a:pPr>
                <a:defRPr/>
              </a:pPr>
              <a:t>‹#›</a:t>
            </a:fld>
            <a:endParaRPr lang="ja-JP" altLang="en-US"/>
          </a:p>
        </p:txBody>
      </p:sp>
    </p:spTree>
    <p:extLst>
      <p:ext uri="{BB962C8B-B14F-4D97-AF65-F5344CB8AC3E}">
        <p14:creationId xmlns:p14="http://schemas.microsoft.com/office/powerpoint/2010/main" val="3730008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41203250-A659-4C65-ADCA-3BE242176EDB}"/>
              </a:ext>
            </a:extLst>
          </p:cNvPr>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761586F5-4A75-43E8-8CF8-0F24DC9D7079}"/>
              </a:ext>
            </a:extLst>
          </p:cNvPr>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D89FBCDC-190D-4DB0-96DF-A3A4FBD832E7}"/>
              </a:ext>
            </a:extLst>
          </p:cNvPr>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30C3F84F-D3DA-4953-89EC-92F428A4DF00}" type="datetime1">
              <a:rPr lang="ja-JP" altLang="en-US"/>
              <a:pPr>
                <a:defRPr/>
              </a:pPr>
              <a:t>2025/6/5</a:t>
            </a:fld>
            <a:endParaRPr lang="ja-JP" altLang="en-US"/>
          </a:p>
        </p:txBody>
      </p:sp>
      <p:sp>
        <p:nvSpPr>
          <p:cNvPr id="5" name="フッター プレースホルダ 4">
            <a:extLst>
              <a:ext uri="{FF2B5EF4-FFF2-40B4-BE49-F238E27FC236}">
                <a16:creationId xmlns:a16="http://schemas.microsoft.com/office/drawing/2014/main" id="{20AA7DD8-3260-4587-9682-11966B0A5665}"/>
              </a:ext>
            </a:extLst>
          </p:cNvPr>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EAE71DA-4296-4CE3-97F5-2C16C2C1AFDB}"/>
              </a:ext>
            </a:extLst>
          </p:cNvPr>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5473A78D-00AE-4A24-8ACB-B86958E3801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936" r:id="rId1"/>
    <p:sldLayoutId id="2147484905" r:id="rId2"/>
    <p:sldLayoutId id="2147484906" r:id="rId3"/>
    <p:sldLayoutId id="2147484907" r:id="rId4"/>
    <p:sldLayoutId id="2147484908" r:id="rId5"/>
    <p:sldLayoutId id="2147484909" r:id="rId6"/>
    <p:sldLayoutId id="2147484910" r:id="rId7"/>
    <p:sldLayoutId id="2147484911" r:id="rId8"/>
    <p:sldLayoutId id="2147484912" r:id="rId9"/>
    <p:sldLayoutId id="2147484913" r:id="rId10"/>
    <p:sldLayoutId id="2147484914"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11">
            <a:extLst>
              <a:ext uri="{FF2B5EF4-FFF2-40B4-BE49-F238E27FC236}">
                <a16:creationId xmlns:a16="http://schemas.microsoft.com/office/drawing/2014/main" id="{70F2CD53-3F9B-427E-8C20-22BA7F5D1E70}"/>
              </a:ext>
            </a:extLst>
          </p:cNvPr>
          <p:cNvSpPr/>
          <p:nvPr/>
        </p:nvSpPr>
        <p:spPr bwMode="auto">
          <a:xfrm>
            <a:off x="339217" y="1130567"/>
            <a:ext cx="9158955" cy="1389838"/>
          </a:xfrm>
          <a:prstGeom prst="roundRect">
            <a:avLst/>
          </a:prstGeom>
          <a:ln w="12700">
            <a:solidFill>
              <a:schemeClr val="tx1"/>
            </a:solidFill>
            <a:headEnd/>
            <a:tailEnd/>
          </a:ln>
        </p:spPr>
        <p:style>
          <a:lnRef idx="2">
            <a:schemeClr val="dk1"/>
          </a:lnRef>
          <a:fillRef idx="1">
            <a:schemeClr val="lt1"/>
          </a:fillRef>
          <a:effectRef idx="0">
            <a:schemeClr val="dk1"/>
          </a:effectRef>
          <a:fontRef idx="minor">
            <a:schemeClr val="dk1"/>
          </a:fontRef>
        </p:style>
        <p:txBody>
          <a:bodyPr lIns="108000" tIns="72000" rIns="108000" bIns="72000" anchor="ctr"/>
          <a:lstStyle/>
          <a:p>
            <a:pPr marL="201613" marR="0" lvl="0" indent="-201613"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社会福祉施設等の車両の遊休時間やマイカーを活用し、ボランティア団体等が地域の高齢者の買い物や通いの場への外出支援（外出同行・移送サービス）を行うことにより、①フレイル状態の未然防止②高齢者の生涯活躍の推進③地域住民がみんなで支え合う地域づくりを図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28675" name="スライド番号プレースホルダー 3">
            <a:extLst>
              <a:ext uri="{FF2B5EF4-FFF2-40B4-BE49-F238E27FC236}">
                <a16:creationId xmlns:a16="http://schemas.microsoft.com/office/drawing/2014/main" id="{1E8C8C62-D4CC-48AA-95CA-76A3F72E3B03}"/>
              </a:ext>
            </a:extLst>
          </p:cNvPr>
          <p:cNvSpPr>
            <a:spLocks noGrp="1" noChangeArrowheads="1"/>
          </p:cNvSpPr>
          <p:nvPr>
            <p:ph type="sldNum" sz="quarter" idx="12"/>
          </p:nvPr>
        </p:nvSpPr>
        <p:spPr bwMode="auto">
          <a:xfrm>
            <a:off x="7210611" y="6492875"/>
            <a:ext cx="2311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898989"/>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9" name="Rectangle 36">
            <a:extLst>
              <a:ext uri="{FF2B5EF4-FFF2-40B4-BE49-F238E27FC236}">
                <a16:creationId xmlns:a16="http://schemas.microsoft.com/office/drawing/2014/main" id="{209C480A-1F6C-4FD8-AAEC-1F12D16CAAF2}"/>
              </a:ext>
            </a:extLst>
          </p:cNvPr>
          <p:cNvSpPr>
            <a:spLocks noChangeArrowheads="1"/>
          </p:cNvSpPr>
          <p:nvPr/>
        </p:nvSpPr>
        <p:spPr bwMode="auto">
          <a:xfrm>
            <a:off x="315379" y="916954"/>
            <a:ext cx="1338263" cy="285750"/>
          </a:xfrm>
          <a:prstGeom prst="rect">
            <a:avLst/>
          </a:prstGeom>
          <a:solidFill>
            <a:srgbClr val="CCECFF"/>
          </a:solidFill>
          <a:ln>
            <a:noFill/>
          </a:ln>
        </p:spPr>
        <p:txBody>
          <a:bodyPr wrap="none" lIns="91333" tIns="45668" rIns="91333" bIns="45668"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1" lang="ja-JP" altLang="en-US" sz="1800" i="0" u="none" strike="noStrike" kern="1200" cap="none" spc="0" normalizeH="0" baseline="0" noProof="0" dirty="0">
                <a:ln>
                  <a:noFill/>
                </a:ln>
                <a:solidFill>
                  <a:srgbClr val="333399"/>
                </a:solidFill>
                <a:effectLst/>
                <a:uLnTx/>
                <a:uFillTx/>
                <a:latin typeface="ＭＳ Ｐゴシック" panose="020B0600070205080204" pitchFamily="50" charset="-128"/>
                <a:ea typeface="ＭＳ Ｐゴシック" panose="020B0600070205080204" pitchFamily="50" charset="-128"/>
                <a:cs typeface="+mn-cs"/>
              </a:rPr>
              <a:t>＜目的＞</a:t>
            </a:r>
          </a:p>
        </p:txBody>
      </p:sp>
      <p:sp>
        <p:nvSpPr>
          <p:cNvPr id="14" name="角丸四角形 11">
            <a:extLst>
              <a:ext uri="{FF2B5EF4-FFF2-40B4-BE49-F238E27FC236}">
                <a16:creationId xmlns:a16="http://schemas.microsoft.com/office/drawing/2014/main" id="{837A8568-11F2-41F9-A415-36B2FA5FDFB6}"/>
              </a:ext>
            </a:extLst>
          </p:cNvPr>
          <p:cNvSpPr/>
          <p:nvPr/>
        </p:nvSpPr>
        <p:spPr bwMode="auto">
          <a:xfrm>
            <a:off x="315379" y="3140229"/>
            <a:ext cx="9182793" cy="3352646"/>
          </a:xfrm>
          <a:prstGeom prst="roundRect">
            <a:avLst/>
          </a:prstGeom>
          <a:ln w="12700">
            <a:solidFill>
              <a:schemeClr val="tx1"/>
            </a:solidFill>
            <a:headEnd/>
            <a:tailEnd/>
          </a:ln>
        </p:spPr>
        <p:style>
          <a:lnRef idx="2">
            <a:schemeClr val="dk1"/>
          </a:lnRef>
          <a:fillRef idx="1">
            <a:schemeClr val="lt1"/>
          </a:fillRef>
          <a:effectRef idx="0">
            <a:schemeClr val="dk1"/>
          </a:effectRef>
          <a:fontRef idx="minor">
            <a:schemeClr val="dk1"/>
          </a:fontRef>
        </p:style>
        <p:txBody>
          <a:bodyPr lIns="108000" tIns="72000" rIns="108000" bIns="72000" anchor="ctr"/>
          <a:lstStyle/>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a:ea typeface="游ゴシック"/>
                <a:cs typeface="+mn-cs"/>
              </a:rPr>
              <a:t> </a:t>
            </a:r>
            <a:r>
              <a:rPr kumimoji="1" lang="ja-JP" altLang="en-US" sz="1800" b="0" i="0" u="sng" strike="noStrike" kern="1200" cap="none" spc="0" normalizeH="0" baseline="0" noProof="0" dirty="0">
                <a:ln>
                  <a:noFill/>
                </a:ln>
                <a:solidFill>
                  <a:prstClr val="black"/>
                </a:solidFill>
                <a:effectLst/>
                <a:uLnTx/>
                <a:uFillTx/>
                <a:latin typeface="ＭＳ ゴシック"/>
                <a:ea typeface="ＭＳ ゴシック"/>
                <a:cs typeface="+mn-cs"/>
              </a:rPr>
              <a:t>①外出支援に係るフォーラムの開催（１回）</a:t>
            </a:r>
            <a:r>
              <a:rPr kumimoji="1" lang="ja-JP" altLang="en-US" sz="1800" b="0" i="0" u="none" strike="noStrike" kern="1200" cap="none" spc="0" normalizeH="0" baseline="0" noProof="0" dirty="0">
                <a:ln>
                  <a:noFill/>
                </a:ln>
                <a:solidFill>
                  <a:prstClr val="black"/>
                </a:solidFill>
                <a:effectLst/>
                <a:uLnTx/>
                <a:uFillTx/>
                <a:latin typeface="ＭＳ ゴシック"/>
                <a:ea typeface="ＭＳ ゴシック"/>
                <a:cs typeface="+mn-cs"/>
              </a:rPr>
              <a:t>　</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県内全域を対象に、外出支援に係る法令や通知、支援の具体的方法について学ぶとともに、県内外の先進事例等を通じて外出支援の重要性について理解を深め、それぞれの地域に適し</a:t>
            </a:r>
            <a:r>
              <a:rPr lang="ja-JP" altLang="en-US" sz="1600" dirty="0">
                <a:solidFill>
                  <a:prstClr val="black"/>
                </a:solidFill>
                <a:latin typeface="ＭＳ ゴシック"/>
                <a:ea typeface="ＭＳ ゴシック"/>
              </a:rPr>
              <a:t>た活動の創出につなげる。</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algn="just">
              <a:spcBef>
                <a:spcPts val="600"/>
              </a:spcBef>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・対　　象　　　</a:t>
            </a:r>
            <a:r>
              <a:rPr lang="ja-JP"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市町職員、地域包括支援センター職員、生活支援コーディネーター、</a:t>
            </a:r>
          </a:p>
          <a:p>
            <a:pPr indent="838200" algn="just"/>
            <a:r>
              <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県・市町社会福祉協議会職員、社会福祉法人 等</a:t>
            </a: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・研修内容　　　介護保険制度による移動支援、道路運送法の許可・登録を要しない</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移動支援、先進団体等の取り組み事例等</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・講　　師　　　（特非）全国移動サービスネットワーク、県内外の実施団体</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・開催時期　　　令和７年７月３１日</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・開催方法　　　オンライン</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p:txBody>
      </p:sp>
      <p:sp>
        <p:nvSpPr>
          <p:cNvPr id="13" name="Rectangle 36">
            <a:extLst>
              <a:ext uri="{FF2B5EF4-FFF2-40B4-BE49-F238E27FC236}">
                <a16:creationId xmlns:a16="http://schemas.microsoft.com/office/drawing/2014/main" id="{FABE9152-A1FB-4629-A4FB-454DFCF90E8B}"/>
              </a:ext>
            </a:extLst>
          </p:cNvPr>
          <p:cNvSpPr>
            <a:spLocks noChangeArrowheads="1"/>
          </p:cNvSpPr>
          <p:nvPr/>
        </p:nvSpPr>
        <p:spPr bwMode="auto">
          <a:xfrm>
            <a:off x="360150" y="2957666"/>
            <a:ext cx="1655763" cy="303212"/>
          </a:xfrm>
          <a:prstGeom prst="rect">
            <a:avLst/>
          </a:prstGeom>
          <a:solidFill>
            <a:srgbClr val="CCECFF"/>
          </a:solidFill>
          <a:ln>
            <a:noFill/>
          </a:ln>
        </p:spPr>
        <p:txBody>
          <a:bodyPr wrap="none" lIns="91333" tIns="45668" rIns="91333" bIns="45668"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1" lang="ja-JP" altLang="en-US" sz="1800" i="0" u="none" strike="noStrike" kern="1200" cap="none" spc="0" normalizeH="0" baseline="0" noProof="0" dirty="0">
                <a:ln>
                  <a:noFill/>
                </a:ln>
                <a:solidFill>
                  <a:srgbClr val="333399"/>
                </a:solidFill>
                <a:effectLst/>
                <a:uLnTx/>
                <a:uFillTx/>
                <a:latin typeface="ＭＳ Ｐゴシック" panose="020B0600070205080204" pitchFamily="50" charset="-128"/>
                <a:ea typeface="ＭＳ Ｐゴシック" panose="020B0600070205080204" pitchFamily="50" charset="-128"/>
                <a:cs typeface="+mn-cs"/>
              </a:rPr>
              <a:t>＜事業内容＞</a:t>
            </a:r>
          </a:p>
        </p:txBody>
      </p:sp>
      <p:sp>
        <p:nvSpPr>
          <p:cNvPr id="4" name="Rectangle 2">
            <a:extLst>
              <a:ext uri="{FF2B5EF4-FFF2-40B4-BE49-F238E27FC236}">
                <a16:creationId xmlns:a16="http://schemas.microsoft.com/office/drawing/2014/main" id="{DB2093B1-85B3-E88D-933C-D64FA5DAA9FE}"/>
              </a:ext>
            </a:extLst>
          </p:cNvPr>
          <p:cNvSpPr txBox="1">
            <a:spLocks noChangeArrowheads="1"/>
          </p:cNvSpPr>
          <p:nvPr/>
        </p:nvSpPr>
        <p:spPr>
          <a:xfrm>
            <a:off x="186290" y="59893"/>
            <a:ext cx="9513891" cy="450850"/>
          </a:xfrm>
          <a:prstGeom prst="rect">
            <a:avLst/>
          </a:prstGeom>
          <a:solidFill>
            <a:srgbClr val="1F497D">
              <a:lumMod val="40000"/>
              <a:lumOff val="60000"/>
            </a:srgbClr>
          </a:solidFill>
        </p:spPr>
        <p:txBody>
          <a:bodyPr/>
          <a:lstStyle/>
          <a:p>
            <a:pPr algn="ctr" eaLnBrk="1" hangingPunct="1">
              <a:spcBef>
                <a:spcPct val="50000"/>
              </a:spcBef>
            </a:pPr>
            <a:r>
              <a:rPr lang="ja-JP" altLang="en-US" sz="2400" dirty="0">
                <a:solidFill>
                  <a:srgbClr val="000000"/>
                </a:solidFill>
                <a:latin typeface="UD デジタル 教科書体 NP-R" panose="02020400000000000000" pitchFamily="18" charset="-128"/>
                <a:ea typeface="UD デジタル 教科書体 NP-R" panose="02020400000000000000" pitchFamily="18" charset="-128"/>
              </a:rPr>
              <a:t>     令和</a:t>
            </a:r>
            <a:r>
              <a:rPr lang="en-US" altLang="ja-JP" sz="2400" dirty="0">
                <a:solidFill>
                  <a:srgbClr val="000000"/>
                </a:solidFill>
                <a:latin typeface="UD デジタル 教科書体 NP-R" panose="02020400000000000000" pitchFamily="18" charset="-128"/>
                <a:ea typeface="UD デジタル 教科書体 NP-R" panose="02020400000000000000" pitchFamily="18" charset="-128"/>
              </a:rPr>
              <a:t>7</a:t>
            </a:r>
            <a:r>
              <a:rPr lang="ja-JP" altLang="en-US" sz="2400" dirty="0">
                <a:solidFill>
                  <a:srgbClr val="000000"/>
                </a:solidFill>
                <a:latin typeface="UD デジタル 教科書体 NP-R" panose="02020400000000000000" pitchFamily="18" charset="-128"/>
                <a:ea typeface="UD デジタル 教科書体 NP-R" panose="02020400000000000000" pitchFamily="18" charset="-128"/>
              </a:rPr>
              <a:t>年度 </a:t>
            </a:r>
            <a:r>
              <a:rPr lang="ja-JP" altLang="en-US" sz="2400" dirty="0">
                <a:solidFill>
                  <a:prstClr val="black"/>
                </a:solidFill>
                <a:latin typeface="UD デジタル 教科書体 NP-R" panose="02020400000000000000" pitchFamily="18" charset="-128"/>
                <a:ea typeface="UD デジタル 教科書体 NP-R" panose="02020400000000000000" pitchFamily="18" charset="-128"/>
              </a:rPr>
              <a:t>高齢者の外出付添サポート</a:t>
            </a:r>
            <a:r>
              <a:rPr lang="ja-JP" altLang="en-US" sz="2400" dirty="0">
                <a:solidFill>
                  <a:srgbClr val="000000"/>
                </a:solidFill>
                <a:latin typeface="UD デジタル 教科書体 NP-R" panose="02020400000000000000" pitchFamily="18" charset="-128"/>
                <a:ea typeface="UD デジタル 教科書体 NP-R" panose="02020400000000000000" pitchFamily="18" charset="-128"/>
              </a:rPr>
              <a:t>事業</a:t>
            </a:r>
            <a:endParaRPr lang="ja-JP" altLang="en-US" sz="2800" dirty="0">
              <a:solidFill>
                <a:srgbClr val="000000"/>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58451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14ED613-0C14-CF8E-FD05-13C131CB481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898989"/>
                </a:solidFill>
                <a:effectLst/>
                <a:uLnTx/>
                <a:uFillTx/>
                <a:latin typeface="Calibri" panose="020F0502020204030204" pitchFamily="34" charset="0"/>
                <a:ea typeface="ＭＳ Ｐゴシック" panose="020B0600070205080204" pitchFamily="50" charset="-128"/>
                <a:cs typeface="+mn-cs"/>
              </a:rPr>
              <a:t>３</a:t>
            </a:r>
          </a:p>
        </p:txBody>
      </p:sp>
      <p:sp>
        <p:nvSpPr>
          <p:cNvPr id="3" name="角丸四角形 11">
            <a:extLst>
              <a:ext uri="{FF2B5EF4-FFF2-40B4-BE49-F238E27FC236}">
                <a16:creationId xmlns:a16="http://schemas.microsoft.com/office/drawing/2014/main" id="{A0E0D422-6A2F-1C14-1929-5419DA6F3C5B}"/>
              </a:ext>
            </a:extLst>
          </p:cNvPr>
          <p:cNvSpPr/>
          <p:nvPr/>
        </p:nvSpPr>
        <p:spPr bwMode="auto">
          <a:xfrm>
            <a:off x="495300" y="953778"/>
            <a:ext cx="9182793" cy="5509166"/>
          </a:xfrm>
          <a:prstGeom prst="roundRect">
            <a:avLst/>
          </a:prstGeom>
          <a:ln w="12700">
            <a:solidFill>
              <a:schemeClr val="tx1"/>
            </a:solidFill>
            <a:headEnd/>
            <a:tailEnd/>
          </a:ln>
        </p:spPr>
        <p:style>
          <a:lnRef idx="2">
            <a:schemeClr val="dk1"/>
          </a:lnRef>
          <a:fillRef idx="1">
            <a:schemeClr val="lt1"/>
          </a:fillRef>
          <a:effectRef idx="0">
            <a:schemeClr val="dk1"/>
          </a:effectRef>
          <a:fontRef idx="minor">
            <a:schemeClr val="dk1"/>
          </a:fontRef>
        </p:style>
        <p:txBody>
          <a:bodyPr lIns="108000" tIns="72000" rIns="108000" bIns="72000" anchor="ctr"/>
          <a:lstStyle/>
          <a:p>
            <a:pPr marL="201295" marR="0" lvl="0" indent="-201295" algn="just" defTabSz="957263" rtl="0" eaLnBrk="1" fontAlgn="base" latinLnBrk="0" hangingPunct="1">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游ゴシック"/>
              <a:ea typeface="游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a:ea typeface="游ゴシック"/>
                <a:cs typeface="+mn-cs"/>
              </a:rPr>
              <a:t> </a:t>
            </a:r>
            <a:r>
              <a:rPr kumimoji="1" lang="ja-JP" altLang="en-US" sz="1800" b="0" i="0" u="sng" strike="noStrike" kern="1200" cap="none" spc="0" normalizeH="0" baseline="0" noProof="0" dirty="0">
                <a:ln>
                  <a:noFill/>
                </a:ln>
                <a:solidFill>
                  <a:prstClr val="black"/>
                </a:solidFill>
                <a:effectLst/>
                <a:uLnTx/>
                <a:uFillTx/>
                <a:latin typeface="ＭＳ ゴシック"/>
                <a:ea typeface="ＭＳ ゴシック"/>
                <a:cs typeface="+mn-cs"/>
              </a:rPr>
              <a:t>②市町等へのアドバイザー派遣の実施</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各市町がそれぞれにあった方法で外出支援が実施できるよう、市町の要望・実情に応じてアドバイザーを派遣する</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・対　　象　　市町職員、社協職員、住民ボランティア団体等</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・実施回数　　１市町あたり１回（５市町</a:t>
            </a:r>
            <a:r>
              <a:rPr lang="ja-JP" altLang="en-US" sz="1600" dirty="0">
                <a:solidFill>
                  <a:prstClr val="black"/>
                </a:solidFill>
                <a:latin typeface="ＭＳ ゴシック"/>
                <a:ea typeface="ＭＳ ゴシック"/>
              </a:rPr>
              <a:t>分</a:t>
            </a: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4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＜Ｒ６実績＞鯖江市</a:t>
            </a:r>
            <a:endParaRPr kumimoji="1" lang="en-US" altLang="ja-JP" sz="14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a:t>
            </a:r>
            <a:r>
              <a:rPr kumimoji="1" lang="ja-JP" altLang="en-US" b="1" i="0" u="sng" strike="noStrike" kern="1200" cap="none" spc="0" normalizeH="0" baseline="0" noProof="0" dirty="0">
                <a:ln>
                  <a:noFill/>
                </a:ln>
                <a:solidFill>
                  <a:prstClr val="black"/>
                </a:solidFill>
                <a:effectLst/>
                <a:uLnTx/>
                <a:uFillTx/>
                <a:latin typeface="ＭＳ ゴシック"/>
                <a:ea typeface="ＭＳ ゴシック"/>
                <a:cs typeface="+mn-cs"/>
              </a:rPr>
              <a:t>③</a:t>
            </a:r>
            <a:r>
              <a:rPr kumimoji="1" lang="ja-JP" altLang="en-US" sz="1800" b="0" i="0" u="sng" strike="noStrike" kern="1200" cap="none" spc="0" normalizeH="0" baseline="0" noProof="0" dirty="0">
                <a:ln>
                  <a:noFill/>
                </a:ln>
                <a:solidFill>
                  <a:prstClr val="black"/>
                </a:solidFill>
                <a:effectLst/>
                <a:uLnTx/>
                <a:uFillTx/>
                <a:latin typeface="ＭＳ ゴシック"/>
                <a:ea typeface="ＭＳ ゴシック"/>
                <a:cs typeface="+mn-cs"/>
              </a:rPr>
              <a:t>住民ボランティア団体等への外出支援講習会の実施</a:t>
            </a:r>
            <a:endParaRPr kumimoji="1" lang="en-US" altLang="ja-JP" sz="14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高齢者を安全に外出支援するための運転に関する講義、接遇介助の講習等を実施する</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・対　　象　　社会福祉法人職員、地域住民等</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・実施回数　　１市町あたり１回（５市町分）</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800" b="0" i="0"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④外出支援事業への立上げ支援</a:t>
            </a:r>
            <a:r>
              <a:rPr kumimoji="1" lang="ja-JP"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600" b="0" i="0" u="none" strike="noStrike" kern="1200" cap="none" spc="0" normalizeH="0" baseline="0" noProof="0" dirty="0">
                <a:ln>
                  <a:noFill/>
                </a:ln>
                <a:solidFill>
                  <a:srgbClr val="FF0000"/>
                </a:solidFill>
                <a:effectLst/>
                <a:uLnTx/>
                <a:uFillTx/>
                <a:latin typeface="ＭＳ ゴシック"/>
                <a:ea typeface="ＭＳ ゴシック"/>
                <a:cs typeface="+mn-cs"/>
              </a:rPr>
              <a:t> </a:t>
            </a:r>
            <a:endParaRPr kumimoji="1" lang="en-US" altLang="ja-JP" sz="1600" b="0"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住民ボランティア団体等への補助を実施する市町および社会福祉協議会に対する補助を</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行う（補助率</a:t>
            </a:r>
            <a:r>
              <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rPr>
              <a:t>10/10</a:t>
            </a: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・住民ボランティア団体の新規立ち上げにかかる補助　　５件</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・既存団体の実施内容の見直しや拡充にかかる補助　　　５件</a:t>
            </a:r>
            <a:endParaRPr kumimoji="1" lang="en-US" altLang="ja-JP" sz="1600" b="1" i="0" u="none" strike="noStrike" kern="1200" cap="none" spc="0" normalizeH="0" baseline="0" noProof="0" dirty="0">
              <a:ln>
                <a:noFill/>
              </a:ln>
              <a:solidFill>
                <a:srgbClr val="FF0000"/>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ゴシック"/>
                <a:ea typeface="ＭＳ ゴシック"/>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対象経費（ドライブレコーダー、マグネット、ビブス等の購入、保険料、</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受付対応人件費、検討会経費　等）</a:t>
            </a:r>
            <a:endParaRPr kumimoji="1" lang="en-US" altLang="ja-JP" sz="16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a:ea typeface="ＭＳ ゴシック"/>
                <a:cs typeface="+mn-cs"/>
              </a:rPr>
              <a:t>　</a:t>
            </a:r>
            <a:r>
              <a:rPr kumimoji="1" lang="ja-JP" altLang="en-US" sz="14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＜Ｒ６実績＞大野市</a:t>
            </a:r>
            <a:endParaRPr kumimoji="1" lang="en-US" altLang="ja-JP" sz="14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201295" marR="0" lvl="0" indent="-201295" algn="just" defTabSz="957263"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ゴシック"/>
                <a:ea typeface="ＭＳ ゴシック"/>
                <a:cs typeface="+mn-cs"/>
              </a:rPr>
              <a:t>　</a:t>
            </a:r>
            <a:endParaRPr kumimoji="1" lang="en-US" altLang="ja-JP" sz="1600" b="1" i="0" u="none" strike="noStrike" kern="1200" cap="none" spc="0" normalizeH="0" baseline="0" noProof="0" dirty="0">
              <a:ln>
                <a:noFill/>
              </a:ln>
              <a:solidFill>
                <a:srgbClr val="FF0000"/>
              </a:solidFill>
              <a:effectLst/>
              <a:uLnTx/>
              <a:uFillTx/>
              <a:latin typeface="ＭＳ ゴシック"/>
              <a:ea typeface="ＭＳ ゴシック"/>
              <a:cs typeface="+mn-cs"/>
            </a:endParaRPr>
          </a:p>
        </p:txBody>
      </p:sp>
      <p:sp>
        <p:nvSpPr>
          <p:cNvPr id="4" name="Rectangle 36">
            <a:extLst>
              <a:ext uri="{FF2B5EF4-FFF2-40B4-BE49-F238E27FC236}">
                <a16:creationId xmlns:a16="http://schemas.microsoft.com/office/drawing/2014/main" id="{70967F71-F9B9-374B-1C95-8EEE22BCD0DD}"/>
              </a:ext>
            </a:extLst>
          </p:cNvPr>
          <p:cNvSpPr>
            <a:spLocks noChangeArrowheads="1"/>
          </p:cNvSpPr>
          <p:nvPr/>
        </p:nvSpPr>
        <p:spPr bwMode="auto">
          <a:xfrm>
            <a:off x="392484" y="745385"/>
            <a:ext cx="1655763" cy="303212"/>
          </a:xfrm>
          <a:prstGeom prst="rect">
            <a:avLst/>
          </a:prstGeom>
          <a:solidFill>
            <a:srgbClr val="CCECFF"/>
          </a:solidFill>
          <a:ln>
            <a:noFill/>
          </a:ln>
        </p:spPr>
        <p:txBody>
          <a:bodyPr wrap="none" lIns="91333" tIns="45668" rIns="91333" bIns="45668" anchor="ctr"/>
          <a:lstStyle>
            <a:lvl1pPr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1" lang="ja-JP" altLang="en-US" sz="1800" i="0" u="none" strike="noStrike" kern="1200" cap="none" spc="0" normalizeH="0" baseline="0" noProof="0" dirty="0">
                <a:ln>
                  <a:noFill/>
                </a:ln>
                <a:solidFill>
                  <a:srgbClr val="333399"/>
                </a:solidFill>
                <a:effectLst/>
                <a:uLnTx/>
                <a:uFillTx/>
                <a:latin typeface="ＭＳ Ｐゴシック" panose="020B0600070205080204" pitchFamily="50" charset="-128"/>
                <a:ea typeface="ＭＳ Ｐゴシック" panose="020B0600070205080204" pitchFamily="50" charset="-128"/>
                <a:cs typeface="+mn-cs"/>
              </a:rPr>
              <a:t>＜事業内容＞</a:t>
            </a:r>
          </a:p>
        </p:txBody>
      </p:sp>
      <p:sp>
        <p:nvSpPr>
          <p:cNvPr id="5" name="Text Box 1026">
            <a:extLst>
              <a:ext uri="{FF2B5EF4-FFF2-40B4-BE49-F238E27FC236}">
                <a16:creationId xmlns:a16="http://schemas.microsoft.com/office/drawing/2014/main" id="{97B6D600-4353-FD67-9EFE-2D2F416B3121}"/>
              </a:ext>
            </a:extLst>
          </p:cNvPr>
          <p:cNvSpPr txBox="1">
            <a:spLocks noChangeArrowheads="1"/>
          </p:cNvSpPr>
          <p:nvPr/>
        </p:nvSpPr>
        <p:spPr bwMode="auto">
          <a:xfrm>
            <a:off x="293840" y="257532"/>
            <a:ext cx="6231247" cy="400110"/>
          </a:xfrm>
          <a:prstGeom prst="rect">
            <a:avLst/>
          </a:prstGeom>
          <a:noFill/>
          <a:ln w="9525">
            <a:noFill/>
            <a:miter lim="800000"/>
            <a:headEnd/>
            <a:tailEnd/>
          </a:ln>
        </p:spPr>
        <p:txBody>
          <a:bodyPr wrap="square">
            <a:spAutoFit/>
          </a:bodyPr>
          <a:lstStyle/>
          <a:p>
            <a:pPr marL="0" marR="0" lvl="0" indent="0" algn="l" defTabSz="844039" rtl="0" eaLnBrk="1" fontAlgn="base" latinLnBrk="0" hangingPunct="1">
              <a:lnSpc>
                <a:spcPct val="100000"/>
              </a:lnSpc>
              <a:spcBef>
                <a:spcPct val="50000"/>
              </a:spcBef>
              <a:spcAft>
                <a:spcPct val="0"/>
              </a:spcAft>
              <a:buClrTx/>
              <a:buSzTx/>
              <a:buFontTx/>
              <a:buNone/>
              <a:tabLst/>
              <a:defRPr/>
            </a:pPr>
            <a:r>
              <a:rPr kumimoji="1" lang="ja-JP" altLang="en-US" sz="20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高齢者の外出付添サポート事業</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pic>
        <p:nvPicPr>
          <p:cNvPr id="7" name="図 6" descr="アイコン&#10;&#10;自動的に生成された説明">
            <a:extLst>
              <a:ext uri="{FF2B5EF4-FFF2-40B4-BE49-F238E27FC236}">
                <a16:creationId xmlns:a16="http://schemas.microsoft.com/office/drawing/2014/main" id="{8DA6580C-EA07-CE13-7761-5F2335E913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815" y="-128910"/>
            <a:ext cx="2021807" cy="1748590"/>
          </a:xfrm>
          <a:prstGeom prst="rect">
            <a:avLst/>
          </a:prstGeom>
        </p:spPr>
      </p:pic>
    </p:spTree>
    <p:extLst>
      <p:ext uri="{BB962C8B-B14F-4D97-AF65-F5344CB8AC3E}">
        <p14:creationId xmlns:p14="http://schemas.microsoft.com/office/powerpoint/2010/main" val="32833356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1359</TotalTime>
  <Words>479</Words>
  <Application>Microsoft Office PowerPoint</Application>
  <PresentationFormat>A4 210 x 297 mm</PresentationFormat>
  <Paragraphs>38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ＭＳ ゴシック</vt:lpstr>
      <vt:lpstr>UD デジタル 教科書体 NP-R</vt:lpstr>
      <vt:lpstr>游ゴシック</vt:lpstr>
      <vt:lpstr>Arial</vt:lpstr>
      <vt:lpstr>Arial Black</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要支援者に対するサービスの見直し</dc:title>
  <dc:creator>厚生労働省ネットワークシステム</dc:creator>
  <cp:lastModifiedBy>堀 祐貴</cp:lastModifiedBy>
  <cp:revision>15</cp:revision>
  <cp:lastPrinted>2022-01-19T00:20:35Z</cp:lastPrinted>
  <dcterms:created xsi:type="dcterms:W3CDTF">2012-02-10T11:29:08Z</dcterms:created>
  <dcterms:modified xsi:type="dcterms:W3CDTF">2025-06-05T05:25:20Z</dcterms:modified>
</cp:coreProperties>
</file>