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96" r:id="rId5"/>
    <p:sldId id="290" r:id="rId6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CFF"/>
    <a:srgbClr val="FF99CC"/>
    <a:srgbClr val="A9D18E"/>
    <a:srgbClr val="FFD966"/>
    <a:srgbClr val="FFF2CC"/>
    <a:srgbClr val="FF7C80"/>
    <a:srgbClr val="E2F0D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67" autoAdjust="0"/>
    <p:restoredTop sz="96391" autoAdjust="0"/>
  </p:normalViewPr>
  <p:slideViewPr>
    <p:cSldViewPr snapToGrid="0">
      <p:cViewPr varScale="1">
        <p:scale>
          <a:sx n="73" d="100"/>
          <a:sy n="73" d="100"/>
        </p:scale>
        <p:origin x="54" y="84"/>
      </p:cViewPr>
      <p:guideLst/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C560C-AEFB-4173-BE87-7640329668F0}" type="datetimeFigureOut">
              <a:rPr kumimoji="1" lang="ja-JP" altLang="en-US" smtClean="0"/>
              <a:t>2025/2/10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68BE9-AA4C-45F8-93C3-7011460BF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70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2025/2/10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167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2025/2/10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866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2025/2/10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045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2025/2/10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73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2025/2/10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1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2025/2/10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163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2025/2/10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742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2025/2/10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2025/2/10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08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2025/2/10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905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2025/2/10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06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EF03-0979-4532-8995-19DDBD765C5B}" type="datetimeFigureOut">
              <a:rPr kumimoji="1" lang="ja-JP" altLang="en-US" smtClean="0"/>
              <a:t>2025/2/10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91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09FC9C6D-5B7B-4B28-91FC-29A35C45F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841" y="6867018"/>
            <a:ext cx="3410359" cy="1154666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CCE97278-551E-3E78-12EF-8077B06E5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1804468"/>
            <a:ext cx="6121942" cy="4691582"/>
          </a:xfrm>
          <a:prstGeom prst="rect">
            <a:avLst/>
          </a:prstGeom>
        </p:spPr>
      </p:pic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564703"/>
              </p:ext>
            </p:extLst>
          </p:nvPr>
        </p:nvGraphicFramePr>
        <p:xfrm>
          <a:off x="86671" y="1790700"/>
          <a:ext cx="6120000" cy="7707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0">
                  <a:extLst>
                    <a:ext uri="{9D8B030D-6E8A-4147-A177-3AD203B41FA5}">
                      <a16:colId xmlns:a16="http://schemas.microsoft.com/office/drawing/2014/main" val="4144738859"/>
                    </a:ext>
                  </a:extLst>
                </a:gridCol>
              </a:tblGrid>
              <a:tr h="4737281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288427"/>
                  </a:ext>
                </a:extLst>
              </a:tr>
              <a:tr h="1587319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656529"/>
                  </a:ext>
                </a:extLst>
              </a:tr>
              <a:tr h="1382717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4463691"/>
                  </a:ext>
                </a:extLst>
              </a:tr>
            </a:tbl>
          </a:graphicData>
        </a:graphic>
      </p:graphicFrame>
      <p:sp>
        <p:nvSpPr>
          <p:cNvPr id="70" name="テキスト ボックス 69"/>
          <p:cNvSpPr txBox="1"/>
          <p:nvPr/>
        </p:nvSpPr>
        <p:spPr>
          <a:xfrm>
            <a:off x="6169994" y="-1147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別図１</a:t>
            </a:r>
          </a:p>
        </p:txBody>
      </p:sp>
      <p:pic>
        <p:nvPicPr>
          <p:cNvPr id="118" name="図 117" hidden="1">
            <a:extLst>
              <a:ext uri="{FF2B5EF4-FFF2-40B4-BE49-F238E27FC236}">
                <a16:creationId xmlns:a16="http://schemas.microsoft.com/office/drawing/2014/main" id="{AF036BB5-4647-A7FB-5144-34D258D05A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9799300" y="-3832860"/>
            <a:ext cx="8684038" cy="6278880"/>
          </a:xfrm>
          <a:prstGeom prst="rect">
            <a:avLst/>
          </a:prstGeom>
        </p:spPr>
      </p:pic>
      <p:sp>
        <p:nvSpPr>
          <p:cNvPr id="130" name="フリーフォーム: 図形 129">
            <a:extLst>
              <a:ext uri="{FF2B5EF4-FFF2-40B4-BE49-F238E27FC236}">
                <a16:creationId xmlns:a16="http://schemas.microsoft.com/office/drawing/2014/main" id="{C26AD911-95C7-42C5-B126-E5D7789E0FD6}"/>
              </a:ext>
            </a:extLst>
          </p:cNvPr>
          <p:cNvSpPr/>
          <p:nvPr/>
        </p:nvSpPr>
        <p:spPr>
          <a:xfrm>
            <a:off x="24860250" y="-2667000"/>
            <a:ext cx="1338263" cy="2990850"/>
          </a:xfrm>
          <a:custGeom>
            <a:avLst/>
            <a:gdLst>
              <a:gd name="connsiteX0" fmla="*/ 809625 w 1338263"/>
              <a:gd name="connsiteY0" fmla="*/ 2909888 h 2990850"/>
              <a:gd name="connsiteX1" fmla="*/ 557213 w 1338263"/>
              <a:gd name="connsiteY1" fmla="*/ 2990850 h 2990850"/>
              <a:gd name="connsiteX2" fmla="*/ 200025 w 1338263"/>
              <a:gd name="connsiteY2" fmla="*/ 2024062 h 2990850"/>
              <a:gd name="connsiteX3" fmla="*/ 0 w 1338263"/>
              <a:gd name="connsiteY3" fmla="*/ 1376362 h 2990850"/>
              <a:gd name="connsiteX4" fmla="*/ 66675 w 1338263"/>
              <a:gd name="connsiteY4" fmla="*/ 180975 h 2990850"/>
              <a:gd name="connsiteX5" fmla="*/ 461963 w 1338263"/>
              <a:gd name="connsiteY5" fmla="*/ 0 h 2990850"/>
              <a:gd name="connsiteX6" fmla="*/ 1238250 w 1338263"/>
              <a:gd name="connsiteY6" fmla="*/ 566737 h 2990850"/>
              <a:gd name="connsiteX7" fmla="*/ 1338263 w 1338263"/>
              <a:gd name="connsiteY7" fmla="*/ 942975 h 2990850"/>
              <a:gd name="connsiteX8" fmla="*/ 1109663 w 1338263"/>
              <a:gd name="connsiteY8" fmla="*/ 938212 h 2990850"/>
              <a:gd name="connsiteX9" fmla="*/ 909638 w 1338263"/>
              <a:gd name="connsiteY9" fmla="*/ 828675 h 2990850"/>
              <a:gd name="connsiteX10" fmla="*/ 490538 w 1338263"/>
              <a:gd name="connsiteY10" fmla="*/ 709612 h 2990850"/>
              <a:gd name="connsiteX11" fmla="*/ 319088 w 1338263"/>
              <a:gd name="connsiteY11" fmla="*/ 709612 h 2990850"/>
              <a:gd name="connsiteX12" fmla="*/ 323850 w 1338263"/>
              <a:gd name="connsiteY12" fmla="*/ 842962 h 2990850"/>
              <a:gd name="connsiteX13" fmla="*/ 238125 w 1338263"/>
              <a:gd name="connsiteY13" fmla="*/ 885825 h 2990850"/>
              <a:gd name="connsiteX14" fmla="*/ 200025 w 1338263"/>
              <a:gd name="connsiteY14" fmla="*/ 1438275 h 2990850"/>
              <a:gd name="connsiteX15" fmla="*/ 719138 w 1338263"/>
              <a:gd name="connsiteY15" fmla="*/ 2857500 h 2990850"/>
              <a:gd name="connsiteX16" fmla="*/ 809625 w 1338263"/>
              <a:gd name="connsiteY16" fmla="*/ 2909888 h 299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38263" h="2990850">
                <a:moveTo>
                  <a:pt x="809625" y="2909888"/>
                </a:moveTo>
                <a:lnTo>
                  <a:pt x="557213" y="2990850"/>
                </a:lnTo>
                <a:lnTo>
                  <a:pt x="200025" y="2024062"/>
                </a:lnTo>
                <a:lnTo>
                  <a:pt x="0" y="1376362"/>
                </a:lnTo>
                <a:lnTo>
                  <a:pt x="66675" y="180975"/>
                </a:lnTo>
                <a:lnTo>
                  <a:pt x="461963" y="0"/>
                </a:lnTo>
                <a:lnTo>
                  <a:pt x="1238250" y="566737"/>
                </a:lnTo>
                <a:lnTo>
                  <a:pt x="1338263" y="942975"/>
                </a:lnTo>
                <a:lnTo>
                  <a:pt x="1109663" y="938212"/>
                </a:lnTo>
                <a:lnTo>
                  <a:pt x="909638" y="828675"/>
                </a:lnTo>
                <a:lnTo>
                  <a:pt x="490538" y="709612"/>
                </a:lnTo>
                <a:lnTo>
                  <a:pt x="319088" y="709612"/>
                </a:lnTo>
                <a:lnTo>
                  <a:pt x="323850" y="842962"/>
                </a:lnTo>
                <a:lnTo>
                  <a:pt x="238125" y="885825"/>
                </a:lnTo>
                <a:lnTo>
                  <a:pt x="200025" y="1438275"/>
                </a:lnTo>
                <a:lnTo>
                  <a:pt x="719138" y="2857500"/>
                </a:lnTo>
                <a:lnTo>
                  <a:pt x="809625" y="2909888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0" name="フリーフォーム: 図形 139">
            <a:extLst>
              <a:ext uri="{FF2B5EF4-FFF2-40B4-BE49-F238E27FC236}">
                <a16:creationId xmlns:a16="http://schemas.microsoft.com/office/drawing/2014/main" id="{60A280F4-0323-B3F7-A48E-82D7167FAF80}"/>
              </a:ext>
            </a:extLst>
          </p:cNvPr>
          <p:cNvSpPr/>
          <p:nvPr/>
        </p:nvSpPr>
        <p:spPr>
          <a:xfrm>
            <a:off x="24731664" y="-4763"/>
            <a:ext cx="2771986" cy="1739266"/>
          </a:xfrm>
          <a:custGeom>
            <a:avLst/>
            <a:gdLst>
              <a:gd name="connsiteX0" fmla="*/ 171450 w 2738437"/>
              <a:gd name="connsiteY0" fmla="*/ 1495426 h 1495426"/>
              <a:gd name="connsiteX1" fmla="*/ 4762 w 2738437"/>
              <a:gd name="connsiteY1" fmla="*/ 1119188 h 1495426"/>
              <a:gd name="connsiteX2" fmla="*/ 0 w 2738437"/>
              <a:gd name="connsiteY2" fmla="*/ 1062038 h 1495426"/>
              <a:gd name="connsiteX3" fmla="*/ 47625 w 2738437"/>
              <a:gd name="connsiteY3" fmla="*/ 952501 h 1495426"/>
              <a:gd name="connsiteX4" fmla="*/ 690562 w 2738437"/>
              <a:gd name="connsiteY4" fmla="*/ 404813 h 1495426"/>
              <a:gd name="connsiteX5" fmla="*/ 981075 w 2738437"/>
              <a:gd name="connsiteY5" fmla="*/ 300038 h 1495426"/>
              <a:gd name="connsiteX6" fmla="*/ 1023937 w 2738437"/>
              <a:gd name="connsiteY6" fmla="*/ 366713 h 1495426"/>
              <a:gd name="connsiteX7" fmla="*/ 1195387 w 2738437"/>
              <a:gd name="connsiteY7" fmla="*/ 390526 h 1495426"/>
              <a:gd name="connsiteX8" fmla="*/ 1185862 w 2738437"/>
              <a:gd name="connsiteY8" fmla="*/ 333376 h 1495426"/>
              <a:gd name="connsiteX9" fmla="*/ 2657475 w 2738437"/>
              <a:gd name="connsiteY9" fmla="*/ 0 h 1495426"/>
              <a:gd name="connsiteX10" fmla="*/ 2657475 w 2738437"/>
              <a:gd name="connsiteY10" fmla="*/ 161926 h 1495426"/>
              <a:gd name="connsiteX11" fmla="*/ 2738437 w 2738437"/>
              <a:gd name="connsiteY11" fmla="*/ 233363 h 1495426"/>
              <a:gd name="connsiteX12" fmla="*/ 2733675 w 2738437"/>
              <a:gd name="connsiteY12" fmla="*/ 1495426 h 1495426"/>
              <a:gd name="connsiteX13" fmla="*/ 171450 w 2738437"/>
              <a:gd name="connsiteY13" fmla="*/ 1495426 h 1495426"/>
              <a:gd name="connsiteX0" fmla="*/ 255270 w 2738437"/>
              <a:gd name="connsiteY0" fmla="*/ 1739266 h 1739266"/>
              <a:gd name="connsiteX1" fmla="*/ 4762 w 2738437"/>
              <a:gd name="connsiteY1" fmla="*/ 1119188 h 1739266"/>
              <a:gd name="connsiteX2" fmla="*/ 0 w 2738437"/>
              <a:gd name="connsiteY2" fmla="*/ 1062038 h 1739266"/>
              <a:gd name="connsiteX3" fmla="*/ 47625 w 2738437"/>
              <a:gd name="connsiteY3" fmla="*/ 952501 h 1739266"/>
              <a:gd name="connsiteX4" fmla="*/ 690562 w 2738437"/>
              <a:gd name="connsiteY4" fmla="*/ 404813 h 1739266"/>
              <a:gd name="connsiteX5" fmla="*/ 981075 w 2738437"/>
              <a:gd name="connsiteY5" fmla="*/ 300038 h 1739266"/>
              <a:gd name="connsiteX6" fmla="*/ 1023937 w 2738437"/>
              <a:gd name="connsiteY6" fmla="*/ 366713 h 1739266"/>
              <a:gd name="connsiteX7" fmla="*/ 1195387 w 2738437"/>
              <a:gd name="connsiteY7" fmla="*/ 390526 h 1739266"/>
              <a:gd name="connsiteX8" fmla="*/ 1185862 w 2738437"/>
              <a:gd name="connsiteY8" fmla="*/ 333376 h 1739266"/>
              <a:gd name="connsiteX9" fmla="*/ 2657475 w 2738437"/>
              <a:gd name="connsiteY9" fmla="*/ 0 h 1739266"/>
              <a:gd name="connsiteX10" fmla="*/ 2657475 w 2738437"/>
              <a:gd name="connsiteY10" fmla="*/ 161926 h 1739266"/>
              <a:gd name="connsiteX11" fmla="*/ 2738437 w 2738437"/>
              <a:gd name="connsiteY11" fmla="*/ 233363 h 1739266"/>
              <a:gd name="connsiteX12" fmla="*/ 2733675 w 2738437"/>
              <a:gd name="connsiteY12" fmla="*/ 1495426 h 1739266"/>
              <a:gd name="connsiteX13" fmla="*/ 255270 w 2738437"/>
              <a:gd name="connsiteY13" fmla="*/ 1739266 h 1739266"/>
              <a:gd name="connsiteX0" fmla="*/ 255270 w 2771825"/>
              <a:gd name="connsiteY0" fmla="*/ 1739266 h 1739266"/>
              <a:gd name="connsiteX1" fmla="*/ 4762 w 2771825"/>
              <a:gd name="connsiteY1" fmla="*/ 1119188 h 1739266"/>
              <a:gd name="connsiteX2" fmla="*/ 0 w 2771825"/>
              <a:gd name="connsiteY2" fmla="*/ 1062038 h 1739266"/>
              <a:gd name="connsiteX3" fmla="*/ 47625 w 2771825"/>
              <a:gd name="connsiteY3" fmla="*/ 952501 h 1739266"/>
              <a:gd name="connsiteX4" fmla="*/ 690562 w 2771825"/>
              <a:gd name="connsiteY4" fmla="*/ 404813 h 1739266"/>
              <a:gd name="connsiteX5" fmla="*/ 981075 w 2771825"/>
              <a:gd name="connsiteY5" fmla="*/ 300038 h 1739266"/>
              <a:gd name="connsiteX6" fmla="*/ 1023937 w 2771825"/>
              <a:gd name="connsiteY6" fmla="*/ 366713 h 1739266"/>
              <a:gd name="connsiteX7" fmla="*/ 1195387 w 2771825"/>
              <a:gd name="connsiteY7" fmla="*/ 390526 h 1739266"/>
              <a:gd name="connsiteX8" fmla="*/ 1185862 w 2771825"/>
              <a:gd name="connsiteY8" fmla="*/ 333376 h 1739266"/>
              <a:gd name="connsiteX9" fmla="*/ 2657475 w 2771825"/>
              <a:gd name="connsiteY9" fmla="*/ 0 h 1739266"/>
              <a:gd name="connsiteX10" fmla="*/ 2657475 w 2771825"/>
              <a:gd name="connsiteY10" fmla="*/ 161926 h 1739266"/>
              <a:gd name="connsiteX11" fmla="*/ 2738437 w 2771825"/>
              <a:gd name="connsiteY11" fmla="*/ 233363 h 1739266"/>
              <a:gd name="connsiteX12" fmla="*/ 2771775 w 2771825"/>
              <a:gd name="connsiteY12" fmla="*/ 1739266 h 1739266"/>
              <a:gd name="connsiteX13" fmla="*/ 255270 w 2771825"/>
              <a:gd name="connsiteY13" fmla="*/ 1739266 h 1739266"/>
              <a:gd name="connsiteX0" fmla="*/ 255270 w 2771898"/>
              <a:gd name="connsiteY0" fmla="*/ 1739266 h 1739266"/>
              <a:gd name="connsiteX1" fmla="*/ 4762 w 2771898"/>
              <a:gd name="connsiteY1" fmla="*/ 1119188 h 1739266"/>
              <a:gd name="connsiteX2" fmla="*/ 0 w 2771898"/>
              <a:gd name="connsiteY2" fmla="*/ 1062038 h 1739266"/>
              <a:gd name="connsiteX3" fmla="*/ 47625 w 2771898"/>
              <a:gd name="connsiteY3" fmla="*/ 952501 h 1739266"/>
              <a:gd name="connsiteX4" fmla="*/ 690562 w 2771898"/>
              <a:gd name="connsiteY4" fmla="*/ 404813 h 1739266"/>
              <a:gd name="connsiteX5" fmla="*/ 981075 w 2771898"/>
              <a:gd name="connsiteY5" fmla="*/ 300038 h 1739266"/>
              <a:gd name="connsiteX6" fmla="*/ 1023937 w 2771898"/>
              <a:gd name="connsiteY6" fmla="*/ 366713 h 1739266"/>
              <a:gd name="connsiteX7" fmla="*/ 1195387 w 2771898"/>
              <a:gd name="connsiteY7" fmla="*/ 390526 h 1739266"/>
              <a:gd name="connsiteX8" fmla="*/ 1185862 w 2771898"/>
              <a:gd name="connsiteY8" fmla="*/ 333376 h 1739266"/>
              <a:gd name="connsiteX9" fmla="*/ 2657475 w 2771898"/>
              <a:gd name="connsiteY9" fmla="*/ 0 h 1739266"/>
              <a:gd name="connsiteX10" fmla="*/ 2657475 w 2771898"/>
              <a:gd name="connsiteY10" fmla="*/ 161926 h 1739266"/>
              <a:gd name="connsiteX11" fmla="*/ 2760662 w 2771898"/>
              <a:gd name="connsiteY11" fmla="*/ 242888 h 1739266"/>
              <a:gd name="connsiteX12" fmla="*/ 2771775 w 2771898"/>
              <a:gd name="connsiteY12" fmla="*/ 1739266 h 1739266"/>
              <a:gd name="connsiteX13" fmla="*/ 255270 w 2771898"/>
              <a:gd name="connsiteY13" fmla="*/ 1739266 h 1739266"/>
              <a:gd name="connsiteX0" fmla="*/ 255270 w 2771986"/>
              <a:gd name="connsiteY0" fmla="*/ 1739266 h 1739266"/>
              <a:gd name="connsiteX1" fmla="*/ 4762 w 2771986"/>
              <a:gd name="connsiteY1" fmla="*/ 1119188 h 1739266"/>
              <a:gd name="connsiteX2" fmla="*/ 0 w 2771986"/>
              <a:gd name="connsiteY2" fmla="*/ 1062038 h 1739266"/>
              <a:gd name="connsiteX3" fmla="*/ 47625 w 2771986"/>
              <a:gd name="connsiteY3" fmla="*/ 952501 h 1739266"/>
              <a:gd name="connsiteX4" fmla="*/ 690562 w 2771986"/>
              <a:gd name="connsiteY4" fmla="*/ 404813 h 1739266"/>
              <a:gd name="connsiteX5" fmla="*/ 981075 w 2771986"/>
              <a:gd name="connsiteY5" fmla="*/ 300038 h 1739266"/>
              <a:gd name="connsiteX6" fmla="*/ 1023937 w 2771986"/>
              <a:gd name="connsiteY6" fmla="*/ 366713 h 1739266"/>
              <a:gd name="connsiteX7" fmla="*/ 1195387 w 2771986"/>
              <a:gd name="connsiteY7" fmla="*/ 390526 h 1739266"/>
              <a:gd name="connsiteX8" fmla="*/ 1185862 w 2771986"/>
              <a:gd name="connsiteY8" fmla="*/ 333376 h 1739266"/>
              <a:gd name="connsiteX9" fmla="*/ 2657475 w 2771986"/>
              <a:gd name="connsiteY9" fmla="*/ 0 h 1739266"/>
              <a:gd name="connsiteX10" fmla="*/ 2657475 w 2771986"/>
              <a:gd name="connsiteY10" fmla="*/ 161926 h 1739266"/>
              <a:gd name="connsiteX11" fmla="*/ 2767012 w 2771986"/>
              <a:gd name="connsiteY11" fmla="*/ 246063 h 1739266"/>
              <a:gd name="connsiteX12" fmla="*/ 2771775 w 2771986"/>
              <a:gd name="connsiteY12" fmla="*/ 1739266 h 1739266"/>
              <a:gd name="connsiteX13" fmla="*/ 255270 w 2771986"/>
              <a:gd name="connsiteY13" fmla="*/ 1739266 h 1739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71986" h="1739266">
                <a:moveTo>
                  <a:pt x="255270" y="1739266"/>
                </a:moveTo>
                <a:lnTo>
                  <a:pt x="4762" y="1119188"/>
                </a:lnTo>
                <a:lnTo>
                  <a:pt x="0" y="1062038"/>
                </a:lnTo>
                <a:lnTo>
                  <a:pt x="47625" y="952501"/>
                </a:lnTo>
                <a:lnTo>
                  <a:pt x="690562" y="404813"/>
                </a:lnTo>
                <a:lnTo>
                  <a:pt x="981075" y="300038"/>
                </a:lnTo>
                <a:lnTo>
                  <a:pt x="1023937" y="366713"/>
                </a:lnTo>
                <a:lnTo>
                  <a:pt x="1195387" y="390526"/>
                </a:lnTo>
                <a:lnTo>
                  <a:pt x="1185862" y="333376"/>
                </a:lnTo>
                <a:lnTo>
                  <a:pt x="2657475" y="0"/>
                </a:lnTo>
                <a:lnTo>
                  <a:pt x="2657475" y="161926"/>
                </a:lnTo>
                <a:lnTo>
                  <a:pt x="2767012" y="246063"/>
                </a:lnTo>
                <a:cubicBezTo>
                  <a:pt x="2765425" y="666751"/>
                  <a:pt x="2773362" y="1318578"/>
                  <a:pt x="2771775" y="1739266"/>
                </a:cubicBezTo>
                <a:lnTo>
                  <a:pt x="255270" y="1739266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フリーフォーム: 図形 234">
            <a:extLst>
              <a:ext uri="{FF2B5EF4-FFF2-40B4-BE49-F238E27FC236}">
                <a16:creationId xmlns:a16="http://schemas.microsoft.com/office/drawing/2014/main" id="{50B774EE-3051-4E5C-C97F-5785597A931B}"/>
              </a:ext>
            </a:extLst>
          </p:cNvPr>
          <p:cNvSpPr/>
          <p:nvPr/>
        </p:nvSpPr>
        <p:spPr>
          <a:xfrm>
            <a:off x="21374100" y="-2965450"/>
            <a:ext cx="711200" cy="622300"/>
          </a:xfrm>
          <a:custGeom>
            <a:avLst/>
            <a:gdLst>
              <a:gd name="connsiteX0" fmla="*/ 0 w 711200"/>
              <a:gd name="connsiteY0" fmla="*/ 622300 h 622300"/>
              <a:gd name="connsiteX1" fmla="*/ 222250 w 711200"/>
              <a:gd name="connsiteY1" fmla="*/ 419100 h 622300"/>
              <a:gd name="connsiteX2" fmla="*/ 336550 w 711200"/>
              <a:gd name="connsiteY2" fmla="*/ 171450 h 622300"/>
              <a:gd name="connsiteX3" fmla="*/ 558800 w 711200"/>
              <a:gd name="connsiteY3" fmla="*/ 82550 h 622300"/>
              <a:gd name="connsiteX4" fmla="*/ 692150 w 711200"/>
              <a:gd name="connsiteY4" fmla="*/ 82550 h 622300"/>
              <a:gd name="connsiteX5" fmla="*/ 711200 w 711200"/>
              <a:gd name="connsiteY5" fmla="*/ 0 h 622300"/>
              <a:gd name="connsiteX6" fmla="*/ 0 w 711200"/>
              <a:gd name="connsiteY6" fmla="*/ 19050 h 622300"/>
              <a:gd name="connsiteX7" fmla="*/ 0 w 711200"/>
              <a:gd name="connsiteY7" fmla="*/ 6223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1200" h="622300">
                <a:moveTo>
                  <a:pt x="0" y="622300"/>
                </a:moveTo>
                <a:lnTo>
                  <a:pt x="222250" y="419100"/>
                </a:lnTo>
                <a:lnTo>
                  <a:pt x="336550" y="171450"/>
                </a:lnTo>
                <a:lnTo>
                  <a:pt x="558800" y="82550"/>
                </a:lnTo>
                <a:lnTo>
                  <a:pt x="692150" y="82550"/>
                </a:lnTo>
                <a:lnTo>
                  <a:pt x="711200" y="0"/>
                </a:lnTo>
                <a:lnTo>
                  <a:pt x="0" y="19050"/>
                </a:lnTo>
                <a:lnTo>
                  <a:pt x="0" y="62230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7" name="フリーフォーム: 図形 286">
            <a:extLst>
              <a:ext uri="{FF2B5EF4-FFF2-40B4-BE49-F238E27FC236}">
                <a16:creationId xmlns:a16="http://schemas.microsoft.com/office/drawing/2014/main" id="{38F5CAE1-C175-54EA-D457-309CECC0581E}"/>
              </a:ext>
            </a:extLst>
          </p:cNvPr>
          <p:cNvSpPr/>
          <p:nvPr/>
        </p:nvSpPr>
        <p:spPr>
          <a:xfrm>
            <a:off x="25060275" y="-1958975"/>
            <a:ext cx="2324100" cy="2343150"/>
          </a:xfrm>
          <a:custGeom>
            <a:avLst/>
            <a:gdLst>
              <a:gd name="connsiteX0" fmla="*/ 127000 w 2324100"/>
              <a:gd name="connsiteY0" fmla="*/ 0 h 2343150"/>
              <a:gd name="connsiteX1" fmla="*/ 311150 w 2324100"/>
              <a:gd name="connsiteY1" fmla="*/ 9525 h 2343150"/>
              <a:gd name="connsiteX2" fmla="*/ 723900 w 2324100"/>
              <a:gd name="connsiteY2" fmla="*/ 127000 h 2343150"/>
              <a:gd name="connsiteX3" fmla="*/ 876300 w 2324100"/>
              <a:gd name="connsiteY3" fmla="*/ 222250 h 2343150"/>
              <a:gd name="connsiteX4" fmla="*/ 1152525 w 2324100"/>
              <a:gd name="connsiteY4" fmla="*/ 231775 h 2343150"/>
              <a:gd name="connsiteX5" fmla="*/ 1250950 w 2324100"/>
              <a:gd name="connsiteY5" fmla="*/ 574675 h 2343150"/>
              <a:gd name="connsiteX6" fmla="*/ 1412875 w 2324100"/>
              <a:gd name="connsiteY6" fmla="*/ 530225 h 2343150"/>
              <a:gd name="connsiteX7" fmla="*/ 1492250 w 2324100"/>
              <a:gd name="connsiteY7" fmla="*/ 879475 h 2343150"/>
              <a:gd name="connsiteX8" fmla="*/ 1397000 w 2324100"/>
              <a:gd name="connsiteY8" fmla="*/ 911225 h 2343150"/>
              <a:gd name="connsiteX9" fmla="*/ 1743075 w 2324100"/>
              <a:gd name="connsiteY9" fmla="*/ 1651000 h 2343150"/>
              <a:gd name="connsiteX10" fmla="*/ 2219325 w 2324100"/>
              <a:gd name="connsiteY10" fmla="*/ 1638300 h 2343150"/>
              <a:gd name="connsiteX11" fmla="*/ 2324100 w 2324100"/>
              <a:gd name="connsiteY11" fmla="*/ 1965325 h 2343150"/>
              <a:gd name="connsiteX12" fmla="*/ 850900 w 2324100"/>
              <a:gd name="connsiteY12" fmla="*/ 2282825 h 2343150"/>
              <a:gd name="connsiteX13" fmla="*/ 863600 w 2324100"/>
              <a:gd name="connsiteY13" fmla="*/ 2343150 h 2343150"/>
              <a:gd name="connsiteX14" fmla="*/ 695325 w 2324100"/>
              <a:gd name="connsiteY14" fmla="*/ 2308225 h 2343150"/>
              <a:gd name="connsiteX15" fmla="*/ 631825 w 2324100"/>
              <a:gd name="connsiteY15" fmla="*/ 2184400 h 2343150"/>
              <a:gd name="connsiteX16" fmla="*/ 517525 w 2324100"/>
              <a:gd name="connsiteY16" fmla="*/ 2149475 h 2343150"/>
              <a:gd name="connsiteX17" fmla="*/ 0 w 2324100"/>
              <a:gd name="connsiteY17" fmla="*/ 723900 h 2343150"/>
              <a:gd name="connsiteX18" fmla="*/ 44450 w 2324100"/>
              <a:gd name="connsiteY18" fmla="*/ 174625 h 2343150"/>
              <a:gd name="connsiteX19" fmla="*/ 146050 w 2324100"/>
              <a:gd name="connsiteY19" fmla="*/ 95250 h 2343150"/>
              <a:gd name="connsiteX20" fmla="*/ 127000 w 2324100"/>
              <a:gd name="connsiteY20" fmla="*/ 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324100" h="2343150">
                <a:moveTo>
                  <a:pt x="127000" y="0"/>
                </a:moveTo>
                <a:lnTo>
                  <a:pt x="311150" y="9525"/>
                </a:lnTo>
                <a:lnTo>
                  <a:pt x="723900" y="127000"/>
                </a:lnTo>
                <a:lnTo>
                  <a:pt x="876300" y="222250"/>
                </a:lnTo>
                <a:lnTo>
                  <a:pt x="1152525" y="231775"/>
                </a:lnTo>
                <a:lnTo>
                  <a:pt x="1250950" y="574675"/>
                </a:lnTo>
                <a:lnTo>
                  <a:pt x="1412875" y="530225"/>
                </a:lnTo>
                <a:lnTo>
                  <a:pt x="1492250" y="879475"/>
                </a:lnTo>
                <a:lnTo>
                  <a:pt x="1397000" y="911225"/>
                </a:lnTo>
                <a:lnTo>
                  <a:pt x="1743075" y="1651000"/>
                </a:lnTo>
                <a:lnTo>
                  <a:pt x="2219325" y="1638300"/>
                </a:lnTo>
                <a:lnTo>
                  <a:pt x="2324100" y="1965325"/>
                </a:lnTo>
                <a:lnTo>
                  <a:pt x="850900" y="2282825"/>
                </a:lnTo>
                <a:lnTo>
                  <a:pt x="863600" y="2343150"/>
                </a:lnTo>
                <a:lnTo>
                  <a:pt x="695325" y="2308225"/>
                </a:lnTo>
                <a:lnTo>
                  <a:pt x="631825" y="2184400"/>
                </a:lnTo>
                <a:lnTo>
                  <a:pt x="517525" y="2149475"/>
                </a:lnTo>
                <a:lnTo>
                  <a:pt x="0" y="723900"/>
                </a:lnTo>
                <a:lnTo>
                  <a:pt x="44450" y="174625"/>
                </a:lnTo>
                <a:lnTo>
                  <a:pt x="146050" y="95250"/>
                </a:lnTo>
                <a:lnTo>
                  <a:pt x="12700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6" name="グループ化 145">
            <a:extLst>
              <a:ext uri="{FF2B5EF4-FFF2-40B4-BE49-F238E27FC236}">
                <a16:creationId xmlns:a16="http://schemas.microsoft.com/office/drawing/2014/main" id="{83625BC5-3E1C-44A0-2001-D34B2D3A0EDB}"/>
              </a:ext>
            </a:extLst>
          </p:cNvPr>
          <p:cNvGrpSpPr>
            <a:grpSpLocks/>
          </p:cNvGrpSpPr>
          <p:nvPr/>
        </p:nvGrpSpPr>
        <p:grpSpPr>
          <a:xfrm rot="20520000">
            <a:off x="18052638" y="-18444468"/>
            <a:ext cx="7200000" cy="18628618"/>
            <a:chOff x="9956389" y="-9000000"/>
            <a:chExt cx="7200000" cy="18628618"/>
          </a:xfrm>
        </p:grpSpPr>
        <p:grpSp>
          <p:nvGrpSpPr>
            <p:cNvPr id="147" name="グループ化 146">
              <a:extLst>
                <a:ext uri="{FF2B5EF4-FFF2-40B4-BE49-F238E27FC236}">
                  <a16:creationId xmlns:a16="http://schemas.microsoft.com/office/drawing/2014/main" id="{241A07FE-5C89-37D2-902D-4B5BAC2153DD}"/>
                </a:ext>
              </a:extLst>
            </p:cNvPr>
            <p:cNvGrpSpPr>
              <a:grpSpLocks/>
            </p:cNvGrpSpPr>
            <p:nvPr/>
          </p:nvGrpSpPr>
          <p:grpSpPr>
            <a:xfrm>
              <a:off x="10861229" y="-4091940"/>
              <a:ext cx="5399851" cy="13720558"/>
              <a:chOff x="10861229" y="-4091940"/>
              <a:chExt cx="5399851" cy="13720558"/>
            </a:xfrm>
          </p:grpSpPr>
          <p:sp>
            <p:nvSpPr>
              <p:cNvPr id="155" name="正方形/長方形 154">
                <a:extLst>
                  <a:ext uri="{FF2B5EF4-FFF2-40B4-BE49-F238E27FC236}">
                    <a16:creationId xmlns:a16="http://schemas.microsoft.com/office/drawing/2014/main" id="{B647FBBF-021D-2DC2-1FE9-68488C552EF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2925662" y="9000087"/>
                <a:ext cx="1260000" cy="540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2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6" name="台形 155">
                <a:extLst>
                  <a:ext uri="{FF2B5EF4-FFF2-40B4-BE49-F238E27FC236}">
                    <a16:creationId xmlns:a16="http://schemas.microsoft.com/office/drawing/2014/main" id="{BA693327-261B-14E3-8B84-61152E9C1999}"/>
                  </a:ext>
                </a:extLst>
              </p:cNvPr>
              <p:cNvSpPr>
                <a:spLocks/>
              </p:cNvSpPr>
              <p:nvPr/>
            </p:nvSpPr>
            <p:spPr>
              <a:xfrm flipV="1">
                <a:off x="10861229" y="-4091940"/>
                <a:ext cx="5399851" cy="13091589"/>
              </a:xfrm>
              <a:prstGeom prst="trapezoid">
                <a:avLst>
                  <a:gd name="adj" fmla="val 15113"/>
                </a:avLst>
              </a:prstGeom>
              <a:solidFill>
                <a:schemeClr val="accent2">
                  <a:lumMod val="40000"/>
                  <a:lumOff val="60000"/>
                  <a:alpha val="2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7" name="正方形/長方形 156">
                <a:extLst>
                  <a:ext uri="{FF2B5EF4-FFF2-40B4-BE49-F238E27FC236}">
                    <a16:creationId xmlns:a16="http://schemas.microsoft.com/office/drawing/2014/main" id="{0DED4B5E-C2AD-55D5-D879-D7DCD0B1F0B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1675877" y="8998063"/>
                <a:ext cx="3780000" cy="540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2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" name="テキスト ボックス 157">
                <a:extLst>
                  <a:ext uri="{FF2B5EF4-FFF2-40B4-BE49-F238E27FC236}">
                    <a16:creationId xmlns:a16="http://schemas.microsoft.com/office/drawing/2014/main" id="{E5F08FF7-BEAA-227F-0F4C-FFAD4EBF1ECB}"/>
                  </a:ext>
                </a:extLst>
              </p:cNvPr>
              <p:cNvSpPr txBox="1">
                <a:spLocks/>
              </p:cNvSpPr>
              <p:nvPr/>
            </p:nvSpPr>
            <p:spPr>
              <a:xfrm rot="5400000">
                <a:off x="14007907" y="9020877"/>
                <a:ext cx="481222" cy="2539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ctr">
                  <a:defRPr kumimoji="1"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ja-JP" sz="105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10m</a:t>
                </a:r>
                <a:endParaRPr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59" name="テキスト ボックス 158">
                <a:extLst>
                  <a:ext uri="{FF2B5EF4-FFF2-40B4-BE49-F238E27FC236}">
                    <a16:creationId xmlns:a16="http://schemas.microsoft.com/office/drawing/2014/main" id="{A232D567-8AB2-A400-F82C-CFACDB19F240}"/>
                  </a:ext>
                </a:extLst>
              </p:cNvPr>
              <p:cNvSpPr txBox="1">
                <a:spLocks/>
              </p:cNvSpPr>
              <p:nvPr/>
            </p:nvSpPr>
            <p:spPr>
              <a:xfrm rot="5400000">
                <a:off x="14979242" y="9186637"/>
                <a:ext cx="674328" cy="2096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ctr">
                  <a:defRPr kumimoji="1"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ja-JP" sz="105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45m</a:t>
                </a:r>
                <a:endParaRPr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60" name="テキスト ボックス 159">
                <a:extLst>
                  <a:ext uri="{FF2B5EF4-FFF2-40B4-BE49-F238E27FC236}">
                    <a16:creationId xmlns:a16="http://schemas.microsoft.com/office/drawing/2014/main" id="{D09CA243-B2EE-5043-9A56-6A49C78420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817318" y="-4055516"/>
                <a:ext cx="1617845" cy="29436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ctr">
                  <a:defRPr kumimoji="1"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ja-JP" sz="105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360m(H45m)</a:t>
                </a:r>
                <a:endParaRPr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61" name="台形 160">
                <a:extLst>
                  <a:ext uri="{FF2B5EF4-FFF2-40B4-BE49-F238E27FC236}">
                    <a16:creationId xmlns:a16="http://schemas.microsoft.com/office/drawing/2014/main" id="{488D084F-88AF-8943-D67B-D277E16142DD}"/>
                  </a:ext>
                </a:extLst>
              </p:cNvPr>
              <p:cNvSpPr>
                <a:spLocks/>
              </p:cNvSpPr>
              <p:nvPr/>
            </p:nvSpPr>
            <p:spPr>
              <a:xfrm flipV="1">
                <a:off x="12207875" y="3209923"/>
                <a:ext cx="2695574" cy="5782937"/>
              </a:xfrm>
              <a:prstGeom prst="trapezoid">
                <a:avLst>
                  <a:gd name="adj" fmla="val 13215"/>
                </a:avLst>
              </a:pr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2" name="テキスト ボックス 161">
                <a:extLst>
                  <a:ext uri="{FF2B5EF4-FFF2-40B4-BE49-F238E27FC236}">
                    <a16:creationId xmlns:a16="http://schemas.microsoft.com/office/drawing/2014/main" id="{2A936D78-9915-7DD3-1CAF-D7AAA26FA9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435762" y="3097332"/>
                <a:ext cx="1431276" cy="1810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ctr">
                  <a:defRPr kumimoji="1"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ja-JP" sz="105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160m(H20m)</a:t>
                </a:r>
                <a:endParaRPr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63" name="台形 162">
                <a:extLst>
                  <a:ext uri="{FF2B5EF4-FFF2-40B4-BE49-F238E27FC236}">
                    <a16:creationId xmlns:a16="http://schemas.microsoft.com/office/drawing/2014/main" id="{C015D067-0915-671D-8076-4D8BED14536A}"/>
                  </a:ext>
                </a:extLst>
              </p:cNvPr>
              <p:cNvSpPr>
                <a:spLocks/>
              </p:cNvSpPr>
              <p:nvPr/>
            </p:nvSpPr>
            <p:spPr>
              <a:xfrm flipV="1">
                <a:off x="11665823" y="275278"/>
                <a:ext cx="3786153" cy="8724370"/>
              </a:xfrm>
              <a:prstGeom prst="trapezoid">
                <a:avLst>
                  <a:gd name="adj" fmla="val 14216"/>
                </a:avLst>
              </a:prstGeom>
              <a:noFill/>
              <a:ln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" name="テキスト ボックス 163">
                <a:extLst>
                  <a:ext uri="{FF2B5EF4-FFF2-40B4-BE49-F238E27FC236}">
                    <a16:creationId xmlns:a16="http://schemas.microsoft.com/office/drawing/2014/main" id="{52CB5652-3BD7-CB2B-5D30-61343246982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3614822" y="83618"/>
                <a:ext cx="1610709" cy="21604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ctr">
                  <a:defRPr kumimoji="1"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ja-JP" sz="105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240m(H30m)</a:t>
                </a:r>
                <a:endParaRPr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65" name="テキスト ボックス 164">
                <a:extLst>
                  <a:ext uri="{FF2B5EF4-FFF2-40B4-BE49-F238E27FC236}">
                    <a16:creationId xmlns:a16="http://schemas.microsoft.com/office/drawing/2014/main" id="{374FCBED-C2A4-D8CA-63C2-5093ED913258}"/>
                  </a:ext>
                </a:extLst>
              </p:cNvPr>
              <p:cNvSpPr txBox="1">
                <a:spLocks/>
              </p:cNvSpPr>
              <p:nvPr/>
            </p:nvSpPr>
            <p:spPr>
              <a:xfrm rot="5400000">
                <a:off x="13907568" y="8993734"/>
                <a:ext cx="39786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5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5m</a:t>
                </a:r>
                <a:endParaRPr kumimoji="1"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cxnSp>
            <p:nvCxnSpPr>
              <p:cNvPr id="166" name="直線コネクタ 165">
                <a:extLst>
                  <a:ext uri="{FF2B5EF4-FFF2-40B4-BE49-F238E27FC236}">
                    <a16:creationId xmlns:a16="http://schemas.microsoft.com/office/drawing/2014/main" id="{CBF0EAEE-BDC1-9C63-55F0-E10EC66DE4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548643" y="8992860"/>
                <a:ext cx="0" cy="539204"/>
              </a:xfrm>
              <a:prstGeom prst="line">
                <a:avLst/>
              </a:prstGeom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線コネクタ 166">
                <a:extLst>
                  <a:ext uri="{FF2B5EF4-FFF2-40B4-BE49-F238E27FC236}">
                    <a16:creationId xmlns:a16="http://schemas.microsoft.com/office/drawing/2014/main" id="{DEC13429-959B-B83D-8968-33141CA978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915359" y="8997620"/>
                <a:ext cx="0" cy="539204"/>
              </a:xfrm>
              <a:prstGeom prst="line">
                <a:avLst/>
              </a:prstGeom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線コネクタ 167">
                <a:extLst>
                  <a:ext uri="{FF2B5EF4-FFF2-40B4-BE49-F238E27FC236}">
                    <a16:creationId xmlns:a16="http://schemas.microsoft.com/office/drawing/2014/main" id="{5F0F1841-865D-C3E2-ABD6-ABE1677066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198350" y="8992860"/>
                <a:ext cx="0" cy="539204"/>
              </a:xfrm>
              <a:prstGeom prst="line">
                <a:avLst/>
              </a:prstGeom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線コネクタ 168">
                <a:extLst>
                  <a:ext uri="{FF2B5EF4-FFF2-40B4-BE49-F238E27FC236}">
                    <a16:creationId xmlns:a16="http://schemas.microsoft.com/office/drawing/2014/main" id="{0F7AF7F3-734F-68EB-38EC-5A71A126F3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565066" y="8997620"/>
                <a:ext cx="0" cy="539204"/>
              </a:xfrm>
              <a:prstGeom prst="line">
                <a:avLst/>
              </a:prstGeom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テキスト ボックス 169">
                <a:extLst>
                  <a:ext uri="{FF2B5EF4-FFF2-40B4-BE49-F238E27FC236}">
                    <a16:creationId xmlns:a16="http://schemas.microsoft.com/office/drawing/2014/main" id="{5AF70928-DA47-63DC-7417-DB029FA7B2B2}"/>
                  </a:ext>
                </a:extLst>
              </p:cNvPr>
              <p:cNvSpPr txBox="1">
                <a:spLocks/>
              </p:cNvSpPr>
              <p:nvPr/>
            </p:nvSpPr>
            <p:spPr>
              <a:xfrm rot="5622623">
                <a:off x="15008554" y="8511631"/>
                <a:ext cx="69923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5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(H45m)</a:t>
                </a:r>
                <a:endParaRPr kumimoji="1"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71" name="テキスト ボックス 170">
                <a:extLst>
                  <a:ext uri="{FF2B5EF4-FFF2-40B4-BE49-F238E27FC236}">
                    <a16:creationId xmlns:a16="http://schemas.microsoft.com/office/drawing/2014/main" id="{67D89EC5-16DD-0CB5-E58C-6D0892597F47}"/>
                  </a:ext>
                </a:extLst>
              </p:cNvPr>
              <p:cNvSpPr txBox="1">
                <a:spLocks/>
              </p:cNvSpPr>
              <p:nvPr/>
            </p:nvSpPr>
            <p:spPr>
              <a:xfrm rot="5622623">
                <a:off x="14099956" y="8509247"/>
                <a:ext cx="69923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5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(H20m)</a:t>
                </a:r>
                <a:endParaRPr kumimoji="1"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72" name="テキスト ボックス 171">
                <a:extLst>
                  <a:ext uri="{FF2B5EF4-FFF2-40B4-BE49-F238E27FC236}">
                    <a16:creationId xmlns:a16="http://schemas.microsoft.com/office/drawing/2014/main" id="{B28772DC-D1EC-73E0-B594-CD9B6FFBD04C}"/>
                  </a:ext>
                </a:extLst>
              </p:cNvPr>
              <p:cNvSpPr txBox="1">
                <a:spLocks/>
              </p:cNvSpPr>
              <p:nvPr/>
            </p:nvSpPr>
            <p:spPr>
              <a:xfrm rot="5622623">
                <a:off x="14487698" y="8391618"/>
                <a:ext cx="699230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5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(H30m)</a:t>
                </a:r>
                <a:endParaRPr kumimoji="1"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48" name="グループ化 147">
              <a:extLst>
                <a:ext uri="{FF2B5EF4-FFF2-40B4-BE49-F238E27FC236}">
                  <a16:creationId xmlns:a16="http://schemas.microsoft.com/office/drawing/2014/main" id="{8A069C44-B42A-301A-1B45-7706E9266C39}"/>
                </a:ext>
              </a:extLst>
            </p:cNvPr>
            <p:cNvGrpSpPr>
              <a:grpSpLocks/>
            </p:cNvGrpSpPr>
            <p:nvPr/>
          </p:nvGrpSpPr>
          <p:grpSpPr>
            <a:xfrm>
              <a:off x="9956389" y="-9000000"/>
              <a:ext cx="7200000" cy="18540000"/>
              <a:chOff x="9956389" y="-9000000"/>
              <a:chExt cx="7200000" cy="18540000"/>
            </a:xfrm>
          </p:grpSpPr>
          <p:sp>
            <p:nvSpPr>
              <p:cNvPr id="149" name="正方形/長方形 148">
                <a:extLst>
                  <a:ext uri="{FF2B5EF4-FFF2-40B4-BE49-F238E27FC236}">
                    <a16:creationId xmlns:a16="http://schemas.microsoft.com/office/drawing/2014/main" id="{7E7BC92A-6906-B44F-9918-5DC20C5E88E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3292739" y="9000000"/>
                <a:ext cx="540000" cy="540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600"/>
              </a:p>
            </p:txBody>
          </p:sp>
          <p:cxnSp>
            <p:nvCxnSpPr>
              <p:cNvPr id="150" name="直線コネクタ 149">
                <a:extLst>
                  <a:ext uri="{FF2B5EF4-FFF2-40B4-BE49-F238E27FC236}">
                    <a16:creationId xmlns:a16="http://schemas.microsoft.com/office/drawing/2014/main" id="{FFCBDD94-0A7B-00C5-F966-47834099779A}"/>
                  </a:ext>
                </a:extLst>
              </p:cNvPr>
              <p:cNvCxnSpPr>
                <a:cxnSpLocks/>
                <a:stCxn id="154" idx="2"/>
                <a:endCxn id="154" idx="0"/>
              </p:cNvCxnSpPr>
              <p:nvPr/>
            </p:nvCxnSpPr>
            <p:spPr>
              <a:xfrm>
                <a:off x="13556389" y="-9000000"/>
                <a:ext cx="0" cy="18000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テキスト ボックス 150">
                <a:extLst>
                  <a:ext uri="{FF2B5EF4-FFF2-40B4-BE49-F238E27FC236}">
                    <a16:creationId xmlns:a16="http://schemas.microsoft.com/office/drawing/2014/main" id="{6E2FFEDD-D973-B9DB-AFD5-47B41B4E03FD}"/>
                  </a:ext>
                </a:extLst>
              </p:cNvPr>
              <p:cNvSpPr txBox="1">
                <a:spLocks/>
              </p:cNvSpPr>
              <p:nvPr/>
            </p:nvSpPr>
            <p:spPr>
              <a:xfrm rot="11100000">
                <a:off x="13826164" y="7637131"/>
                <a:ext cx="168910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RWY 16</a:t>
                </a:r>
              </a:p>
              <a:p>
                <a:pPr algn="ctr"/>
                <a:r>
                  <a:rPr lang="ja-JP" altLang="en-US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進入</a:t>
                </a:r>
                <a:r>
                  <a:rPr lang="en-US" altLang="ja-JP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/</a:t>
                </a:r>
                <a:r>
                  <a:rPr lang="ja-JP" altLang="en-US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離脱</a:t>
                </a:r>
              </a:p>
            </p:txBody>
          </p:sp>
          <p:sp>
            <p:nvSpPr>
              <p:cNvPr id="152" name="テキスト ボックス 151">
                <a:extLst>
                  <a:ext uri="{FF2B5EF4-FFF2-40B4-BE49-F238E27FC236}">
                    <a16:creationId xmlns:a16="http://schemas.microsoft.com/office/drawing/2014/main" id="{0E049B40-8301-F9F6-18FC-83916E2F6E3E}"/>
                  </a:ext>
                </a:extLst>
              </p:cNvPr>
              <p:cNvSpPr txBox="1">
                <a:spLocks/>
              </p:cNvSpPr>
              <p:nvPr/>
            </p:nvSpPr>
            <p:spPr>
              <a:xfrm rot="11100000">
                <a:off x="13133072" y="7869413"/>
                <a:ext cx="1058655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589" b="1" dirty="0"/>
                  <a:t>162</a:t>
                </a:r>
                <a:r>
                  <a:rPr lang="en-US" altLang="ja-JP" sz="2600" b="1" dirty="0"/>
                  <a:t>°</a:t>
                </a:r>
                <a:endParaRPr lang="ja-JP" altLang="en-US" sz="2600" b="1" dirty="0"/>
              </a:p>
            </p:txBody>
          </p:sp>
          <p:cxnSp>
            <p:nvCxnSpPr>
              <p:cNvPr id="153" name="直線コネクタ 152">
                <a:extLst>
                  <a:ext uri="{FF2B5EF4-FFF2-40B4-BE49-F238E27FC236}">
                    <a16:creationId xmlns:a16="http://schemas.microsoft.com/office/drawing/2014/main" id="{5695B50A-F579-273C-255C-37186BEC51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804677" y="6926762"/>
                <a:ext cx="0" cy="97176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4" name="台形 153">
                <a:extLst>
                  <a:ext uri="{FF2B5EF4-FFF2-40B4-BE49-F238E27FC236}">
                    <a16:creationId xmlns:a16="http://schemas.microsoft.com/office/drawing/2014/main" id="{6816CFD0-1E9D-8595-B90F-CFAE2C1A24A4}"/>
                  </a:ext>
                </a:extLst>
              </p:cNvPr>
              <p:cNvSpPr>
                <a:spLocks/>
              </p:cNvSpPr>
              <p:nvPr/>
            </p:nvSpPr>
            <p:spPr>
              <a:xfrm flipV="1">
                <a:off x="9956389" y="-9000000"/>
                <a:ext cx="7200000" cy="18000000"/>
              </a:xfrm>
              <a:prstGeom prst="trapezoid">
                <a:avLst>
                  <a:gd name="adj" fmla="val 4614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20" name="雲 119">
            <a:extLst>
              <a:ext uri="{FF2B5EF4-FFF2-40B4-BE49-F238E27FC236}">
                <a16:creationId xmlns:a16="http://schemas.microsoft.com/office/drawing/2014/main" id="{8C1CA16E-670C-B4F6-498A-B3B60FB42439}"/>
              </a:ext>
            </a:extLst>
          </p:cNvPr>
          <p:cNvSpPr/>
          <p:nvPr/>
        </p:nvSpPr>
        <p:spPr>
          <a:xfrm>
            <a:off x="22706012" y="-2705103"/>
            <a:ext cx="202435" cy="202435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雲 120">
            <a:extLst>
              <a:ext uri="{FF2B5EF4-FFF2-40B4-BE49-F238E27FC236}">
                <a16:creationId xmlns:a16="http://schemas.microsoft.com/office/drawing/2014/main" id="{579CD7C9-E792-8220-3B95-7608A3EA5584}"/>
              </a:ext>
            </a:extLst>
          </p:cNvPr>
          <p:cNvSpPr/>
          <p:nvPr/>
        </p:nvSpPr>
        <p:spPr>
          <a:xfrm>
            <a:off x="22777450" y="-2486028"/>
            <a:ext cx="202435" cy="202435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2" name="雲 121">
            <a:extLst>
              <a:ext uri="{FF2B5EF4-FFF2-40B4-BE49-F238E27FC236}">
                <a16:creationId xmlns:a16="http://schemas.microsoft.com/office/drawing/2014/main" id="{245DE3D1-364B-E25D-E12D-BCC22F395081}"/>
              </a:ext>
            </a:extLst>
          </p:cNvPr>
          <p:cNvSpPr/>
          <p:nvPr/>
        </p:nvSpPr>
        <p:spPr>
          <a:xfrm>
            <a:off x="22825075" y="-2309815"/>
            <a:ext cx="202435" cy="202435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" name="雲 122">
            <a:extLst>
              <a:ext uri="{FF2B5EF4-FFF2-40B4-BE49-F238E27FC236}">
                <a16:creationId xmlns:a16="http://schemas.microsoft.com/office/drawing/2014/main" id="{869522FA-C260-1BD9-5013-1BB5A79FA584}"/>
              </a:ext>
            </a:extLst>
          </p:cNvPr>
          <p:cNvSpPr/>
          <p:nvPr/>
        </p:nvSpPr>
        <p:spPr>
          <a:xfrm>
            <a:off x="22858412" y="-2105028"/>
            <a:ext cx="202435" cy="202435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雲 123">
            <a:extLst>
              <a:ext uri="{FF2B5EF4-FFF2-40B4-BE49-F238E27FC236}">
                <a16:creationId xmlns:a16="http://schemas.microsoft.com/office/drawing/2014/main" id="{DED8CAA7-DCF4-EF6B-2E8B-E2AF0331BB76}"/>
              </a:ext>
            </a:extLst>
          </p:cNvPr>
          <p:cNvSpPr/>
          <p:nvPr/>
        </p:nvSpPr>
        <p:spPr>
          <a:xfrm>
            <a:off x="22872700" y="-1905003"/>
            <a:ext cx="202435" cy="202435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" name="雲 124">
            <a:extLst>
              <a:ext uri="{FF2B5EF4-FFF2-40B4-BE49-F238E27FC236}">
                <a16:creationId xmlns:a16="http://schemas.microsoft.com/office/drawing/2014/main" id="{7CDE797D-2BC6-1FA2-0158-967BEF2756CC}"/>
              </a:ext>
            </a:extLst>
          </p:cNvPr>
          <p:cNvSpPr/>
          <p:nvPr/>
        </p:nvSpPr>
        <p:spPr>
          <a:xfrm>
            <a:off x="22920325" y="-1704978"/>
            <a:ext cx="202435" cy="202435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雲 125">
            <a:extLst>
              <a:ext uri="{FF2B5EF4-FFF2-40B4-BE49-F238E27FC236}">
                <a16:creationId xmlns:a16="http://schemas.microsoft.com/office/drawing/2014/main" id="{7462209C-8ACA-ECF2-2FB2-AAD34930DE32}"/>
              </a:ext>
            </a:extLst>
          </p:cNvPr>
          <p:cNvSpPr/>
          <p:nvPr/>
        </p:nvSpPr>
        <p:spPr>
          <a:xfrm>
            <a:off x="22948900" y="-1514478"/>
            <a:ext cx="202435" cy="202435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雲 126">
            <a:extLst>
              <a:ext uri="{FF2B5EF4-FFF2-40B4-BE49-F238E27FC236}">
                <a16:creationId xmlns:a16="http://schemas.microsoft.com/office/drawing/2014/main" id="{B4D6922A-944F-9849-5504-CEB880E196DD}"/>
              </a:ext>
            </a:extLst>
          </p:cNvPr>
          <p:cNvSpPr/>
          <p:nvPr/>
        </p:nvSpPr>
        <p:spPr>
          <a:xfrm>
            <a:off x="23020338" y="-1323978"/>
            <a:ext cx="202435" cy="202435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雲 127">
            <a:extLst>
              <a:ext uri="{FF2B5EF4-FFF2-40B4-BE49-F238E27FC236}">
                <a16:creationId xmlns:a16="http://schemas.microsoft.com/office/drawing/2014/main" id="{B679EB4E-176F-7E76-3111-70303FC23650}"/>
              </a:ext>
            </a:extLst>
          </p:cNvPr>
          <p:cNvSpPr/>
          <p:nvPr/>
        </p:nvSpPr>
        <p:spPr>
          <a:xfrm>
            <a:off x="23101301" y="-1143003"/>
            <a:ext cx="202435" cy="202435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雲 128">
            <a:extLst>
              <a:ext uri="{FF2B5EF4-FFF2-40B4-BE49-F238E27FC236}">
                <a16:creationId xmlns:a16="http://schemas.microsoft.com/office/drawing/2014/main" id="{F73EFB80-D666-504A-29A5-1C8A82FEE29F}"/>
              </a:ext>
            </a:extLst>
          </p:cNvPr>
          <p:cNvSpPr/>
          <p:nvPr/>
        </p:nvSpPr>
        <p:spPr>
          <a:xfrm>
            <a:off x="23167976" y="-957265"/>
            <a:ext cx="202435" cy="202435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" name="雲 130">
            <a:extLst>
              <a:ext uri="{FF2B5EF4-FFF2-40B4-BE49-F238E27FC236}">
                <a16:creationId xmlns:a16="http://schemas.microsoft.com/office/drawing/2014/main" id="{67A10C4A-D277-48EC-BFB9-EDBFEBF90957}"/>
              </a:ext>
            </a:extLst>
          </p:cNvPr>
          <p:cNvSpPr/>
          <p:nvPr/>
        </p:nvSpPr>
        <p:spPr>
          <a:xfrm>
            <a:off x="24965818" y="-2828929"/>
            <a:ext cx="202435" cy="202435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" name="雲 131">
            <a:extLst>
              <a:ext uri="{FF2B5EF4-FFF2-40B4-BE49-F238E27FC236}">
                <a16:creationId xmlns:a16="http://schemas.microsoft.com/office/drawing/2014/main" id="{AC03841C-4029-F7E4-A3B9-2C16FB9A65B6}"/>
              </a:ext>
            </a:extLst>
          </p:cNvPr>
          <p:cNvSpPr/>
          <p:nvPr/>
        </p:nvSpPr>
        <p:spPr>
          <a:xfrm>
            <a:off x="25080118" y="-3024191"/>
            <a:ext cx="202435" cy="202435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" name="雲 133">
            <a:extLst>
              <a:ext uri="{FF2B5EF4-FFF2-40B4-BE49-F238E27FC236}">
                <a16:creationId xmlns:a16="http://schemas.microsoft.com/office/drawing/2014/main" id="{EFE4C678-EADF-F7B7-CF05-14005977F60C}"/>
              </a:ext>
            </a:extLst>
          </p:cNvPr>
          <p:cNvSpPr/>
          <p:nvPr/>
        </p:nvSpPr>
        <p:spPr>
          <a:xfrm>
            <a:off x="25399205" y="-2752729"/>
            <a:ext cx="202435" cy="202435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雲 135">
            <a:extLst>
              <a:ext uri="{FF2B5EF4-FFF2-40B4-BE49-F238E27FC236}">
                <a16:creationId xmlns:a16="http://schemas.microsoft.com/office/drawing/2014/main" id="{E401F87D-1D27-D87F-982D-E0015F4B182E}"/>
              </a:ext>
            </a:extLst>
          </p:cNvPr>
          <p:cNvSpPr/>
          <p:nvPr/>
        </p:nvSpPr>
        <p:spPr>
          <a:xfrm>
            <a:off x="25237281" y="-2914653"/>
            <a:ext cx="202435" cy="202435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9" name="雲 138">
            <a:extLst>
              <a:ext uri="{FF2B5EF4-FFF2-40B4-BE49-F238E27FC236}">
                <a16:creationId xmlns:a16="http://schemas.microsoft.com/office/drawing/2014/main" id="{055B8B1A-39D1-3CF5-8ED8-0F8F4FFFCAE5}"/>
              </a:ext>
            </a:extLst>
          </p:cNvPr>
          <p:cNvSpPr/>
          <p:nvPr/>
        </p:nvSpPr>
        <p:spPr>
          <a:xfrm>
            <a:off x="24799131" y="-2576517"/>
            <a:ext cx="202435" cy="202435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A381DE17-3419-9F46-2A68-A207735A268F}"/>
              </a:ext>
            </a:extLst>
          </p:cNvPr>
          <p:cNvSpPr txBox="1"/>
          <p:nvPr/>
        </p:nvSpPr>
        <p:spPr>
          <a:xfrm>
            <a:off x="25958758" y="800176"/>
            <a:ext cx="20518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800" dirty="0">
                <a:highlight>
                  <a:srgbClr val="FFFFFF"/>
                </a:highlight>
              </a:rPr>
              <a:t>草地</a:t>
            </a:r>
          </a:p>
        </p:txBody>
      </p:sp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E3FD3D15-F057-9ED8-E2F9-2BBC8A62951D}"/>
              </a:ext>
            </a:extLst>
          </p:cNvPr>
          <p:cNvSpPr txBox="1"/>
          <p:nvPr/>
        </p:nvSpPr>
        <p:spPr>
          <a:xfrm>
            <a:off x="22449748" y="972896"/>
            <a:ext cx="10259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800" dirty="0">
                <a:highlight>
                  <a:srgbClr val="FFFFFF"/>
                </a:highlight>
              </a:rPr>
              <a:t>海</a:t>
            </a:r>
          </a:p>
        </p:txBody>
      </p:sp>
      <p:sp>
        <p:nvSpPr>
          <p:cNvPr id="144" name="正方形/長方形 143">
            <a:extLst>
              <a:ext uri="{FF2B5EF4-FFF2-40B4-BE49-F238E27FC236}">
                <a16:creationId xmlns:a16="http://schemas.microsoft.com/office/drawing/2014/main" id="{8F1470DE-6CE4-BF27-6B2F-9E6208333F6F}"/>
              </a:ext>
            </a:extLst>
          </p:cNvPr>
          <p:cNvSpPr/>
          <p:nvPr/>
        </p:nvSpPr>
        <p:spPr>
          <a:xfrm>
            <a:off x="23614857" y="-1626394"/>
            <a:ext cx="45719" cy="4571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2AA831EB-947D-5A8A-CAE5-8A154671EFFE}"/>
              </a:ext>
            </a:extLst>
          </p:cNvPr>
          <p:cNvSpPr txBox="1"/>
          <p:nvPr/>
        </p:nvSpPr>
        <p:spPr>
          <a:xfrm>
            <a:off x="22212894" y="-998220"/>
            <a:ext cx="5455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800" dirty="0">
                <a:highlight>
                  <a:srgbClr val="FFFFFF"/>
                </a:highlight>
              </a:rPr>
              <a:t>樹木</a:t>
            </a:r>
            <a:r>
              <a:rPr kumimoji="1" lang="en-US" altLang="ja-JP" sz="800" dirty="0">
                <a:highlight>
                  <a:srgbClr val="FFFFFF"/>
                </a:highlight>
              </a:rPr>
              <a:t>: </a:t>
            </a:r>
            <a:r>
              <a:rPr kumimoji="1" lang="en-US" altLang="ja-JP" sz="800" dirty="0" err="1">
                <a:highlight>
                  <a:srgbClr val="FFFFFF"/>
                </a:highlight>
              </a:rPr>
              <a:t>Lv</a:t>
            </a:r>
            <a:r>
              <a:rPr kumimoji="1" lang="ja-JP" altLang="en-US" sz="800" dirty="0">
                <a:highlight>
                  <a:srgbClr val="FFFFFF"/>
                </a:highlight>
              </a:rPr>
              <a:t>上</a:t>
            </a:r>
            <a:r>
              <a:rPr kumimoji="1" lang="en-US" altLang="ja-JP" sz="800" dirty="0">
                <a:highlight>
                  <a:srgbClr val="FFFFFF"/>
                </a:highlight>
              </a:rPr>
              <a:t>15</a:t>
            </a:r>
            <a:endParaRPr kumimoji="1" lang="ja-JP" altLang="en-US" sz="800" dirty="0">
              <a:highlight>
                <a:srgbClr val="FFFFFF"/>
              </a:highlight>
            </a:endParaRPr>
          </a:p>
        </p:txBody>
      </p:sp>
      <p:cxnSp>
        <p:nvCxnSpPr>
          <p:cNvPr id="200" name="直線矢印コネクタ 199">
            <a:extLst>
              <a:ext uri="{FF2B5EF4-FFF2-40B4-BE49-F238E27FC236}">
                <a16:creationId xmlns:a16="http://schemas.microsoft.com/office/drawing/2014/main" id="{B797E347-0A1B-3812-70CB-55C3B4CF9AB8}"/>
              </a:ext>
            </a:extLst>
          </p:cNvPr>
          <p:cNvCxnSpPr>
            <a:cxnSpLocks/>
          </p:cNvCxnSpPr>
          <p:nvPr/>
        </p:nvCxnSpPr>
        <p:spPr>
          <a:xfrm>
            <a:off x="22783800" y="-927100"/>
            <a:ext cx="379866" cy="85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直線矢印コネクタ 202">
            <a:extLst>
              <a:ext uri="{FF2B5EF4-FFF2-40B4-BE49-F238E27FC236}">
                <a16:creationId xmlns:a16="http://schemas.microsoft.com/office/drawing/2014/main" id="{A1B5BE88-5E74-E68F-6546-4957466502AC}"/>
              </a:ext>
            </a:extLst>
          </p:cNvPr>
          <p:cNvCxnSpPr>
            <a:cxnSpLocks/>
          </p:cNvCxnSpPr>
          <p:nvPr/>
        </p:nvCxnSpPr>
        <p:spPr>
          <a:xfrm>
            <a:off x="22371050" y="-2679700"/>
            <a:ext cx="379866" cy="85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テキスト ボックス 203">
            <a:extLst>
              <a:ext uri="{FF2B5EF4-FFF2-40B4-BE49-F238E27FC236}">
                <a16:creationId xmlns:a16="http://schemas.microsoft.com/office/drawing/2014/main" id="{40DFD613-8DF3-D8EB-D207-E82D96969F5A}"/>
              </a:ext>
            </a:extLst>
          </p:cNvPr>
          <p:cNvSpPr txBox="1"/>
          <p:nvPr/>
        </p:nvSpPr>
        <p:spPr>
          <a:xfrm>
            <a:off x="21819194" y="-2738120"/>
            <a:ext cx="5455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800" dirty="0">
                <a:highlight>
                  <a:srgbClr val="FFFFFF"/>
                </a:highlight>
              </a:rPr>
              <a:t>樹木</a:t>
            </a:r>
            <a:r>
              <a:rPr kumimoji="1" lang="en-US" altLang="ja-JP" sz="800" dirty="0">
                <a:highlight>
                  <a:srgbClr val="FFFFFF"/>
                </a:highlight>
              </a:rPr>
              <a:t>: </a:t>
            </a:r>
            <a:r>
              <a:rPr kumimoji="1" lang="en-US" altLang="ja-JP" sz="800" dirty="0" err="1">
                <a:highlight>
                  <a:srgbClr val="FFFFFF"/>
                </a:highlight>
              </a:rPr>
              <a:t>Lv</a:t>
            </a:r>
            <a:r>
              <a:rPr kumimoji="1" lang="ja-JP" altLang="en-US" sz="800" dirty="0">
                <a:highlight>
                  <a:srgbClr val="FFFFFF"/>
                </a:highlight>
              </a:rPr>
              <a:t>上</a:t>
            </a:r>
            <a:r>
              <a:rPr kumimoji="1" lang="en-US" altLang="ja-JP" sz="800" dirty="0">
                <a:highlight>
                  <a:srgbClr val="FFFFFF"/>
                </a:highlight>
              </a:rPr>
              <a:t>16</a:t>
            </a:r>
            <a:endParaRPr kumimoji="1" lang="ja-JP" altLang="en-US" sz="800" dirty="0">
              <a:highlight>
                <a:srgbClr val="FFFFFF"/>
              </a:highlight>
            </a:endParaRPr>
          </a:p>
        </p:txBody>
      </p:sp>
      <p:sp>
        <p:nvSpPr>
          <p:cNvPr id="205" name="左中かっこ 204">
            <a:extLst>
              <a:ext uri="{FF2B5EF4-FFF2-40B4-BE49-F238E27FC236}">
                <a16:creationId xmlns:a16="http://schemas.microsoft.com/office/drawing/2014/main" id="{30368C5D-E32A-3228-2D80-246ECFBD0098}"/>
              </a:ext>
            </a:extLst>
          </p:cNvPr>
          <p:cNvSpPr/>
          <p:nvPr/>
        </p:nvSpPr>
        <p:spPr>
          <a:xfrm rot="20928258">
            <a:off x="22764774" y="-2447768"/>
            <a:ext cx="190500" cy="1558991"/>
          </a:xfrm>
          <a:prstGeom prst="leftBrace">
            <a:avLst>
              <a:gd name="adj1" fmla="val 54891"/>
              <a:gd name="adj2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6" name="テキスト ボックス 205">
            <a:extLst>
              <a:ext uri="{FF2B5EF4-FFF2-40B4-BE49-F238E27FC236}">
                <a16:creationId xmlns:a16="http://schemas.microsoft.com/office/drawing/2014/main" id="{9C8FE759-AA13-3550-82FC-C276DED1BBB0}"/>
              </a:ext>
            </a:extLst>
          </p:cNvPr>
          <p:cNvSpPr txBox="1"/>
          <p:nvPr/>
        </p:nvSpPr>
        <p:spPr>
          <a:xfrm>
            <a:off x="21990050" y="-1715770"/>
            <a:ext cx="76835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800" dirty="0">
                <a:highlight>
                  <a:srgbClr val="FFFFFF"/>
                </a:highlight>
              </a:rPr>
              <a:t>樹木</a:t>
            </a:r>
            <a:r>
              <a:rPr kumimoji="1" lang="en-US" altLang="ja-JP" sz="800" dirty="0">
                <a:highlight>
                  <a:srgbClr val="FFFFFF"/>
                </a:highlight>
              </a:rPr>
              <a:t>: </a:t>
            </a:r>
            <a:r>
              <a:rPr kumimoji="1" lang="en-US" altLang="ja-JP" sz="800" dirty="0" err="1">
                <a:highlight>
                  <a:srgbClr val="FFFFFF"/>
                </a:highlight>
              </a:rPr>
              <a:t>Lv</a:t>
            </a:r>
            <a:r>
              <a:rPr kumimoji="1" lang="ja-JP" altLang="en-US" sz="800" dirty="0">
                <a:highlight>
                  <a:srgbClr val="FFFFFF"/>
                </a:highlight>
              </a:rPr>
              <a:t>上</a:t>
            </a:r>
            <a:r>
              <a:rPr kumimoji="1" lang="en-US" altLang="ja-JP" sz="800" dirty="0">
                <a:highlight>
                  <a:srgbClr val="FFFFFF"/>
                </a:highlight>
              </a:rPr>
              <a:t>15</a:t>
            </a:r>
            <a:r>
              <a:rPr kumimoji="1" lang="ja-JP" altLang="en-US" sz="800" dirty="0">
                <a:highlight>
                  <a:srgbClr val="FFFFFF"/>
                </a:highlight>
              </a:rPr>
              <a:t>～</a:t>
            </a:r>
            <a:r>
              <a:rPr kumimoji="1" lang="en-US" altLang="ja-JP" sz="800" dirty="0">
                <a:highlight>
                  <a:srgbClr val="FFFFFF"/>
                </a:highlight>
              </a:rPr>
              <a:t>16</a:t>
            </a:r>
            <a:endParaRPr kumimoji="1" lang="ja-JP" altLang="en-US" sz="800" dirty="0">
              <a:highlight>
                <a:srgbClr val="FFFFFF"/>
              </a:highlight>
            </a:endParaRPr>
          </a:p>
        </p:txBody>
      </p:sp>
      <p:sp>
        <p:nvSpPr>
          <p:cNvPr id="207" name="テキスト ボックス 206">
            <a:extLst>
              <a:ext uri="{FF2B5EF4-FFF2-40B4-BE49-F238E27FC236}">
                <a16:creationId xmlns:a16="http://schemas.microsoft.com/office/drawing/2014/main" id="{59557DCE-B1DF-B8DC-B96C-AF1995A45C23}"/>
              </a:ext>
            </a:extLst>
          </p:cNvPr>
          <p:cNvSpPr txBox="1"/>
          <p:nvPr/>
        </p:nvSpPr>
        <p:spPr>
          <a:xfrm>
            <a:off x="25594268" y="-790257"/>
            <a:ext cx="9804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800" dirty="0">
                <a:highlight>
                  <a:srgbClr val="FFFFFF"/>
                </a:highlight>
              </a:rPr>
              <a:t>斜面最大高さ</a:t>
            </a:r>
            <a:r>
              <a:rPr kumimoji="1" lang="en-US" altLang="ja-JP" sz="800" dirty="0">
                <a:highlight>
                  <a:srgbClr val="FFFFFF"/>
                </a:highlight>
              </a:rPr>
              <a:t>: </a:t>
            </a:r>
            <a:r>
              <a:rPr kumimoji="1" lang="en-US" altLang="ja-JP" sz="800" dirty="0" err="1">
                <a:highlight>
                  <a:srgbClr val="FFFFFF"/>
                </a:highlight>
              </a:rPr>
              <a:t>Lv</a:t>
            </a:r>
            <a:r>
              <a:rPr kumimoji="1" lang="ja-JP" altLang="en-US" sz="800" dirty="0">
                <a:highlight>
                  <a:srgbClr val="FFFFFF"/>
                </a:highlight>
              </a:rPr>
              <a:t>上</a:t>
            </a:r>
            <a:r>
              <a:rPr kumimoji="1" lang="en-US" altLang="ja-JP" sz="800" dirty="0">
                <a:highlight>
                  <a:srgbClr val="FFFFFF"/>
                </a:highlight>
              </a:rPr>
              <a:t>5</a:t>
            </a:r>
            <a:endParaRPr kumimoji="1" lang="ja-JP" altLang="en-US" sz="800" dirty="0">
              <a:highlight>
                <a:srgbClr val="FFFFFF"/>
              </a:highlight>
            </a:endParaRPr>
          </a:p>
        </p:txBody>
      </p:sp>
      <p:sp>
        <p:nvSpPr>
          <p:cNvPr id="212" name="テキスト ボックス 211">
            <a:extLst>
              <a:ext uri="{FF2B5EF4-FFF2-40B4-BE49-F238E27FC236}">
                <a16:creationId xmlns:a16="http://schemas.microsoft.com/office/drawing/2014/main" id="{DBE9C986-12DB-5519-2F5C-E1AA1F76E338}"/>
              </a:ext>
            </a:extLst>
          </p:cNvPr>
          <p:cNvSpPr txBox="1"/>
          <p:nvPr/>
        </p:nvSpPr>
        <p:spPr>
          <a:xfrm>
            <a:off x="25594268" y="-593407"/>
            <a:ext cx="9804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800" dirty="0">
                <a:highlight>
                  <a:srgbClr val="FFFFFF"/>
                </a:highlight>
              </a:rPr>
              <a:t>斜面最低高さ</a:t>
            </a:r>
            <a:r>
              <a:rPr kumimoji="1" lang="en-US" altLang="ja-JP" sz="800" dirty="0">
                <a:highlight>
                  <a:srgbClr val="FFFFFF"/>
                </a:highlight>
              </a:rPr>
              <a:t>: </a:t>
            </a:r>
            <a:r>
              <a:rPr kumimoji="1" lang="en-US" altLang="ja-JP" sz="800" dirty="0" err="1">
                <a:highlight>
                  <a:srgbClr val="FFFFFF"/>
                </a:highlight>
              </a:rPr>
              <a:t>Lv</a:t>
            </a:r>
            <a:r>
              <a:rPr kumimoji="1" lang="ja-JP" altLang="en-US" sz="800" dirty="0">
                <a:highlight>
                  <a:srgbClr val="FFFFFF"/>
                </a:highlight>
              </a:rPr>
              <a:t>上</a:t>
            </a:r>
            <a:r>
              <a:rPr kumimoji="1" lang="en-US" altLang="ja-JP" sz="800" dirty="0">
                <a:highlight>
                  <a:srgbClr val="FFFFFF"/>
                </a:highlight>
              </a:rPr>
              <a:t>0</a:t>
            </a:r>
            <a:endParaRPr kumimoji="1" lang="ja-JP" altLang="en-US" sz="800" dirty="0">
              <a:highlight>
                <a:srgbClr val="FFFFFF"/>
              </a:highlight>
            </a:endParaRPr>
          </a:p>
        </p:txBody>
      </p:sp>
      <p:sp>
        <p:nvSpPr>
          <p:cNvPr id="216" name="フリーフォーム: 図形 215">
            <a:extLst>
              <a:ext uri="{FF2B5EF4-FFF2-40B4-BE49-F238E27FC236}">
                <a16:creationId xmlns:a16="http://schemas.microsoft.com/office/drawing/2014/main" id="{095B37B6-B6B3-C421-20D5-7B2265D3C481}"/>
              </a:ext>
            </a:extLst>
          </p:cNvPr>
          <p:cNvSpPr/>
          <p:nvPr/>
        </p:nvSpPr>
        <p:spPr>
          <a:xfrm>
            <a:off x="25069800" y="-1902618"/>
            <a:ext cx="638175" cy="2140744"/>
          </a:xfrm>
          <a:custGeom>
            <a:avLst/>
            <a:gdLst>
              <a:gd name="connsiteX0" fmla="*/ 638175 w 638175"/>
              <a:gd name="connsiteY0" fmla="*/ 2195513 h 2195513"/>
              <a:gd name="connsiteX1" fmla="*/ 528638 w 638175"/>
              <a:gd name="connsiteY1" fmla="*/ 2147888 h 2195513"/>
              <a:gd name="connsiteX2" fmla="*/ 0 w 638175"/>
              <a:gd name="connsiteY2" fmla="*/ 709613 h 2195513"/>
              <a:gd name="connsiteX3" fmla="*/ 47625 w 638175"/>
              <a:gd name="connsiteY3" fmla="*/ 171450 h 2195513"/>
              <a:gd name="connsiteX4" fmla="*/ 142875 w 638175"/>
              <a:gd name="connsiteY4" fmla="*/ 109538 h 2195513"/>
              <a:gd name="connsiteX5" fmla="*/ 171450 w 638175"/>
              <a:gd name="connsiteY5" fmla="*/ 0 h 2195513"/>
              <a:gd name="connsiteX0" fmla="*/ 638175 w 638175"/>
              <a:gd name="connsiteY0" fmla="*/ 2176463 h 2176463"/>
              <a:gd name="connsiteX1" fmla="*/ 528638 w 638175"/>
              <a:gd name="connsiteY1" fmla="*/ 2128838 h 2176463"/>
              <a:gd name="connsiteX2" fmla="*/ 0 w 638175"/>
              <a:gd name="connsiteY2" fmla="*/ 690563 h 2176463"/>
              <a:gd name="connsiteX3" fmla="*/ 47625 w 638175"/>
              <a:gd name="connsiteY3" fmla="*/ 152400 h 2176463"/>
              <a:gd name="connsiteX4" fmla="*/ 142875 w 638175"/>
              <a:gd name="connsiteY4" fmla="*/ 90488 h 2176463"/>
              <a:gd name="connsiteX5" fmla="*/ 133350 w 638175"/>
              <a:gd name="connsiteY5" fmla="*/ 0 h 2176463"/>
              <a:gd name="connsiteX0" fmla="*/ 638175 w 638175"/>
              <a:gd name="connsiteY0" fmla="*/ 2176463 h 2176463"/>
              <a:gd name="connsiteX1" fmla="*/ 528638 w 638175"/>
              <a:gd name="connsiteY1" fmla="*/ 2128838 h 2176463"/>
              <a:gd name="connsiteX2" fmla="*/ 0 w 638175"/>
              <a:gd name="connsiteY2" fmla="*/ 690563 h 2176463"/>
              <a:gd name="connsiteX3" fmla="*/ 47625 w 638175"/>
              <a:gd name="connsiteY3" fmla="*/ 152400 h 2176463"/>
              <a:gd name="connsiteX4" fmla="*/ 123825 w 638175"/>
              <a:gd name="connsiteY4" fmla="*/ 90488 h 2176463"/>
              <a:gd name="connsiteX5" fmla="*/ 133350 w 638175"/>
              <a:gd name="connsiteY5" fmla="*/ 0 h 2176463"/>
              <a:gd name="connsiteX0" fmla="*/ 638175 w 638175"/>
              <a:gd name="connsiteY0" fmla="*/ 2140744 h 2140744"/>
              <a:gd name="connsiteX1" fmla="*/ 528638 w 638175"/>
              <a:gd name="connsiteY1" fmla="*/ 2093119 h 2140744"/>
              <a:gd name="connsiteX2" fmla="*/ 0 w 638175"/>
              <a:gd name="connsiteY2" fmla="*/ 654844 h 2140744"/>
              <a:gd name="connsiteX3" fmla="*/ 47625 w 638175"/>
              <a:gd name="connsiteY3" fmla="*/ 116681 h 2140744"/>
              <a:gd name="connsiteX4" fmla="*/ 123825 w 638175"/>
              <a:gd name="connsiteY4" fmla="*/ 54769 h 2140744"/>
              <a:gd name="connsiteX5" fmla="*/ 128587 w 638175"/>
              <a:gd name="connsiteY5" fmla="*/ 0 h 214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175" h="2140744">
                <a:moveTo>
                  <a:pt x="638175" y="2140744"/>
                </a:moveTo>
                <a:lnTo>
                  <a:pt x="528638" y="2093119"/>
                </a:lnTo>
                <a:lnTo>
                  <a:pt x="0" y="654844"/>
                </a:lnTo>
                <a:lnTo>
                  <a:pt x="47625" y="116681"/>
                </a:lnTo>
                <a:lnTo>
                  <a:pt x="123825" y="54769"/>
                </a:lnTo>
                <a:cubicBezTo>
                  <a:pt x="133350" y="18256"/>
                  <a:pt x="119062" y="36513"/>
                  <a:pt x="128587" y="0"/>
                </a:cubicBezTo>
              </a:path>
            </a:pathLst>
          </a:custGeom>
          <a:ln w="19050" cmpd="dbl">
            <a:prstDash val="soli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2D10BE43-7F0C-E874-A0D4-BB7698B098A3}"/>
              </a:ext>
            </a:extLst>
          </p:cNvPr>
          <p:cNvSpPr txBox="1"/>
          <p:nvPr/>
        </p:nvSpPr>
        <p:spPr>
          <a:xfrm>
            <a:off x="25196441" y="-238366"/>
            <a:ext cx="652423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800" dirty="0">
                <a:highlight>
                  <a:srgbClr val="FFFFFF"/>
                </a:highlight>
              </a:rPr>
              <a:t>斜面</a:t>
            </a:r>
            <a:r>
              <a:rPr kumimoji="1" lang="en-US" altLang="ja-JP" sz="800" dirty="0">
                <a:highlight>
                  <a:srgbClr val="FFFFFF"/>
                </a:highlight>
              </a:rPr>
              <a:t>: </a:t>
            </a:r>
            <a:r>
              <a:rPr kumimoji="1" lang="en-US" altLang="ja-JP" sz="800" dirty="0" err="1">
                <a:highlight>
                  <a:srgbClr val="FFFFFF"/>
                </a:highlight>
              </a:rPr>
              <a:t>Lv</a:t>
            </a:r>
            <a:r>
              <a:rPr kumimoji="1" lang="ja-JP" altLang="en-US" sz="800" dirty="0">
                <a:highlight>
                  <a:srgbClr val="FFFFFF"/>
                </a:highlight>
              </a:rPr>
              <a:t>上</a:t>
            </a:r>
            <a:r>
              <a:rPr kumimoji="1" lang="en-US" altLang="ja-JP" sz="800" dirty="0">
                <a:highlight>
                  <a:srgbClr val="FFFFFF"/>
                </a:highlight>
              </a:rPr>
              <a:t>0</a:t>
            </a:r>
            <a:r>
              <a:rPr kumimoji="1" lang="ja-JP" altLang="en-US" sz="800" dirty="0">
                <a:highlight>
                  <a:srgbClr val="FFFFFF"/>
                </a:highlight>
              </a:rPr>
              <a:t>～</a:t>
            </a:r>
            <a:r>
              <a:rPr kumimoji="1" lang="en-US" altLang="ja-JP" sz="800" dirty="0">
                <a:highlight>
                  <a:srgbClr val="FFFFFF"/>
                </a:highlight>
              </a:rPr>
              <a:t>5</a:t>
            </a:r>
            <a:endParaRPr kumimoji="1" lang="ja-JP" altLang="en-US" sz="800" dirty="0">
              <a:highlight>
                <a:srgbClr val="FFFFFF"/>
              </a:highlight>
            </a:endParaRPr>
          </a:p>
        </p:txBody>
      </p:sp>
      <p:cxnSp>
        <p:nvCxnSpPr>
          <p:cNvPr id="217" name="直線矢印コネクタ 216">
            <a:extLst>
              <a:ext uri="{FF2B5EF4-FFF2-40B4-BE49-F238E27FC236}">
                <a16:creationId xmlns:a16="http://schemas.microsoft.com/office/drawing/2014/main" id="{52928EB3-8B6C-550F-6795-2FA9A11739B9}"/>
              </a:ext>
            </a:extLst>
          </p:cNvPr>
          <p:cNvCxnSpPr>
            <a:cxnSpLocks/>
          </p:cNvCxnSpPr>
          <p:nvPr/>
        </p:nvCxnSpPr>
        <p:spPr>
          <a:xfrm flipH="1" flipV="1">
            <a:off x="25538249" y="0"/>
            <a:ext cx="453571" cy="609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テキスト ボックス 218">
            <a:extLst>
              <a:ext uri="{FF2B5EF4-FFF2-40B4-BE49-F238E27FC236}">
                <a16:creationId xmlns:a16="http://schemas.microsoft.com/office/drawing/2014/main" id="{1EEED9C1-F600-E78B-1695-DC8D11462167}"/>
              </a:ext>
            </a:extLst>
          </p:cNvPr>
          <p:cNvSpPr txBox="1"/>
          <p:nvPr/>
        </p:nvSpPr>
        <p:spPr>
          <a:xfrm>
            <a:off x="26034641" y="28334"/>
            <a:ext cx="39594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800" dirty="0">
                <a:highlight>
                  <a:srgbClr val="FFFFFF"/>
                </a:highlight>
              </a:rPr>
              <a:t>柵</a:t>
            </a:r>
            <a:r>
              <a:rPr kumimoji="1" lang="en-US" altLang="ja-JP" sz="800" dirty="0">
                <a:highlight>
                  <a:srgbClr val="FFFFFF"/>
                </a:highlight>
              </a:rPr>
              <a:t>: </a:t>
            </a:r>
            <a:r>
              <a:rPr kumimoji="1" lang="en-US" altLang="ja-JP" sz="800" dirty="0" err="1">
                <a:highlight>
                  <a:srgbClr val="FFFFFF"/>
                </a:highlight>
              </a:rPr>
              <a:t>Lv</a:t>
            </a:r>
            <a:r>
              <a:rPr kumimoji="1" lang="ja-JP" altLang="en-US" sz="800" dirty="0">
                <a:highlight>
                  <a:srgbClr val="FFFFFF"/>
                </a:highlight>
              </a:rPr>
              <a:t>上</a:t>
            </a:r>
            <a:r>
              <a:rPr kumimoji="1" lang="en-US" altLang="ja-JP" sz="800" dirty="0">
                <a:highlight>
                  <a:srgbClr val="FFFFFF"/>
                </a:highlight>
              </a:rPr>
              <a:t>6</a:t>
            </a:r>
            <a:endParaRPr kumimoji="1" lang="ja-JP" altLang="en-US" sz="800" dirty="0">
              <a:highlight>
                <a:srgbClr val="FFFFFF"/>
              </a:highlight>
            </a:endParaRPr>
          </a:p>
        </p:txBody>
      </p:sp>
      <p:sp>
        <p:nvSpPr>
          <p:cNvPr id="220" name="正方形/長方形 219">
            <a:extLst>
              <a:ext uri="{FF2B5EF4-FFF2-40B4-BE49-F238E27FC236}">
                <a16:creationId xmlns:a16="http://schemas.microsoft.com/office/drawing/2014/main" id="{FE07D1BB-8DF6-A167-549D-CB4F06F4ABA7}"/>
              </a:ext>
            </a:extLst>
          </p:cNvPr>
          <p:cNvSpPr/>
          <p:nvPr/>
        </p:nvSpPr>
        <p:spPr>
          <a:xfrm>
            <a:off x="25426989" y="-1123951"/>
            <a:ext cx="45719" cy="45719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1" name="直線矢印コネクタ 220">
            <a:extLst>
              <a:ext uri="{FF2B5EF4-FFF2-40B4-BE49-F238E27FC236}">
                <a16:creationId xmlns:a16="http://schemas.microsoft.com/office/drawing/2014/main" id="{E1570705-4770-1B4E-7E13-5EA1BE247557}"/>
              </a:ext>
            </a:extLst>
          </p:cNvPr>
          <p:cNvCxnSpPr>
            <a:cxnSpLocks/>
          </p:cNvCxnSpPr>
          <p:nvPr/>
        </p:nvCxnSpPr>
        <p:spPr>
          <a:xfrm flipH="1">
            <a:off x="25469669" y="-1607820"/>
            <a:ext cx="697411" cy="4800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テキスト ボックス 222">
            <a:extLst>
              <a:ext uri="{FF2B5EF4-FFF2-40B4-BE49-F238E27FC236}">
                <a16:creationId xmlns:a16="http://schemas.microsoft.com/office/drawing/2014/main" id="{39C5AA4A-EF02-0540-051D-231585AB424B}"/>
              </a:ext>
            </a:extLst>
          </p:cNvPr>
          <p:cNvSpPr txBox="1"/>
          <p:nvPr/>
        </p:nvSpPr>
        <p:spPr>
          <a:xfrm>
            <a:off x="26202281" y="-1701406"/>
            <a:ext cx="54983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800" dirty="0">
                <a:highlight>
                  <a:srgbClr val="FFFFFF"/>
                </a:highlight>
              </a:rPr>
              <a:t>照明</a:t>
            </a:r>
            <a:r>
              <a:rPr kumimoji="1" lang="en-US" altLang="ja-JP" sz="800" dirty="0">
                <a:highlight>
                  <a:srgbClr val="FFFFFF"/>
                </a:highlight>
              </a:rPr>
              <a:t>: </a:t>
            </a:r>
            <a:r>
              <a:rPr kumimoji="1" lang="en-US" altLang="ja-JP" sz="800" dirty="0" err="1">
                <a:highlight>
                  <a:srgbClr val="FFFFFF"/>
                </a:highlight>
              </a:rPr>
              <a:t>Lv</a:t>
            </a:r>
            <a:r>
              <a:rPr kumimoji="1" lang="ja-JP" altLang="en-US" sz="800" dirty="0">
                <a:highlight>
                  <a:srgbClr val="FFFFFF"/>
                </a:highlight>
              </a:rPr>
              <a:t>上</a:t>
            </a:r>
            <a:r>
              <a:rPr kumimoji="1" lang="en-US" altLang="ja-JP" sz="800" dirty="0">
                <a:highlight>
                  <a:srgbClr val="FFFFFF"/>
                </a:highlight>
              </a:rPr>
              <a:t>10</a:t>
            </a:r>
            <a:endParaRPr kumimoji="1" lang="ja-JP" altLang="en-US" sz="800" dirty="0">
              <a:highlight>
                <a:srgbClr val="FFFFFF"/>
              </a:highlight>
            </a:endParaRPr>
          </a:p>
        </p:txBody>
      </p:sp>
      <p:sp>
        <p:nvSpPr>
          <p:cNvPr id="224" name="正方形/長方形 223">
            <a:extLst>
              <a:ext uri="{FF2B5EF4-FFF2-40B4-BE49-F238E27FC236}">
                <a16:creationId xmlns:a16="http://schemas.microsoft.com/office/drawing/2014/main" id="{7E016E6D-4020-BF95-9B5B-6CDB0BC9A10A}"/>
              </a:ext>
            </a:extLst>
          </p:cNvPr>
          <p:cNvSpPr/>
          <p:nvPr/>
        </p:nvSpPr>
        <p:spPr>
          <a:xfrm rot="20765677">
            <a:off x="25763213" y="-2533448"/>
            <a:ext cx="251604" cy="143275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6" name="フリーフォーム: 図形 225">
            <a:extLst>
              <a:ext uri="{FF2B5EF4-FFF2-40B4-BE49-F238E27FC236}">
                <a16:creationId xmlns:a16="http://schemas.microsoft.com/office/drawing/2014/main" id="{D9A1E456-65DC-9241-80B9-46BF5FFAC1CA}"/>
              </a:ext>
            </a:extLst>
          </p:cNvPr>
          <p:cNvSpPr/>
          <p:nvPr/>
        </p:nvSpPr>
        <p:spPr>
          <a:xfrm>
            <a:off x="25673050" y="-3098800"/>
            <a:ext cx="523875" cy="533400"/>
          </a:xfrm>
          <a:custGeom>
            <a:avLst/>
            <a:gdLst>
              <a:gd name="connsiteX0" fmla="*/ 15875 w 523875"/>
              <a:gd name="connsiteY0" fmla="*/ 374650 h 533400"/>
              <a:gd name="connsiteX1" fmla="*/ 63500 w 523875"/>
              <a:gd name="connsiteY1" fmla="*/ 352425 h 533400"/>
              <a:gd name="connsiteX2" fmla="*/ 0 w 523875"/>
              <a:gd name="connsiteY2" fmla="*/ 127000 h 533400"/>
              <a:gd name="connsiteX3" fmla="*/ 457200 w 523875"/>
              <a:gd name="connsiteY3" fmla="*/ 0 h 533400"/>
              <a:gd name="connsiteX4" fmla="*/ 523875 w 523875"/>
              <a:gd name="connsiteY4" fmla="*/ 174625 h 533400"/>
              <a:gd name="connsiteX5" fmla="*/ 441325 w 523875"/>
              <a:gd name="connsiteY5" fmla="*/ 206375 h 533400"/>
              <a:gd name="connsiteX6" fmla="*/ 469900 w 523875"/>
              <a:gd name="connsiteY6" fmla="*/ 282575 h 533400"/>
              <a:gd name="connsiteX7" fmla="*/ 390525 w 523875"/>
              <a:gd name="connsiteY7" fmla="*/ 307975 h 533400"/>
              <a:gd name="connsiteX8" fmla="*/ 444500 w 523875"/>
              <a:gd name="connsiteY8" fmla="*/ 428625 h 533400"/>
              <a:gd name="connsiteX9" fmla="*/ 66675 w 523875"/>
              <a:gd name="connsiteY9" fmla="*/ 533400 h 533400"/>
              <a:gd name="connsiteX10" fmla="*/ 15875 w 523875"/>
              <a:gd name="connsiteY10" fmla="*/ 37465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3875" h="533400">
                <a:moveTo>
                  <a:pt x="15875" y="374650"/>
                </a:moveTo>
                <a:lnTo>
                  <a:pt x="63500" y="352425"/>
                </a:lnTo>
                <a:lnTo>
                  <a:pt x="0" y="127000"/>
                </a:lnTo>
                <a:lnTo>
                  <a:pt x="457200" y="0"/>
                </a:lnTo>
                <a:lnTo>
                  <a:pt x="523875" y="174625"/>
                </a:lnTo>
                <a:lnTo>
                  <a:pt x="441325" y="206375"/>
                </a:lnTo>
                <a:lnTo>
                  <a:pt x="469900" y="282575"/>
                </a:lnTo>
                <a:lnTo>
                  <a:pt x="390525" y="307975"/>
                </a:lnTo>
                <a:lnTo>
                  <a:pt x="444500" y="428625"/>
                </a:lnTo>
                <a:lnTo>
                  <a:pt x="66675" y="533400"/>
                </a:lnTo>
                <a:lnTo>
                  <a:pt x="15875" y="3746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7" name="テキスト ボックス 226">
            <a:extLst>
              <a:ext uri="{FF2B5EF4-FFF2-40B4-BE49-F238E27FC236}">
                <a16:creationId xmlns:a16="http://schemas.microsoft.com/office/drawing/2014/main" id="{53293C9F-BB95-756E-AD92-C58EF43906A0}"/>
              </a:ext>
            </a:extLst>
          </p:cNvPr>
          <p:cNvSpPr txBox="1"/>
          <p:nvPr/>
        </p:nvSpPr>
        <p:spPr>
          <a:xfrm>
            <a:off x="25866684" y="-2142172"/>
            <a:ext cx="5455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800" dirty="0">
                <a:highlight>
                  <a:srgbClr val="FFFFFF"/>
                </a:highlight>
              </a:rPr>
              <a:t>樹木</a:t>
            </a:r>
            <a:r>
              <a:rPr kumimoji="1" lang="en-US" altLang="ja-JP" sz="800" dirty="0">
                <a:highlight>
                  <a:srgbClr val="FFFFFF"/>
                </a:highlight>
              </a:rPr>
              <a:t>: </a:t>
            </a:r>
            <a:r>
              <a:rPr kumimoji="1" lang="en-US" altLang="ja-JP" sz="800" dirty="0" err="1">
                <a:highlight>
                  <a:srgbClr val="FFFFFF"/>
                </a:highlight>
              </a:rPr>
              <a:t>Lv</a:t>
            </a:r>
            <a:r>
              <a:rPr kumimoji="1" lang="ja-JP" altLang="en-US" sz="800" dirty="0">
                <a:highlight>
                  <a:srgbClr val="FFFFFF"/>
                </a:highlight>
              </a:rPr>
              <a:t>上</a:t>
            </a:r>
            <a:r>
              <a:rPr kumimoji="1" lang="en-US" altLang="ja-JP" sz="800" dirty="0">
                <a:highlight>
                  <a:srgbClr val="FFFFFF"/>
                </a:highlight>
              </a:rPr>
              <a:t>13</a:t>
            </a:r>
            <a:endParaRPr kumimoji="1" lang="ja-JP" altLang="en-US" sz="800" dirty="0">
              <a:highlight>
                <a:srgbClr val="FFFFFF"/>
              </a:highlight>
            </a:endParaRPr>
          </a:p>
        </p:txBody>
      </p:sp>
      <p:cxnSp>
        <p:nvCxnSpPr>
          <p:cNvPr id="228" name="直線矢印コネクタ 227">
            <a:extLst>
              <a:ext uri="{FF2B5EF4-FFF2-40B4-BE49-F238E27FC236}">
                <a16:creationId xmlns:a16="http://schemas.microsoft.com/office/drawing/2014/main" id="{97926E5F-782B-AAAC-D09E-E65DC64E96B0}"/>
              </a:ext>
            </a:extLst>
          </p:cNvPr>
          <p:cNvCxnSpPr>
            <a:cxnSpLocks/>
          </p:cNvCxnSpPr>
          <p:nvPr/>
        </p:nvCxnSpPr>
        <p:spPr>
          <a:xfrm flipH="1" flipV="1">
            <a:off x="25560156" y="-2594610"/>
            <a:ext cx="295457" cy="422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線矢印コネクタ 229">
            <a:extLst>
              <a:ext uri="{FF2B5EF4-FFF2-40B4-BE49-F238E27FC236}">
                <a16:creationId xmlns:a16="http://schemas.microsoft.com/office/drawing/2014/main" id="{644C5E06-6D63-4FE9-233B-4E0248A68081}"/>
              </a:ext>
            </a:extLst>
          </p:cNvPr>
          <p:cNvCxnSpPr>
            <a:cxnSpLocks/>
          </p:cNvCxnSpPr>
          <p:nvPr/>
        </p:nvCxnSpPr>
        <p:spPr>
          <a:xfrm flipV="1">
            <a:off x="23439120" y="-1594368"/>
            <a:ext cx="172221" cy="1389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テキスト ボックス 231">
            <a:extLst>
              <a:ext uri="{FF2B5EF4-FFF2-40B4-BE49-F238E27FC236}">
                <a16:creationId xmlns:a16="http://schemas.microsoft.com/office/drawing/2014/main" id="{E167B215-7D22-F11F-A3EB-35DBAF735730}"/>
              </a:ext>
            </a:extLst>
          </p:cNvPr>
          <p:cNvSpPr txBox="1"/>
          <p:nvPr/>
        </p:nvSpPr>
        <p:spPr>
          <a:xfrm>
            <a:off x="23236830" y="-1430655"/>
            <a:ext cx="58836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800" dirty="0">
                <a:highlight>
                  <a:srgbClr val="FFFFFF"/>
                </a:highlight>
              </a:rPr>
              <a:t>看板</a:t>
            </a:r>
            <a:r>
              <a:rPr kumimoji="1" lang="en-US" altLang="ja-JP" sz="800" dirty="0">
                <a:highlight>
                  <a:srgbClr val="FFFFFF"/>
                </a:highlight>
              </a:rPr>
              <a:t>: </a:t>
            </a:r>
            <a:r>
              <a:rPr kumimoji="1" lang="en-US" altLang="ja-JP" sz="800" dirty="0" err="1">
                <a:highlight>
                  <a:srgbClr val="FFFFFF"/>
                </a:highlight>
              </a:rPr>
              <a:t>Lv</a:t>
            </a:r>
            <a:r>
              <a:rPr kumimoji="1" lang="ja-JP" altLang="en-US" sz="800" dirty="0">
                <a:highlight>
                  <a:srgbClr val="FFFFFF"/>
                </a:highlight>
              </a:rPr>
              <a:t>上</a:t>
            </a:r>
            <a:r>
              <a:rPr kumimoji="1" lang="en-US" altLang="ja-JP" sz="800" dirty="0">
                <a:highlight>
                  <a:srgbClr val="FFFFFF"/>
                </a:highlight>
              </a:rPr>
              <a:t>2.5</a:t>
            </a:r>
            <a:endParaRPr kumimoji="1" lang="ja-JP" altLang="en-US" sz="800" dirty="0">
              <a:highlight>
                <a:srgbClr val="FFFFFF"/>
              </a:highlight>
            </a:endParaRPr>
          </a:p>
        </p:txBody>
      </p:sp>
      <p:sp>
        <p:nvSpPr>
          <p:cNvPr id="236" name="テキスト ボックス 235">
            <a:extLst>
              <a:ext uri="{FF2B5EF4-FFF2-40B4-BE49-F238E27FC236}">
                <a16:creationId xmlns:a16="http://schemas.microsoft.com/office/drawing/2014/main" id="{91BECE05-5E5B-75DE-5269-9654551C724C}"/>
              </a:ext>
            </a:extLst>
          </p:cNvPr>
          <p:cNvSpPr txBox="1"/>
          <p:nvPr/>
        </p:nvSpPr>
        <p:spPr>
          <a:xfrm>
            <a:off x="21598848" y="-2900604"/>
            <a:ext cx="10259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800" dirty="0">
                <a:highlight>
                  <a:srgbClr val="FFFFFF"/>
                </a:highlight>
              </a:rPr>
              <a:t>海</a:t>
            </a:r>
          </a:p>
        </p:txBody>
      </p:sp>
      <p:cxnSp>
        <p:nvCxnSpPr>
          <p:cNvPr id="238" name="直線矢印コネクタ 237">
            <a:extLst>
              <a:ext uri="{FF2B5EF4-FFF2-40B4-BE49-F238E27FC236}">
                <a16:creationId xmlns:a16="http://schemas.microsoft.com/office/drawing/2014/main" id="{38B0934E-BA90-055B-0CC6-22BAAF3D51EC}"/>
              </a:ext>
            </a:extLst>
          </p:cNvPr>
          <p:cNvCxnSpPr>
            <a:cxnSpLocks/>
          </p:cNvCxnSpPr>
          <p:nvPr/>
        </p:nvCxnSpPr>
        <p:spPr>
          <a:xfrm flipH="1" flipV="1">
            <a:off x="24050580" y="-1743075"/>
            <a:ext cx="281033" cy="859631"/>
          </a:xfrm>
          <a:prstGeom prst="straightConnector1">
            <a:avLst/>
          </a:prstGeom>
          <a:ln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線矢印コネクタ 241">
            <a:extLst>
              <a:ext uri="{FF2B5EF4-FFF2-40B4-BE49-F238E27FC236}">
                <a16:creationId xmlns:a16="http://schemas.microsoft.com/office/drawing/2014/main" id="{F4CB71EE-9AFB-6A4D-175C-711A36FBF512}"/>
              </a:ext>
            </a:extLst>
          </p:cNvPr>
          <p:cNvCxnSpPr>
            <a:cxnSpLocks/>
          </p:cNvCxnSpPr>
          <p:nvPr/>
        </p:nvCxnSpPr>
        <p:spPr>
          <a:xfrm flipV="1">
            <a:off x="23648194" y="-1740081"/>
            <a:ext cx="404812" cy="132342"/>
          </a:xfrm>
          <a:prstGeom prst="straightConnector1">
            <a:avLst/>
          </a:prstGeom>
          <a:ln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テキスト ボックス 244">
            <a:extLst>
              <a:ext uri="{FF2B5EF4-FFF2-40B4-BE49-F238E27FC236}">
                <a16:creationId xmlns:a16="http://schemas.microsoft.com/office/drawing/2014/main" id="{20FA21E9-FDD7-5280-BB0F-86033BCF43B0}"/>
              </a:ext>
            </a:extLst>
          </p:cNvPr>
          <p:cNvSpPr txBox="1"/>
          <p:nvPr/>
        </p:nvSpPr>
        <p:spPr>
          <a:xfrm>
            <a:off x="24108368" y="-1457250"/>
            <a:ext cx="10259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highlight>
                  <a:srgbClr val="FFFFFF"/>
                </a:highlight>
              </a:rPr>
              <a:t>23</a:t>
            </a:r>
            <a:endParaRPr kumimoji="1" lang="ja-JP" altLang="en-US" sz="800" dirty="0">
              <a:highlight>
                <a:srgbClr val="FFFFFF"/>
              </a:highlight>
            </a:endParaRPr>
          </a:p>
        </p:txBody>
      </p:sp>
      <p:sp>
        <p:nvSpPr>
          <p:cNvPr id="246" name="テキスト ボックス 245">
            <a:extLst>
              <a:ext uri="{FF2B5EF4-FFF2-40B4-BE49-F238E27FC236}">
                <a16:creationId xmlns:a16="http://schemas.microsoft.com/office/drawing/2014/main" id="{E9975B5E-6D4B-6BEB-1646-FAF062722401}"/>
              </a:ext>
            </a:extLst>
          </p:cNvPr>
          <p:cNvSpPr txBox="1"/>
          <p:nvPr/>
        </p:nvSpPr>
        <p:spPr>
          <a:xfrm>
            <a:off x="24291248" y="-662547"/>
            <a:ext cx="30777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highlight>
                  <a:srgbClr val="FFFFFF"/>
                </a:highlight>
              </a:rPr>
              <a:t>15×15</a:t>
            </a:r>
            <a:endParaRPr kumimoji="1" lang="ja-JP" altLang="en-US" sz="800" dirty="0">
              <a:highlight>
                <a:srgbClr val="FFFFFF"/>
              </a:highlight>
            </a:endParaRPr>
          </a:p>
        </p:txBody>
      </p:sp>
      <p:sp>
        <p:nvSpPr>
          <p:cNvPr id="247" name="テキスト ボックス 246">
            <a:extLst>
              <a:ext uri="{FF2B5EF4-FFF2-40B4-BE49-F238E27FC236}">
                <a16:creationId xmlns:a16="http://schemas.microsoft.com/office/drawing/2014/main" id="{54262A87-13A3-F5E0-9906-3A328A228412}"/>
              </a:ext>
            </a:extLst>
          </p:cNvPr>
          <p:cNvSpPr txBox="1"/>
          <p:nvPr/>
        </p:nvSpPr>
        <p:spPr>
          <a:xfrm>
            <a:off x="23794043" y="-1740619"/>
            <a:ext cx="10259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highlight>
                  <a:srgbClr val="FFFFFF"/>
                </a:highlight>
              </a:rPr>
              <a:t>11</a:t>
            </a:r>
            <a:endParaRPr kumimoji="1" lang="ja-JP" altLang="en-US" sz="800" dirty="0">
              <a:highlight>
                <a:srgbClr val="FFFFFF"/>
              </a:highlight>
            </a:endParaRPr>
          </a:p>
        </p:txBody>
      </p:sp>
      <p:cxnSp>
        <p:nvCxnSpPr>
          <p:cNvPr id="248" name="直線矢印コネクタ 247">
            <a:extLst>
              <a:ext uri="{FF2B5EF4-FFF2-40B4-BE49-F238E27FC236}">
                <a16:creationId xmlns:a16="http://schemas.microsoft.com/office/drawing/2014/main" id="{7458AAAC-5663-01AF-5ECF-A32662E0E8F6}"/>
              </a:ext>
            </a:extLst>
          </p:cNvPr>
          <p:cNvCxnSpPr>
            <a:cxnSpLocks/>
          </p:cNvCxnSpPr>
          <p:nvPr/>
        </p:nvCxnSpPr>
        <p:spPr>
          <a:xfrm flipV="1">
            <a:off x="24679565" y="-881381"/>
            <a:ext cx="517235" cy="169096"/>
          </a:xfrm>
          <a:prstGeom prst="straightConnector1">
            <a:avLst/>
          </a:prstGeom>
          <a:ln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線矢印コネクタ 207">
            <a:extLst>
              <a:ext uri="{FF2B5EF4-FFF2-40B4-BE49-F238E27FC236}">
                <a16:creationId xmlns:a16="http://schemas.microsoft.com/office/drawing/2014/main" id="{153AA913-A05B-0D04-862F-4879B625E540}"/>
              </a:ext>
            </a:extLst>
          </p:cNvPr>
          <p:cNvCxnSpPr>
            <a:cxnSpLocks/>
          </p:cNvCxnSpPr>
          <p:nvPr/>
        </p:nvCxnSpPr>
        <p:spPr>
          <a:xfrm flipH="1" flipV="1">
            <a:off x="25189316" y="-883168"/>
            <a:ext cx="377372" cy="1322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線矢印コネクタ 209">
            <a:extLst>
              <a:ext uri="{FF2B5EF4-FFF2-40B4-BE49-F238E27FC236}">
                <a16:creationId xmlns:a16="http://schemas.microsoft.com/office/drawing/2014/main" id="{A308C8BE-F8D0-E48D-4BB8-C27F007B6183}"/>
              </a:ext>
            </a:extLst>
          </p:cNvPr>
          <p:cNvCxnSpPr>
            <a:cxnSpLocks/>
          </p:cNvCxnSpPr>
          <p:nvPr/>
        </p:nvCxnSpPr>
        <p:spPr>
          <a:xfrm flipH="1" flipV="1">
            <a:off x="25013104" y="-821256"/>
            <a:ext cx="563109" cy="2465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直線矢印コネクタ 249">
            <a:extLst>
              <a:ext uri="{FF2B5EF4-FFF2-40B4-BE49-F238E27FC236}">
                <a16:creationId xmlns:a16="http://schemas.microsoft.com/office/drawing/2014/main" id="{8B4518A9-68E4-DBE3-AC04-F1C06152FE6A}"/>
              </a:ext>
            </a:extLst>
          </p:cNvPr>
          <p:cNvCxnSpPr>
            <a:cxnSpLocks/>
          </p:cNvCxnSpPr>
          <p:nvPr/>
        </p:nvCxnSpPr>
        <p:spPr>
          <a:xfrm flipV="1">
            <a:off x="25190740" y="-988476"/>
            <a:ext cx="320385" cy="104741"/>
          </a:xfrm>
          <a:prstGeom prst="straightConnector1">
            <a:avLst/>
          </a:prstGeom>
          <a:ln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2" name="テキスト ボックス 251">
            <a:extLst>
              <a:ext uri="{FF2B5EF4-FFF2-40B4-BE49-F238E27FC236}">
                <a16:creationId xmlns:a16="http://schemas.microsoft.com/office/drawing/2014/main" id="{45BEAE8E-97CB-3AFD-A372-082CCDC6DFB8}"/>
              </a:ext>
            </a:extLst>
          </p:cNvPr>
          <p:cNvSpPr txBox="1"/>
          <p:nvPr/>
        </p:nvSpPr>
        <p:spPr>
          <a:xfrm>
            <a:off x="24806868" y="-819075"/>
            <a:ext cx="10259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highlight>
                  <a:srgbClr val="FFFFFF"/>
                </a:highlight>
              </a:rPr>
              <a:t>15</a:t>
            </a:r>
            <a:endParaRPr kumimoji="1" lang="ja-JP" altLang="en-US" sz="800" dirty="0">
              <a:highlight>
                <a:srgbClr val="FFFFFF"/>
              </a:highlight>
            </a:endParaRPr>
          </a:p>
        </p:txBody>
      </p:sp>
      <p:sp>
        <p:nvSpPr>
          <p:cNvPr id="253" name="テキスト ボックス 252">
            <a:extLst>
              <a:ext uri="{FF2B5EF4-FFF2-40B4-BE49-F238E27FC236}">
                <a16:creationId xmlns:a16="http://schemas.microsoft.com/office/drawing/2014/main" id="{38876973-4E53-647E-FD8D-3B9C4C38D151}"/>
              </a:ext>
            </a:extLst>
          </p:cNvPr>
          <p:cNvSpPr txBox="1"/>
          <p:nvPr/>
        </p:nvSpPr>
        <p:spPr>
          <a:xfrm>
            <a:off x="25327568" y="-996875"/>
            <a:ext cx="5129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highlight>
                  <a:srgbClr val="FFFFFF"/>
                </a:highlight>
              </a:rPr>
              <a:t>8</a:t>
            </a:r>
            <a:endParaRPr kumimoji="1" lang="ja-JP" altLang="en-US" sz="800" dirty="0">
              <a:highlight>
                <a:srgbClr val="FFFFFF"/>
              </a:highlight>
            </a:endParaRPr>
          </a:p>
        </p:txBody>
      </p:sp>
      <p:cxnSp>
        <p:nvCxnSpPr>
          <p:cNvPr id="254" name="直線矢印コネクタ 253">
            <a:extLst>
              <a:ext uri="{FF2B5EF4-FFF2-40B4-BE49-F238E27FC236}">
                <a16:creationId xmlns:a16="http://schemas.microsoft.com/office/drawing/2014/main" id="{B9BE7DB9-69DD-4202-217A-0640A8E45DF7}"/>
              </a:ext>
            </a:extLst>
          </p:cNvPr>
          <p:cNvCxnSpPr>
            <a:cxnSpLocks/>
          </p:cNvCxnSpPr>
          <p:nvPr/>
        </p:nvCxnSpPr>
        <p:spPr>
          <a:xfrm>
            <a:off x="25480510" y="-1079500"/>
            <a:ext cx="30743" cy="94036"/>
          </a:xfrm>
          <a:prstGeom prst="straightConnector1">
            <a:avLst/>
          </a:prstGeom>
          <a:ln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テキスト ボックス 255">
            <a:extLst>
              <a:ext uri="{FF2B5EF4-FFF2-40B4-BE49-F238E27FC236}">
                <a16:creationId xmlns:a16="http://schemas.microsoft.com/office/drawing/2014/main" id="{5644396A-E085-BC14-792A-F908D97F90A2}"/>
              </a:ext>
            </a:extLst>
          </p:cNvPr>
          <p:cNvSpPr txBox="1"/>
          <p:nvPr/>
        </p:nvSpPr>
        <p:spPr>
          <a:xfrm>
            <a:off x="25533943" y="-1117525"/>
            <a:ext cx="5129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highlight>
                  <a:srgbClr val="FFFFFF"/>
                </a:highlight>
              </a:rPr>
              <a:t>3</a:t>
            </a:r>
            <a:endParaRPr kumimoji="1" lang="ja-JP" altLang="en-US" sz="800" dirty="0">
              <a:highlight>
                <a:srgbClr val="FFFFFF"/>
              </a:highlight>
            </a:endParaRPr>
          </a:p>
        </p:txBody>
      </p:sp>
      <p:sp>
        <p:nvSpPr>
          <p:cNvPr id="258" name="テキスト ボックス 257">
            <a:extLst>
              <a:ext uri="{FF2B5EF4-FFF2-40B4-BE49-F238E27FC236}">
                <a16:creationId xmlns:a16="http://schemas.microsoft.com/office/drawing/2014/main" id="{157E9638-8FC3-D68F-3996-C7C8BE6D3686}"/>
              </a:ext>
            </a:extLst>
          </p:cNvPr>
          <p:cNvSpPr txBox="1"/>
          <p:nvPr/>
        </p:nvSpPr>
        <p:spPr>
          <a:xfrm>
            <a:off x="24276050" y="-2905759"/>
            <a:ext cx="4184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800" dirty="0">
                <a:highlight>
                  <a:srgbClr val="FFFFFF"/>
                </a:highlight>
              </a:rPr>
              <a:t>樹木</a:t>
            </a:r>
            <a:r>
              <a:rPr kumimoji="1" lang="en-US" altLang="ja-JP" sz="800" dirty="0">
                <a:highlight>
                  <a:srgbClr val="FFFFFF"/>
                </a:highlight>
              </a:rPr>
              <a:t>:</a:t>
            </a:r>
          </a:p>
          <a:p>
            <a:pPr algn="r"/>
            <a:r>
              <a:rPr kumimoji="1" lang="en-US" altLang="ja-JP" sz="800" dirty="0" err="1">
                <a:highlight>
                  <a:srgbClr val="FFFFFF"/>
                </a:highlight>
              </a:rPr>
              <a:t>Lv</a:t>
            </a:r>
            <a:r>
              <a:rPr kumimoji="1" lang="ja-JP" altLang="en-US" sz="800" dirty="0">
                <a:highlight>
                  <a:srgbClr val="FFFFFF"/>
                </a:highlight>
              </a:rPr>
              <a:t>上</a:t>
            </a:r>
            <a:r>
              <a:rPr kumimoji="1" lang="en-US" altLang="ja-JP" sz="800" dirty="0">
                <a:highlight>
                  <a:srgbClr val="FFFFFF"/>
                </a:highlight>
              </a:rPr>
              <a:t>3</a:t>
            </a:r>
            <a:r>
              <a:rPr kumimoji="1" lang="ja-JP" altLang="en-US" sz="800" dirty="0">
                <a:highlight>
                  <a:srgbClr val="FFFFFF"/>
                </a:highlight>
              </a:rPr>
              <a:t>～</a:t>
            </a:r>
            <a:r>
              <a:rPr kumimoji="1" lang="en-US" altLang="ja-JP" sz="800" dirty="0">
                <a:highlight>
                  <a:srgbClr val="FFFFFF"/>
                </a:highlight>
              </a:rPr>
              <a:t>6</a:t>
            </a:r>
            <a:endParaRPr kumimoji="1" lang="ja-JP" altLang="en-US" sz="800" dirty="0">
              <a:highlight>
                <a:srgbClr val="FFFFFF"/>
              </a:highlight>
            </a:endParaRPr>
          </a:p>
        </p:txBody>
      </p:sp>
      <p:cxnSp>
        <p:nvCxnSpPr>
          <p:cNvPr id="259" name="直線矢印コネクタ 258">
            <a:extLst>
              <a:ext uri="{FF2B5EF4-FFF2-40B4-BE49-F238E27FC236}">
                <a16:creationId xmlns:a16="http://schemas.microsoft.com/office/drawing/2014/main" id="{B287DED4-EC2A-BB08-7834-A36911BF65BD}"/>
              </a:ext>
            </a:extLst>
          </p:cNvPr>
          <p:cNvCxnSpPr>
            <a:cxnSpLocks/>
          </p:cNvCxnSpPr>
          <p:nvPr/>
        </p:nvCxnSpPr>
        <p:spPr>
          <a:xfrm>
            <a:off x="24698325" y="-2705100"/>
            <a:ext cx="123644" cy="1676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直線矢印コネクタ 261">
            <a:extLst>
              <a:ext uri="{FF2B5EF4-FFF2-40B4-BE49-F238E27FC236}">
                <a16:creationId xmlns:a16="http://schemas.microsoft.com/office/drawing/2014/main" id="{FC9EEDEB-55E7-FD00-7A18-E84F00D5EF52}"/>
              </a:ext>
            </a:extLst>
          </p:cNvPr>
          <p:cNvCxnSpPr>
            <a:cxnSpLocks/>
          </p:cNvCxnSpPr>
          <p:nvPr/>
        </p:nvCxnSpPr>
        <p:spPr>
          <a:xfrm>
            <a:off x="24707850" y="-2708910"/>
            <a:ext cx="26175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直線矢印コネクタ 262">
            <a:extLst>
              <a:ext uri="{FF2B5EF4-FFF2-40B4-BE49-F238E27FC236}">
                <a16:creationId xmlns:a16="http://schemas.microsoft.com/office/drawing/2014/main" id="{F18C70A8-8D14-44F7-E3CA-551AA6A49A41}"/>
              </a:ext>
            </a:extLst>
          </p:cNvPr>
          <p:cNvCxnSpPr>
            <a:cxnSpLocks/>
          </p:cNvCxnSpPr>
          <p:nvPr/>
        </p:nvCxnSpPr>
        <p:spPr>
          <a:xfrm flipV="1">
            <a:off x="24693563" y="-2780347"/>
            <a:ext cx="571319" cy="752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直線矢印コネクタ 263">
            <a:extLst>
              <a:ext uri="{FF2B5EF4-FFF2-40B4-BE49-F238E27FC236}">
                <a16:creationId xmlns:a16="http://schemas.microsoft.com/office/drawing/2014/main" id="{8B2BF4C8-960E-AAFA-88B1-1F80DDA777F5}"/>
              </a:ext>
            </a:extLst>
          </p:cNvPr>
          <p:cNvCxnSpPr>
            <a:cxnSpLocks/>
            <a:endCxn id="132" idx="2"/>
          </p:cNvCxnSpPr>
          <p:nvPr/>
        </p:nvCxnSpPr>
        <p:spPr>
          <a:xfrm flipV="1">
            <a:off x="24693563" y="-2922973"/>
            <a:ext cx="387183" cy="2178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テキスト ボックス 278">
            <a:extLst>
              <a:ext uri="{FF2B5EF4-FFF2-40B4-BE49-F238E27FC236}">
                <a16:creationId xmlns:a16="http://schemas.microsoft.com/office/drawing/2014/main" id="{F612A2B7-2E4E-D93C-40D6-34454B3A3717}"/>
              </a:ext>
            </a:extLst>
          </p:cNvPr>
          <p:cNvSpPr txBox="1"/>
          <p:nvPr/>
        </p:nvSpPr>
        <p:spPr>
          <a:xfrm>
            <a:off x="26373731" y="-2355456"/>
            <a:ext cx="54983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800" dirty="0">
                <a:highlight>
                  <a:srgbClr val="FFFFFF"/>
                </a:highlight>
              </a:rPr>
              <a:t>建物</a:t>
            </a:r>
            <a:r>
              <a:rPr kumimoji="1" lang="en-US" altLang="ja-JP" sz="800" dirty="0">
                <a:highlight>
                  <a:srgbClr val="FFFFFF"/>
                </a:highlight>
              </a:rPr>
              <a:t>: </a:t>
            </a:r>
            <a:r>
              <a:rPr kumimoji="1" lang="en-US" altLang="ja-JP" sz="800" dirty="0" err="1">
                <a:highlight>
                  <a:srgbClr val="FFFFFF"/>
                </a:highlight>
              </a:rPr>
              <a:t>Lv</a:t>
            </a:r>
            <a:r>
              <a:rPr kumimoji="1" lang="ja-JP" altLang="en-US" sz="800" dirty="0">
                <a:highlight>
                  <a:srgbClr val="FFFFFF"/>
                </a:highlight>
              </a:rPr>
              <a:t>上</a:t>
            </a:r>
            <a:r>
              <a:rPr kumimoji="1" lang="en-US" altLang="ja-JP" sz="800" dirty="0">
                <a:highlight>
                  <a:srgbClr val="FFFFFF"/>
                </a:highlight>
              </a:rPr>
              <a:t>10</a:t>
            </a:r>
            <a:endParaRPr kumimoji="1" lang="ja-JP" altLang="en-US" sz="800" dirty="0">
              <a:highlight>
                <a:srgbClr val="FFFFFF"/>
              </a:highlight>
            </a:endParaRPr>
          </a:p>
        </p:txBody>
      </p:sp>
      <p:cxnSp>
        <p:nvCxnSpPr>
          <p:cNvPr id="280" name="直線矢印コネクタ 279">
            <a:extLst>
              <a:ext uri="{FF2B5EF4-FFF2-40B4-BE49-F238E27FC236}">
                <a16:creationId xmlns:a16="http://schemas.microsoft.com/office/drawing/2014/main" id="{EACCBD2F-7804-8728-8A07-90924D3E3C00}"/>
              </a:ext>
            </a:extLst>
          </p:cNvPr>
          <p:cNvCxnSpPr>
            <a:cxnSpLocks/>
          </p:cNvCxnSpPr>
          <p:nvPr/>
        </p:nvCxnSpPr>
        <p:spPr>
          <a:xfrm flipH="1" flipV="1">
            <a:off x="26017356" y="-2429510"/>
            <a:ext cx="309744" cy="990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テキスト ボックス 281">
            <a:extLst>
              <a:ext uri="{FF2B5EF4-FFF2-40B4-BE49-F238E27FC236}">
                <a16:creationId xmlns:a16="http://schemas.microsoft.com/office/drawing/2014/main" id="{5303A8CA-DD6C-E388-0255-678C6A2A1A26}"/>
              </a:ext>
            </a:extLst>
          </p:cNvPr>
          <p:cNvSpPr txBox="1"/>
          <p:nvPr/>
        </p:nvSpPr>
        <p:spPr>
          <a:xfrm>
            <a:off x="26335631" y="-2698356"/>
            <a:ext cx="549831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800" dirty="0">
                <a:highlight>
                  <a:srgbClr val="FFFFFF"/>
                </a:highlight>
              </a:rPr>
              <a:t>建物</a:t>
            </a:r>
            <a:r>
              <a:rPr kumimoji="1" lang="en-US" altLang="ja-JP" sz="800" dirty="0">
                <a:highlight>
                  <a:srgbClr val="FFFFFF"/>
                </a:highlight>
              </a:rPr>
              <a:t>: </a:t>
            </a:r>
            <a:r>
              <a:rPr kumimoji="1" lang="en-US" altLang="ja-JP" sz="800" dirty="0" err="1">
                <a:highlight>
                  <a:srgbClr val="FFFFFF"/>
                </a:highlight>
              </a:rPr>
              <a:t>Lv</a:t>
            </a:r>
            <a:r>
              <a:rPr kumimoji="1" lang="ja-JP" altLang="en-US" sz="800" dirty="0">
                <a:highlight>
                  <a:srgbClr val="FFFFFF"/>
                </a:highlight>
              </a:rPr>
              <a:t>上</a:t>
            </a:r>
            <a:r>
              <a:rPr kumimoji="1" lang="en-US" altLang="ja-JP" sz="800" dirty="0">
                <a:highlight>
                  <a:srgbClr val="FFFFFF"/>
                </a:highlight>
              </a:rPr>
              <a:t>12</a:t>
            </a:r>
            <a:endParaRPr kumimoji="1" lang="ja-JP" altLang="en-US" sz="800" dirty="0">
              <a:highlight>
                <a:srgbClr val="FFFFFF"/>
              </a:highlight>
            </a:endParaRPr>
          </a:p>
        </p:txBody>
      </p:sp>
      <p:cxnSp>
        <p:nvCxnSpPr>
          <p:cNvPr id="283" name="直線矢印コネクタ 282">
            <a:extLst>
              <a:ext uri="{FF2B5EF4-FFF2-40B4-BE49-F238E27FC236}">
                <a16:creationId xmlns:a16="http://schemas.microsoft.com/office/drawing/2014/main" id="{CAFE692C-D97F-6362-0344-DD8A9A3D5CB4}"/>
              </a:ext>
            </a:extLst>
          </p:cNvPr>
          <p:cNvCxnSpPr>
            <a:cxnSpLocks/>
          </p:cNvCxnSpPr>
          <p:nvPr/>
        </p:nvCxnSpPr>
        <p:spPr>
          <a:xfrm flipH="1" flipV="1">
            <a:off x="26138006" y="-2816860"/>
            <a:ext cx="224019" cy="1117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テキスト ボックス 287">
            <a:extLst>
              <a:ext uri="{FF2B5EF4-FFF2-40B4-BE49-F238E27FC236}">
                <a16:creationId xmlns:a16="http://schemas.microsoft.com/office/drawing/2014/main" id="{CE161F72-584A-C052-EDE4-BA7C1127F120}"/>
              </a:ext>
            </a:extLst>
          </p:cNvPr>
          <p:cNvSpPr txBox="1"/>
          <p:nvPr/>
        </p:nvSpPr>
        <p:spPr>
          <a:xfrm>
            <a:off x="25758733" y="-1088949"/>
            <a:ext cx="20518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800" dirty="0">
                <a:highlight>
                  <a:srgbClr val="FFFFFF"/>
                </a:highlight>
              </a:rPr>
              <a:t>公園</a:t>
            </a:r>
          </a:p>
        </p:txBody>
      </p:sp>
      <p:sp>
        <p:nvSpPr>
          <p:cNvPr id="291" name="テキスト ボックス 290">
            <a:extLst>
              <a:ext uri="{FF2B5EF4-FFF2-40B4-BE49-F238E27FC236}">
                <a16:creationId xmlns:a16="http://schemas.microsoft.com/office/drawing/2014/main" id="{EF493152-58DC-01C4-5426-5A6CBEA635FF}"/>
              </a:ext>
            </a:extLst>
          </p:cNvPr>
          <p:cNvSpPr txBox="1"/>
          <p:nvPr/>
        </p:nvSpPr>
        <p:spPr>
          <a:xfrm>
            <a:off x="26026068" y="-307657"/>
            <a:ext cx="9804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800" dirty="0">
                <a:highlight>
                  <a:srgbClr val="FFFFFF"/>
                </a:highlight>
              </a:rPr>
              <a:t>建物最大高さ</a:t>
            </a:r>
            <a:r>
              <a:rPr kumimoji="1" lang="en-US" altLang="ja-JP" sz="800" dirty="0">
                <a:highlight>
                  <a:srgbClr val="FFFFFF"/>
                </a:highlight>
              </a:rPr>
              <a:t>:</a:t>
            </a:r>
            <a:r>
              <a:rPr kumimoji="1" lang="en-US" altLang="ja-JP" sz="800" dirty="0" err="1">
                <a:highlight>
                  <a:srgbClr val="FFFFFF"/>
                </a:highlight>
              </a:rPr>
              <a:t>Lv</a:t>
            </a:r>
            <a:r>
              <a:rPr kumimoji="1" lang="ja-JP" altLang="en-US" sz="800" dirty="0">
                <a:highlight>
                  <a:srgbClr val="FFFFFF"/>
                </a:highlight>
              </a:rPr>
              <a:t>上</a:t>
            </a:r>
            <a:r>
              <a:rPr kumimoji="1" lang="en-US" altLang="ja-JP" sz="800" dirty="0">
                <a:highlight>
                  <a:srgbClr val="FFFFFF"/>
                </a:highlight>
              </a:rPr>
              <a:t>24</a:t>
            </a:r>
            <a:endParaRPr kumimoji="1" lang="ja-JP" altLang="en-US" sz="800" dirty="0">
              <a:highlight>
                <a:srgbClr val="FFFFFF"/>
              </a:highlight>
            </a:endParaRPr>
          </a:p>
        </p:txBody>
      </p:sp>
      <p:cxnSp>
        <p:nvCxnSpPr>
          <p:cNvPr id="292" name="直線矢印コネクタ 291">
            <a:extLst>
              <a:ext uri="{FF2B5EF4-FFF2-40B4-BE49-F238E27FC236}">
                <a16:creationId xmlns:a16="http://schemas.microsoft.com/office/drawing/2014/main" id="{5ECE41A6-7B66-6537-0C64-ADA9E59B9C75}"/>
              </a:ext>
            </a:extLst>
          </p:cNvPr>
          <p:cNvCxnSpPr>
            <a:cxnSpLocks/>
          </p:cNvCxnSpPr>
          <p:nvPr/>
        </p:nvCxnSpPr>
        <p:spPr>
          <a:xfrm flipV="1">
            <a:off x="26587450" y="-958850"/>
            <a:ext cx="195399" cy="609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4" name="フリーフォーム: 図形 293">
            <a:extLst>
              <a:ext uri="{FF2B5EF4-FFF2-40B4-BE49-F238E27FC236}">
                <a16:creationId xmlns:a16="http://schemas.microsoft.com/office/drawing/2014/main" id="{4E21A90C-031D-D74D-1161-B0AE05938DE3}"/>
              </a:ext>
            </a:extLst>
          </p:cNvPr>
          <p:cNvSpPr/>
          <p:nvPr/>
        </p:nvSpPr>
        <p:spPr>
          <a:xfrm>
            <a:off x="26667619" y="-1416844"/>
            <a:ext cx="747712" cy="492919"/>
          </a:xfrm>
          <a:custGeom>
            <a:avLst/>
            <a:gdLst>
              <a:gd name="connsiteX0" fmla="*/ 64294 w 747712"/>
              <a:gd name="connsiteY0" fmla="*/ 297656 h 492919"/>
              <a:gd name="connsiteX1" fmla="*/ 0 w 747712"/>
              <a:gd name="connsiteY1" fmla="*/ 288131 h 492919"/>
              <a:gd name="connsiteX2" fmla="*/ 2381 w 747712"/>
              <a:gd name="connsiteY2" fmla="*/ 83344 h 492919"/>
              <a:gd name="connsiteX3" fmla="*/ 147637 w 747712"/>
              <a:gd name="connsiteY3" fmla="*/ 85725 h 492919"/>
              <a:gd name="connsiteX4" fmla="*/ 140494 w 747712"/>
              <a:gd name="connsiteY4" fmla="*/ 0 h 492919"/>
              <a:gd name="connsiteX5" fmla="*/ 747712 w 747712"/>
              <a:gd name="connsiteY5" fmla="*/ 2381 h 492919"/>
              <a:gd name="connsiteX6" fmla="*/ 723900 w 747712"/>
              <a:gd name="connsiteY6" fmla="*/ 338138 h 492919"/>
              <a:gd name="connsiteX7" fmla="*/ 631031 w 747712"/>
              <a:gd name="connsiteY7" fmla="*/ 321469 h 492919"/>
              <a:gd name="connsiteX8" fmla="*/ 640556 w 747712"/>
              <a:gd name="connsiteY8" fmla="*/ 492919 h 492919"/>
              <a:gd name="connsiteX9" fmla="*/ 64294 w 747712"/>
              <a:gd name="connsiteY9" fmla="*/ 297656 h 492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7712" h="492919">
                <a:moveTo>
                  <a:pt x="64294" y="297656"/>
                </a:moveTo>
                <a:lnTo>
                  <a:pt x="0" y="288131"/>
                </a:lnTo>
                <a:cubicBezTo>
                  <a:pt x="794" y="219869"/>
                  <a:pt x="1587" y="151606"/>
                  <a:pt x="2381" y="83344"/>
                </a:cubicBezTo>
                <a:lnTo>
                  <a:pt x="147637" y="85725"/>
                </a:lnTo>
                <a:lnTo>
                  <a:pt x="140494" y="0"/>
                </a:lnTo>
                <a:lnTo>
                  <a:pt x="747712" y="2381"/>
                </a:lnTo>
                <a:lnTo>
                  <a:pt x="723900" y="338138"/>
                </a:lnTo>
                <a:lnTo>
                  <a:pt x="631031" y="321469"/>
                </a:lnTo>
                <a:lnTo>
                  <a:pt x="640556" y="492919"/>
                </a:lnTo>
                <a:lnTo>
                  <a:pt x="64294" y="29765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9" name="フリーフォーム: 図形 288">
            <a:extLst>
              <a:ext uri="{FF2B5EF4-FFF2-40B4-BE49-F238E27FC236}">
                <a16:creationId xmlns:a16="http://schemas.microsoft.com/office/drawing/2014/main" id="{ACCB8547-A210-3C14-EB61-EBC1635E67FD}"/>
              </a:ext>
            </a:extLst>
          </p:cNvPr>
          <p:cNvSpPr/>
          <p:nvPr/>
        </p:nvSpPr>
        <p:spPr>
          <a:xfrm>
            <a:off x="26698576" y="-1371600"/>
            <a:ext cx="862012" cy="1063625"/>
          </a:xfrm>
          <a:custGeom>
            <a:avLst/>
            <a:gdLst>
              <a:gd name="connsiteX0" fmla="*/ 0 w 823912"/>
              <a:gd name="connsiteY0" fmla="*/ 100012 h 1038225"/>
              <a:gd name="connsiteX1" fmla="*/ 152400 w 823912"/>
              <a:gd name="connsiteY1" fmla="*/ 566737 h 1038225"/>
              <a:gd name="connsiteX2" fmla="*/ 214312 w 823912"/>
              <a:gd name="connsiteY2" fmla="*/ 728662 h 1038225"/>
              <a:gd name="connsiteX3" fmla="*/ 395287 w 823912"/>
              <a:gd name="connsiteY3" fmla="*/ 1038225 h 1038225"/>
              <a:gd name="connsiteX4" fmla="*/ 823912 w 823912"/>
              <a:gd name="connsiteY4" fmla="*/ 742950 h 1038225"/>
              <a:gd name="connsiteX5" fmla="*/ 614362 w 823912"/>
              <a:gd name="connsiteY5" fmla="*/ 452437 h 1038225"/>
              <a:gd name="connsiteX6" fmla="*/ 519112 w 823912"/>
              <a:gd name="connsiteY6" fmla="*/ 95250 h 1038225"/>
              <a:gd name="connsiteX7" fmla="*/ 390525 w 823912"/>
              <a:gd name="connsiteY7" fmla="*/ 138112 h 1038225"/>
              <a:gd name="connsiteX8" fmla="*/ 385762 w 823912"/>
              <a:gd name="connsiteY8" fmla="*/ 66675 h 1038225"/>
              <a:gd name="connsiteX9" fmla="*/ 323850 w 823912"/>
              <a:gd name="connsiteY9" fmla="*/ 85725 h 1038225"/>
              <a:gd name="connsiteX10" fmla="*/ 295275 w 823912"/>
              <a:gd name="connsiteY10" fmla="*/ 0 h 1038225"/>
              <a:gd name="connsiteX11" fmla="*/ 0 w 823912"/>
              <a:gd name="connsiteY11" fmla="*/ 100012 h 1038225"/>
              <a:gd name="connsiteX0" fmla="*/ 0 w 823912"/>
              <a:gd name="connsiteY0" fmla="*/ 100012 h 1063625"/>
              <a:gd name="connsiteX1" fmla="*/ 152400 w 823912"/>
              <a:gd name="connsiteY1" fmla="*/ 566737 h 1063625"/>
              <a:gd name="connsiteX2" fmla="*/ 214312 w 823912"/>
              <a:gd name="connsiteY2" fmla="*/ 728662 h 1063625"/>
              <a:gd name="connsiteX3" fmla="*/ 401637 w 823912"/>
              <a:gd name="connsiteY3" fmla="*/ 1063625 h 1063625"/>
              <a:gd name="connsiteX4" fmla="*/ 823912 w 823912"/>
              <a:gd name="connsiteY4" fmla="*/ 742950 h 1063625"/>
              <a:gd name="connsiteX5" fmla="*/ 614362 w 823912"/>
              <a:gd name="connsiteY5" fmla="*/ 452437 h 1063625"/>
              <a:gd name="connsiteX6" fmla="*/ 519112 w 823912"/>
              <a:gd name="connsiteY6" fmla="*/ 95250 h 1063625"/>
              <a:gd name="connsiteX7" fmla="*/ 390525 w 823912"/>
              <a:gd name="connsiteY7" fmla="*/ 138112 h 1063625"/>
              <a:gd name="connsiteX8" fmla="*/ 385762 w 823912"/>
              <a:gd name="connsiteY8" fmla="*/ 66675 h 1063625"/>
              <a:gd name="connsiteX9" fmla="*/ 323850 w 823912"/>
              <a:gd name="connsiteY9" fmla="*/ 85725 h 1063625"/>
              <a:gd name="connsiteX10" fmla="*/ 295275 w 823912"/>
              <a:gd name="connsiteY10" fmla="*/ 0 h 1063625"/>
              <a:gd name="connsiteX11" fmla="*/ 0 w 823912"/>
              <a:gd name="connsiteY11" fmla="*/ 100012 h 1063625"/>
              <a:gd name="connsiteX0" fmla="*/ 0 w 862012"/>
              <a:gd name="connsiteY0" fmla="*/ 100012 h 1063625"/>
              <a:gd name="connsiteX1" fmla="*/ 152400 w 862012"/>
              <a:gd name="connsiteY1" fmla="*/ 566737 h 1063625"/>
              <a:gd name="connsiteX2" fmla="*/ 214312 w 862012"/>
              <a:gd name="connsiteY2" fmla="*/ 728662 h 1063625"/>
              <a:gd name="connsiteX3" fmla="*/ 401637 w 862012"/>
              <a:gd name="connsiteY3" fmla="*/ 1063625 h 1063625"/>
              <a:gd name="connsiteX4" fmla="*/ 862012 w 862012"/>
              <a:gd name="connsiteY4" fmla="*/ 774700 h 1063625"/>
              <a:gd name="connsiteX5" fmla="*/ 614362 w 862012"/>
              <a:gd name="connsiteY5" fmla="*/ 452437 h 1063625"/>
              <a:gd name="connsiteX6" fmla="*/ 519112 w 862012"/>
              <a:gd name="connsiteY6" fmla="*/ 95250 h 1063625"/>
              <a:gd name="connsiteX7" fmla="*/ 390525 w 862012"/>
              <a:gd name="connsiteY7" fmla="*/ 138112 h 1063625"/>
              <a:gd name="connsiteX8" fmla="*/ 385762 w 862012"/>
              <a:gd name="connsiteY8" fmla="*/ 66675 h 1063625"/>
              <a:gd name="connsiteX9" fmla="*/ 323850 w 862012"/>
              <a:gd name="connsiteY9" fmla="*/ 85725 h 1063625"/>
              <a:gd name="connsiteX10" fmla="*/ 295275 w 862012"/>
              <a:gd name="connsiteY10" fmla="*/ 0 h 1063625"/>
              <a:gd name="connsiteX11" fmla="*/ 0 w 862012"/>
              <a:gd name="connsiteY11" fmla="*/ 100012 h 106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2012" h="1063625">
                <a:moveTo>
                  <a:pt x="0" y="100012"/>
                </a:moveTo>
                <a:lnTo>
                  <a:pt x="152400" y="566737"/>
                </a:lnTo>
                <a:lnTo>
                  <a:pt x="214312" y="728662"/>
                </a:lnTo>
                <a:lnTo>
                  <a:pt x="401637" y="1063625"/>
                </a:lnTo>
                <a:lnTo>
                  <a:pt x="862012" y="774700"/>
                </a:lnTo>
                <a:lnTo>
                  <a:pt x="614362" y="452437"/>
                </a:lnTo>
                <a:lnTo>
                  <a:pt x="519112" y="95250"/>
                </a:lnTo>
                <a:lnTo>
                  <a:pt x="390525" y="138112"/>
                </a:lnTo>
                <a:lnTo>
                  <a:pt x="385762" y="66675"/>
                </a:lnTo>
                <a:lnTo>
                  <a:pt x="323850" y="85725"/>
                </a:lnTo>
                <a:lnTo>
                  <a:pt x="295275" y="0"/>
                </a:lnTo>
                <a:lnTo>
                  <a:pt x="0" y="10001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0" name="正方形/長方形 289">
            <a:extLst>
              <a:ext uri="{FF2B5EF4-FFF2-40B4-BE49-F238E27FC236}">
                <a16:creationId xmlns:a16="http://schemas.microsoft.com/office/drawing/2014/main" id="{4CA59000-85DA-FC2C-8FEC-D1C562F6C0CF}"/>
              </a:ext>
            </a:extLst>
          </p:cNvPr>
          <p:cNvSpPr/>
          <p:nvPr/>
        </p:nvSpPr>
        <p:spPr>
          <a:xfrm rot="20264316">
            <a:off x="26841066" y="-1067109"/>
            <a:ext cx="316669" cy="403958"/>
          </a:xfrm>
          <a:prstGeom prst="rect">
            <a:avLst/>
          </a:prstGeom>
          <a:ln>
            <a:solidFill>
              <a:schemeClr val="accent2">
                <a:shade val="15000"/>
              </a:schemeClr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6" name="直線矢印コネクタ 295">
            <a:extLst>
              <a:ext uri="{FF2B5EF4-FFF2-40B4-BE49-F238E27FC236}">
                <a16:creationId xmlns:a16="http://schemas.microsoft.com/office/drawing/2014/main" id="{A1CA5CD1-D3CA-51EA-B939-2A5594DC0E85}"/>
              </a:ext>
            </a:extLst>
          </p:cNvPr>
          <p:cNvCxnSpPr>
            <a:cxnSpLocks/>
          </p:cNvCxnSpPr>
          <p:nvPr/>
        </p:nvCxnSpPr>
        <p:spPr>
          <a:xfrm flipV="1">
            <a:off x="23760113" y="-450057"/>
            <a:ext cx="453231" cy="317528"/>
          </a:xfrm>
          <a:prstGeom prst="straightConnector1">
            <a:avLst/>
          </a:prstGeom>
          <a:ln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直線矢印コネクタ 299">
            <a:extLst>
              <a:ext uri="{FF2B5EF4-FFF2-40B4-BE49-F238E27FC236}">
                <a16:creationId xmlns:a16="http://schemas.microsoft.com/office/drawing/2014/main" id="{88D413BD-4F0E-59F8-EDE9-AB07FA0AAA38}"/>
              </a:ext>
            </a:extLst>
          </p:cNvPr>
          <p:cNvCxnSpPr>
            <a:cxnSpLocks/>
          </p:cNvCxnSpPr>
          <p:nvPr/>
        </p:nvCxnSpPr>
        <p:spPr>
          <a:xfrm>
            <a:off x="23315981" y="-784596"/>
            <a:ext cx="453657" cy="647537"/>
          </a:xfrm>
          <a:prstGeom prst="straightConnector1">
            <a:avLst/>
          </a:prstGeom>
          <a:ln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テキスト ボックス 303">
            <a:extLst>
              <a:ext uri="{FF2B5EF4-FFF2-40B4-BE49-F238E27FC236}">
                <a16:creationId xmlns:a16="http://schemas.microsoft.com/office/drawing/2014/main" id="{E2C11F51-FF54-BEFF-7698-5D2F39D13007}"/>
              </a:ext>
            </a:extLst>
          </p:cNvPr>
          <p:cNvSpPr txBox="1"/>
          <p:nvPr/>
        </p:nvSpPr>
        <p:spPr>
          <a:xfrm>
            <a:off x="23940093" y="-366637"/>
            <a:ext cx="10259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highlight>
                  <a:srgbClr val="FFFFFF"/>
                </a:highlight>
              </a:rPr>
              <a:t>14</a:t>
            </a:r>
            <a:endParaRPr kumimoji="1" lang="ja-JP" altLang="en-US" sz="800" dirty="0">
              <a:highlight>
                <a:srgbClr val="FFFFFF"/>
              </a:highlight>
            </a:endParaRPr>
          </a:p>
        </p:txBody>
      </p:sp>
      <p:sp>
        <p:nvSpPr>
          <p:cNvPr id="305" name="テキスト ボックス 304">
            <a:extLst>
              <a:ext uri="{FF2B5EF4-FFF2-40B4-BE49-F238E27FC236}">
                <a16:creationId xmlns:a16="http://schemas.microsoft.com/office/drawing/2014/main" id="{56CFEC7E-215C-93E1-5E31-B2787E5F6562}"/>
              </a:ext>
            </a:extLst>
          </p:cNvPr>
          <p:cNvSpPr txBox="1"/>
          <p:nvPr/>
        </p:nvSpPr>
        <p:spPr>
          <a:xfrm>
            <a:off x="23473368" y="-507131"/>
            <a:ext cx="10259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highlight>
                  <a:srgbClr val="FFFFFF"/>
                </a:highlight>
              </a:rPr>
              <a:t>23</a:t>
            </a:r>
            <a:endParaRPr kumimoji="1" lang="ja-JP" altLang="en-US" sz="800" dirty="0">
              <a:highlight>
                <a:srgbClr val="FFFFFF"/>
              </a:highlight>
            </a:endParaRPr>
          </a:p>
        </p:txBody>
      </p:sp>
      <p:pic>
        <p:nvPicPr>
          <p:cNvPr id="311" name="図 310">
            <a:extLst>
              <a:ext uri="{FF2B5EF4-FFF2-40B4-BE49-F238E27FC236}">
                <a16:creationId xmlns:a16="http://schemas.microsoft.com/office/drawing/2014/main" id="{202E5801-CDB6-840A-D072-58A4D90C7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841" y="6651118"/>
            <a:ext cx="3410359" cy="1154666"/>
          </a:xfrm>
          <a:prstGeom prst="rect">
            <a:avLst/>
          </a:prstGeom>
        </p:spPr>
      </p:pic>
      <p:sp>
        <p:nvSpPr>
          <p:cNvPr id="314" name="フリーフォーム: 図形 313">
            <a:extLst>
              <a:ext uri="{FF2B5EF4-FFF2-40B4-BE49-F238E27FC236}">
                <a16:creationId xmlns:a16="http://schemas.microsoft.com/office/drawing/2014/main" id="{E689AD2E-1A73-BCA8-4931-6894EF45D885}"/>
              </a:ext>
            </a:extLst>
          </p:cNvPr>
          <p:cNvSpPr/>
          <p:nvPr/>
        </p:nvSpPr>
        <p:spPr>
          <a:xfrm>
            <a:off x="2103474" y="7413391"/>
            <a:ext cx="2745318" cy="647933"/>
          </a:xfrm>
          <a:custGeom>
            <a:avLst/>
            <a:gdLst>
              <a:gd name="connsiteX0" fmla="*/ 0 w 3632200"/>
              <a:gd name="connsiteY0" fmla="*/ 857250 h 857250"/>
              <a:gd name="connsiteX1" fmla="*/ 317500 w 3632200"/>
              <a:gd name="connsiteY1" fmla="*/ 828675 h 857250"/>
              <a:gd name="connsiteX2" fmla="*/ 587375 w 3632200"/>
              <a:gd name="connsiteY2" fmla="*/ 752475 h 857250"/>
              <a:gd name="connsiteX3" fmla="*/ 733425 w 3632200"/>
              <a:gd name="connsiteY3" fmla="*/ 593725 h 857250"/>
              <a:gd name="connsiteX4" fmla="*/ 828675 w 3632200"/>
              <a:gd name="connsiteY4" fmla="*/ 463550 h 857250"/>
              <a:gd name="connsiteX5" fmla="*/ 977900 w 3632200"/>
              <a:gd name="connsiteY5" fmla="*/ 285750 h 857250"/>
              <a:gd name="connsiteX6" fmla="*/ 1111250 w 3632200"/>
              <a:gd name="connsiteY6" fmla="*/ 228600 h 857250"/>
              <a:gd name="connsiteX7" fmla="*/ 1920875 w 3632200"/>
              <a:gd name="connsiteY7" fmla="*/ 196850 h 857250"/>
              <a:gd name="connsiteX8" fmla="*/ 2022475 w 3632200"/>
              <a:gd name="connsiteY8" fmla="*/ 177800 h 857250"/>
              <a:gd name="connsiteX9" fmla="*/ 2168525 w 3632200"/>
              <a:gd name="connsiteY9" fmla="*/ 123825 h 857250"/>
              <a:gd name="connsiteX10" fmla="*/ 2295525 w 3632200"/>
              <a:gd name="connsiteY10" fmla="*/ 79375 h 857250"/>
              <a:gd name="connsiteX11" fmla="*/ 2428875 w 3632200"/>
              <a:gd name="connsiteY11" fmla="*/ 50800 h 857250"/>
              <a:gd name="connsiteX12" fmla="*/ 3533775 w 3632200"/>
              <a:gd name="connsiteY12" fmla="*/ 0 h 857250"/>
              <a:gd name="connsiteX13" fmla="*/ 3632200 w 3632200"/>
              <a:gd name="connsiteY13" fmla="*/ 3175 h 857250"/>
              <a:gd name="connsiteX14" fmla="*/ 3632200 w 3632200"/>
              <a:gd name="connsiteY14" fmla="*/ 3175 h 857250"/>
              <a:gd name="connsiteX0" fmla="*/ 0 w 3632200"/>
              <a:gd name="connsiteY0" fmla="*/ 857250 h 857250"/>
              <a:gd name="connsiteX1" fmla="*/ 317500 w 3632200"/>
              <a:gd name="connsiteY1" fmla="*/ 828675 h 857250"/>
              <a:gd name="connsiteX2" fmla="*/ 587375 w 3632200"/>
              <a:gd name="connsiteY2" fmla="*/ 752475 h 857250"/>
              <a:gd name="connsiteX3" fmla="*/ 733425 w 3632200"/>
              <a:gd name="connsiteY3" fmla="*/ 593725 h 857250"/>
              <a:gd name="connsiteX4" fmla="*/ 828675 w 3632200"/>
              <a:gd name="connsiteY4" fmla="*/ 463550 h 857250"/>
              <a:gd name="connsiteX5" fmla="*/ 977900 w 3632200"/>
              <a:gd name="connsiteY5" fmla="*/ 285750 h 857250"/>
              <a:gd name="connsiteX6" fmla="*/ 1123156 w 3632200"/>
              <a:gd name="connsiteY6" fmla="*/ 214313 h 857250"/>
              <a:gd name="connsiteX7" fmla="*/ 1920875 w 3632200"/>
              <a:gd name="connsiteY7" fmla="*/ 196850 h 857250"/>
              <a:gd name="connsiteX8" fmla="*/ 2022475 w 3632200"/>
              <a:gd name="connsiteY8" fmla="*/ 177800 h 857250"/>
              <a:gd name="connsiteX9" fmla="*/ 2168525 w 3632200"/>
              <a:gd name="connsiteY9" fmla="*/ 123825 h 857250"/>
              <a:gd name="connsiteX10" fmla="*/ 2295525 w 3632200"/>
              <a:gd name="connsiteY10" fmla="*/ 79375 h 857250"/>
              <a:gd name="connsiteX11" fmla="*/ 2428875 w 3632200"/>
              <a:gd name="connsiteY11" fmla="*/ 50800 h 857250"/>
              <a:gd name="connsiteX12" fmla="*/ 3533775 w 3632200"/>
              <a:gd name="connsiteY12" fmla="*/ 0 h 857250"/>
              <a:gd name="connsiteX13" fmla="*/ 3632200 w 3632200"/>
              <a:gd name="connsiteY13" fmla="*/ 3175 h 857250"/>
              <a:gd name="connsiteX14" fmla="*/ 3632200 w 3632200"/>
              <a:gd name="connsiteY14" fmla="*/ 3175 h 857250"/>
              <a:gd name="connsiteX0" fmla="*/ 0 w 3632200"/>
              <a:gd name="connsiteY0" fmla="*/ 857250 h 857250"/>
              <a:gd name="connsiteX1" fmla="*/ 317500 w 3632200"/>
              <a:gd name="connsiteY1" fmla="*/ 828675 h 857250"/>
              <a:gd name="connsiteX2" fmla="*/ 587375 w 3632200"/>
              <a:gd name="connsiteY2" fmla="*/ 752475 h 857250"/>
              <a:gd name="connsiteX3" fmla="*/ 733425 w 3632200"/>
              <a:gd name="connsiteY3" fmla="*/ 593725 h 857250"/>
              <a:gd name="connsiteX4" fmla="*/ 828675 w 3632200"/>
              <a:gd name="connsiteY4" fmla="*/ 463550 h 857250"/>
              <a:gd name="connsiteX5" fmla="*/ 977900 w 3632200"/>
              <a:gd name="connsiteY5" fmla="*/ 285750 h 857250"/>
              <a:gd name="connsiteX6" fmla="*/ 1123156 w 3632200"/>
              <a:gd name="connsiteY6" fmla="*/ 214313 h 857250"/>
              <a:gd name="connsiteX7" fmla="*/ 1920875 w 3632200"/>
              <a:gd name="connsiteY7" fmla="*/ 203994 h 857250"/>
              <a:gd name="connsiteX8" fmla="*/ 2022475 w 3632200"/>
              <a:gd name="connsiteY8" fmla="*/ 177800 h 857250"/>
              <a:gd name="connsiteX9" fmla="*/ 2168525 w 3632200"/>
              <a:gd name="connsiteY9" fmla="*/ 123825 h 857250"/>
              <a:gd name="connsiteX10" fmla="*/ 2295525 w 3632200"/>
              <a:gd name="connsiteY10" fmla="*/ 79375 h 857250"/>
              <a:gd name="connsiteX11" fmla="*/ 2428875 w 3632200"/>
              <a:gd name="connsiteY11" fmla="*/ 50800 h 857250"/>
              <a:gd name="connsiteX12" fmla="*/ 3533775 w 3632200"/>
              <a:gd name="connsiteY12" fmla="*/ 0 h 857250"/>
              <a:gd name="connsiteX13" fmla="*/ 3632200 w 3632200"/>
              <a:gd name="connsiteY13" fmla="*/ 3175 h 857250"/>
              <a:gd name="connsiteX14" fmla="*/ 3632200 w 3632200"/>
              <a:gd name="connsiteY14" fmla="*/ 3175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32200" h="857250">
                <a:moveTo>
                  <a:pt x="0" y="857250"/>
                </a:moveTo>
                <a:lnTo>
                  <a:pt x="317500" y="828675"/>
                </a:lnTo>
                <a:lnTo>
                  <a:pt x="587375" y="752475"/>
                </a:lnTo>
                <a:lnTo>
                  <a:pt x="733425" y="593725"/>
                </a:lnTo>
                <a:lnTo>
                  <a:pt x="828675" y="463550"/>
                </a:lnTo>
                <a:lnTo>
                  <a:pt x="977900" y="285750"/>
                </a:lnTo>
                <a:lnTo>
                  <a:pt x="1123156" y="214313"/>
                </a:lnTo>
                <a:lnTo>
                  <a:pt x="1920875" y="203994"/>
                </a:lnTo>
                <a:lnTo>
                  <a:pt x="2022475" y="177800"/>
                </a:lnTo>
                <a:lnTo>
                  <a:pt x="2168525" y="123825"/>
                </a:lnTo>
                <a:lnTo>
                  <a:pt x="2295525" y="79375"/>
                </a:lnTo>
                <a:lnTo>
                  <a:pt x="2428875" y="50800"/>
                </a:lnTo>
                <a:lnTo>
                  <a:pt x="3533775" y="0"/>
                </a:lnTo>
                <a:lnTo>
                  <a:pt x="3632200" y="3175"/>
                </a:lnTo>
                <a:lnTo>
                  <a:pt x="3632200" y="3175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5" name="正方形/長方形 314">
            <a:extLst>
              <a:ext uri="{FF2B5EF4-FFF2-40B4-BE49-F238E27FC236}">
                <a16:creationId xmlns:a16="http://schemas.microsoft.com/office/drawing/2014/main" id="{B4B1085B-576F-FA1E-71DD-61D4E733915A}"/>
              </a:ext>
            </a:extLst>
          </p:cNvPr>
          <p:cNvSpPr/>
          <p:nvPr/>
        </p:nvSpPr>
        <p:spPr>
          <a:xfrm>
            <a:off x="3198976" y="7565493"/>
            <a:ext cx="340165" cy="452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9" name="直線コネクタ 318">
            <a:extLst>
              <a:ext uri="{FF2B5EF4-FFF2-40B4-BE49-F238E27FC236}">
                <a16:creationId xmlns:a16="http://schemas.microsoft.com/office/drawing/2014/main" id="{306C2D96-DC52-A6A0-0578-6C4EC3CBDDC6}"/>
              </a:ext>
            </a:extLst>
          </p:cNvPr>
          <p:cNvCxnSpPr>
            <a:cxnSpLocks/>
          </p:cNvCxnSpPr>
          <p:nvPr/>
        </p:nvCxnSpPr>
        <p:spPr>
          <a:xfrm>
            <a:off x="1493898" y="7358019"/>
            <a:ext cx="1704459" cy="209281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直線コネクタ 320">
            <a:extLst>
              <a:ext uri="{FF2B5EF4-FFF2-40B4-BE49-F238E27FC236}">
                <a16:creationId xmlns:a16="http://schemas.microsoft.com/office/drawing/2014/main" id="{C1258C10-7AAC-0347-7FF3-3A3608DC0B67}"/>
              </a:ext>
            </a:extLst>
          </p:cNvPr>
          <p:cNvCxnSpPr/>
          <p:nvPr/>
        </p:nvCxnSpPr>
        <p:spPr>
          <a:xfrm>
            <a:off x="3534231" y="7511420"/>
            <a:ext cx="0" cy="2221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直線矢印コネクタ 321">
            <a:extLst>
              <a:ext uri="{FF2B5EF4-FFF2-40B4-BE49-F238E27FC236}">
                <a16:creationId xmlns:a16="http://schemas.microsoft.com/office/drawing/2014/main" id="{B1483BB1-8585-D7C7-97FB-BF376C893F96}"/>
              </a:ext>
            </a:extLst>
          </p:cNvPr>
          <p:cNvCxnSpPr>
            <a:cxnSpLocks/>
          </p:cNvCxnSpPr>
          <p:nvPr/>
        </p:nvCxnSpPr>
        <p:spPr>
          <a:xfrm flipH="1">
            <a:off x="3200400" y="7682061"/>
            <a:ext cx="336413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テキスト ボックス 322">
            <a:extLst>
              <a:ext uri="{FF2B5EF4-FFF2-40B4-BE49-F238E27FC236}">
                <a16:creationId xmlns:a16="http://schemas.microsoft.com/office/drawing/2014/main" id="{6F697230-4ACC-B06B-3151-640E3096C930}"/>
              </a:ext>
            </a:extLst>
          </p:cNvPr>
          <p:cNvSpPr txBox="1"/>
          <p:nvPr/>
        </p:nvSpPr>
        <p:spPr>
          <a:xfrm>
            <a:off x="3310094" y="7693534"/>
            <a:ext cx="1443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</a:p>
        </p:txBody>
      </p:sp>
      <p:cxnSp>
        <p:nvCxnSpPr>
          <p:cNvPr id="324" name="直線コネクタ 323">
            <a:extLst>
              <a:ext uri="{FF2B5EF4-FFF2-40B4-BE49-F238E27FC236}">
                <a16:creationId xmlns:a16="http://schemas.microsoft.com/office/drawing/2014/main" id="{BD1B545C-4E88-49E9-5589-2A62F76CED65}"/>
              </a:ext>
            </a:extLst>
          </p:cNvPr>
          <p:cNvCxnSpPr/>
          <p:nvPr/>
        </p:nvCxnSpPr>
        <p:spPr>
          <a:xfrm flipH="1">
            <a:off x="3535360" y="7456364"/>
            <a:ext cx="226139" cy="1130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直線コネクタ 324">
            <a:extLst>
              <a:ext uri="{FF2B5EF4-FFF2-40B4-BE49-F238E27FC236}">
                <a16:creationId xmlns:a16="http://schemas.microsoft.com/office/drawing/2014/main" id="{59097D03-A5D4-D169-EBBE-0289CC11921D}"/>
              </a:ext>
            </a:extLst>
          </p:cNvPr>
          <p:cNvCxnSpPr/>
          <p:nvPr/>
        </p:nvCxnSpPr>
        <p:spPr>
          <a:xfrm flipH="1">
            <a:off x="3761499" y="7341628"/>
            <a:ext cx="0" cy="1130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直線コネクタ 325">
            <a:extLst>
              <a:ext uri="{FF2B5EF4-FFF2-40B4-BE49-F238E27FC236}">
                <a16:creationId xmlns:a16="http://schemas.microsoft.com/office/drawing/2014/main" id="{51EA3C40-6A7D-901F-51B2-287D9385E72C}"/>
              </a:ext>
            </a:extLst>
          </p:cNvPr>
          <p:cNvCxnSpPr/>
          <p:nvPr/>
        </p:nvCxnSpPr>
        <p:spPr>
          <a:xfrm flipH="1">
            <a:off x="3761499" y="6551962"/>
            <a:ext cx="791487" cy="7914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直線コネクタ 326">
            <a:extLst>
              <a:ext uri="{FF2B5EF4-FFF2-40B4-BE49-F238E27FC236}">
                <a16:creationId xmlns:a16="http://schemas.microsoft.com/office/drawing/2014/main" id="{F1B2F624-5C8A-B5D1-E669-ED82EA9E6BA7}"/>
              </a:ext>
            </a:extLst>
          </p:cNvPr>
          <p:cNvCxnSpPr>
            <a:cxnSpLocks/>
          </p:cNvCxnSpPr>
          <p:nvPr/>
        </p:nvCxnSpPr>
        <p:spPr>
          <a:xfrm>
            <a:off x="3533565" y="7523642"/>
            <a:ext cx="0" cy="4392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直線コネクタ 327">
            <a:extLst>
              <a:ext uri="{FF2B5EF4-FFF2-40B4-BE49-F238E27FC236}">
                <a16:creationId xmlns:a16="http://schemas.microsoft.com/office/drawing/2014/main" id="{713C1510-33DF-B576-039C-D15927970FDA}"/>
              </a:ext>
            </a:extLst>
          </p:cNvPr>
          <p:cNvCxnSpPr/>
          <p:nvPr/>
        </p:nvCxnSpPr>
        <p:spPr>
          <a:xfrm flipH="1">
            <a:off x="3760952" y="7456364"/>
            <a:ext cx="0" cy="15829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直線矢印コネクタ 328">
            <a:extLst>
              <a:ext uri="{FF2B5EF4-FFF2-40B4-BE49-F238E27FC236}">
                <a16:creationId xmlns:a16="http://schemas.microsoft.com/office/drawing/2014/main" id="{2C60A6BB-0B96-4485-BCA8-093FD7060A31}"/>
              </a:ext>
            </a:extLst>
          </p:cNvPr>
          <p:cNvCxnSpPr/>
          <p:nvPr/>
        </p:nvCxnSpPr>
        <p:spPr>
          <a:xfrm flipH="1">
            <a:off x="3729567" y="7340865"/>
            <a:ext cx="0" cy="11307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直線コネクタ 329">
            <a:extLst>
              <a:ext uri="{FF2B5EF4-FFF2-40B4-BE49-F238E27FC236}">
                <a16:creationId xmlns:a16="http://schemas.microsoft.com/office/drawing/2014/main" id="{D9DB1641-2586-D7F0-3A8F-6140A6FC8A51}"/>
              </a:ext>
            </a:extLst>
          </p:cNvPr>
          <p:cNvCxnSpPr>
            <a:cxnSpLocks/>
          </p:cNvCxnSpPr>
          <p:nvPr/>
        </p:nvCxnSpPr>
        <p:spPr>
          <a:xfrm>
            <a:off x="3609975" y="7343449"/>
            <a:ext cx="14782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直線矢印コネクタ 330">
            <a:extLst>
              <a:ext uri="{FF2B5EF4-FFF2-40B4-BE49-F238E27FC236}">
                <a16:creationId xmlns:a16="http://schemas.microsoft.com/office/drawing/2014/main" id="{2B743814-3B53-4A1D-3164-3F34A3007E01}"/>
              </a:ext>
            </a:extLst>
          </p:cNvPr>
          <p:cNvCxnSpPr/>
          <p:nvPr/>
        </p:nvCxnSpPr>
        <p:spPr>
          <a:xfrm flipH="1">
            <a:off x="3623026" y="7345830"/>
            <a:ext cx="0" cy="226139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2" name="テキスト ボックス 331">
            <a:extLst>
              <a:ext uri="{FF2B5EF4-FFF2-40B4-BE49-F238E27FC236}">
                <a16:creationId xmlns:a16="http://schemas.microsoft.com/office/drawing/2014/main" id="{1180B0BA-2E03-14CA-9D96-A790C2D95C81}"/>
              </a:ext>
            </a:extLst>
          </p:cNvPr>
          <p:cNvSpPr txBox="1"/>
          <p:nvPr/>
        </p:nvSpPr>
        <p:spPr>
          <a:xfrm flipH="1">
            <a:off x="3642514" y="7354683"/>
            <a:ext cx="55596" cy="1067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3" name="テキスト ボックス 332">
            <a:extLst>
              <a:ext uri="{FF2B5EF4-FFF2-40B4-BE49-F238E27FC236}">
                <a16:creationId xmlns:a16="http://schemas.microsoft.com/office/drawing/2014/main" id="{1D55C304-C024-4F92-12F2-F969BD5B3B90}"/>
              </a:ext>
            </a:extLst>
          </p:cNvPr>
          <p:cNvSpPr txBox="1"/>
          <p:nvPr/>
        </p:nvSpPr>
        <p:spPr>
          <a:xfrm flipH="1">
            <a:off x="3481994" y="7398858"/>
            <a:ext cx="111192" cy="1067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</a:p>
        </p:txBody>
      </p:sp>
      <p:cxnSp>
        <p:nvCxnSpPr>
          <p:cNvPr id="334" name="直線矢印コネクタ 333">
            <a:extLst>
              <a:ext uri="{FF2B5EF4-FFF2-40B4-BE49-F238E27FC236}">
                <a16:creationId xmlns:a16="http://schemas.microsoft.com/office/drawing/2014/main" id="{124CC276-7CE2-4CA7-2DBB-A7D14B9F3ECF}"/>
              </a:ext>
            </a:extLst>
          </p:cNvPr>
          <p:cNvCxnSpPr/>
          <p:nvPr/>
        </p:nvCxnSpPr>
        <p:spPr>
          <a:xfrm>
            <a:off x="3535360" y="7615595"/>
            <a:ext cx="226139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5" name="テキスト ボックス 334">
            <a:extLst>
              <a:ext uri="{FF2B5EF4-FFF2-40B4-BE49-F238E27FC236}">
                <a16:creationId xmlns:a16="http://schemas.microsoft.com/office/drawing/2014/main" id="{7F4D1C56-1FF6-4F47-A83C-00BFD919798F}"/>
              </a:ext>
            </a:extLst>
          </p:cNvPr>
          <p:cNvSpPr txBox="1"/>
          <p:nvPr/>
        </p:nvSpPr>
        <p:spPr>
          <a:xfrm flipH="1">
            <a:off x="3586654" y="7623448"/>
            <a:ext cx="111192" cy="1067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</a:p>
        </p:txBody>
      </p:sp>
      <p:cxnSp>
        <p:nvCxnSpPr>
          <p:cNvPr id="336" name="直線コネクタ 335">
            <a:extLst>
              <a:ext uri="{FF2B5EF4-FFF2-40B4-BE49-F238E27FC236}">
                <a16:creationId xmlns:a16="http://schemas.microsoft.com/office/drawing/2014/main" id="{24179376-8B90-3940-5EA4-4F86D95DF051}"/>
              </a:ext>
            </a:extLst>
          </p:cNvPr>
          <p:cNvCxnSpPr>
            <a:cxnSpLocks/>
          </p:cNvCxnSpPr>
          <p:nvPr/>
        </p:nvCxnSpPr>
        <p:spPr>
          <a:xfrm>
            <a:off x="4552986" y="7569434"/>
            <a:ext cx="0" cy="40299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直線矢印コネクタ 336">
            <a:extLst>
              <a:ext uri="{FF2B5EF4-FFF2-40B4-BE49-F238E27FC236}">
                <a16:creationId xmlns:a16="http://schemas.microsoft.com/office/drawing/2014/main" id="{829A2795-B340-07C5-962B-97D07052A5A8}"/>
              </a:ext>
            </a:extLst>
          </p:cNvPr>
          <p:cNvCxnSpPr/>
          <p:nvPr/>
        </p:nvCxnSpPr>
        <p:spPr>
          <a:xfrm>
            <a:off x="3535360" y="7939566"/>
            <a:ext cx="1017626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直線コネクタ 337">
            <a:extLst>
              <a:ext uri="{FF2B5EF4-FFF2-40B4-BE49-F238E27FC236}">
                <a16:creationId xmlns:a16="http://schemas.microsoft.com/office/drawing/2014/main" id="{99B6FF08-C3AC-74E2-4F7D-512C24DF4A96}"/>
              </a:ext>
            </a:extLst>
          </p:cNvPr>
          <p:cNvCxnSpPr/>
          <p:nvPr/>
        </p:nvCxnSpPr>
        <p:spPr>
          <a:xfrm flipV="1">
            <a:off x="3697722" y="7453935"/>
            <a:ext cx="6784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直線矢印コネクタ 338">
            <a:extLst>
              <a:ext uri="{FF2B5EF4-FFF2-40B4-BE49-F238E27FC236}">
                <a16:creationId xmlns:a16="http://schemas.microsoft.com/office/drawing/2014/main" id="{A90B2DA3-EEDE-A8DC-6083-875FC6E6FE73}"/>
              </a:ext>
            </a:extLst>
          </p:cNvPr>
          <p:cNvCxnSpPr/>
          <p:nvPr/>
        </p:nvCxnSpPr>
        <p:spPr>
          <a:xfrm>
            <a:off x="4552986" y="6560875"/>
            <a:ext cx="0" cy="1017626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0" name="テキスト ボックス 339">
            <a:extLst>
              <a:ext uri="{FF2B5EF4-FFF2-40B4-BE49-F238E27FC236}">
                <a16:creationId xmlns:a16="http://schemas.microsoft.com/office/drawing/2014/main" id="{F2B74A7F-84CC-6263-FED3-A9703212940E}"/>
              </a:ext>
            </a:extLst>
          </p:cNvPr>
          <p:cNvSpPr txBox="1"/>
          <p:nvPr/>
        </p:nvSpPr>
        <p:spPr>
          <a:xfrm flipH="1">
            <a:off x="4419223" y="7052901"/>
            <a:ext cx="111192" cy="1067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45</a:t>
            </a:r>
          </a:p>
        </p:txBody>
      </p:sp>
      <p:sp>
        <p:nvSpPr>
          <p:cNvPr id="343" name="テキスト ボックス 342">
            <a:extLst>
              <a:ext uri="{FF2B5EF4-FFF2-40B4-BE49-F238E27FC236}">
                <a16:creationId xmlns:a16="http://schemas.microsoft.com/office/drawing/2014/main" id="{7A637073-F292-E987-958D-634DD8A405A9}"/>
              </a:ext>
            </a:extLst>
          </p:cNvPr>
          <p:cNvSpPr txBox="1"/>
          <p:nvPr/>
        </p:nvSpPr>
        <p:spPr>
          <a:xfrm rot="414235">
            <a:off x="1711749" y="7298414"/>
            <a:ext cx="9144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900" dirty="0"/>
              <a:t>1/8</a:t>
            </a:r>
            <a:r>
              <a:rPr kumimoji="1" lang="ja-JP" altLang="en-US" sz="900" dirty="0"/>
              <a:t>傾斜</a:t>
            </a:r>
          </a:p>
        </p:txBody>
      </p:sp>
      <p:cxnSp>
        <p:nvCxnSpPr>
          <p:cNvPr id="346" name="直線コネクタ 345">
            <a:extLst>
              <a:ext uri="{FF2B5EF4-FFF2-40B4-BE49-F238E27FC236}">
                <a16:creationId xmlns:a16="http://schemas.microsoft.com/office/drawing/2014/main" id="{8DFB3908-8B0A-AC9A-E6CB-D5759C811099}"/>
              </a:ext>
            </a:extLst>
          </p:cNvPr>
          <p:cNvCxnSpPr>
            <a:cxnSpLocks/>
          </p:cNvCxnSpPr>
          <p:nvPr/>
        </p:nvCxnSpPr>
        <p:spPr>
          <a:xfrm>
            <a:off x="3200190" y="7523642"/>
            <a:ext cx="0" cy="4456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7" name="正方形/長方形 346">
            <a:extLst>
              <a:ext uri="{FF2B5EF4-FFF2-40B4-BE49-F238E27FC236}">
                <a16:creationId xmlns:a16="http://schemas.microsoft.com/office/drawing/2014/main" id="{1A0E7B58-2B1C-286C-57E9-A9C16FD5246F}"/>
              </a:ext>
            </a:extLst>
          </p:cNvPr>
          <p:cNvSpPr/>
          <p:nvPr/>
        </p:nvSpPr>
        <p:spPr>
          <a:xfrm>
            <a:off x="3871913" y="7417593"/>
            <a:ext cx="21600" cy="360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49" name="直線コネクタ 348">
            <a:extLst>
              <a:ext uri="{FF2B5EF4-FFF2-40B4-BE49-F238E27FC236}">
                <a16:creationId xmlns:a16="http://schemas.microsoft.com/office/drawing/2014/main" id="{79A0FBBE-775E-6630-2D0F-87B7636C938F}"/>
              </a:ext>
            </a:extLst>
          </p:cNvPr>
          <p:cNvCxnSpPr>
            <a:cxnSpLocks/>
          </p:cNvCxnSpPr>
          <p:nvPr/>
        </p:nvCxnSpPr>
        <p:spPr>
          <a:xfrm>
            <a:off x="4060825" y="7337425"/>
            <a:ext cx="0" cy="10477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1" name="テキスト ボックス 350">
            <a:extLst>
              <a:ext uri="{FF2B5EF4-FFF2-40B4-BE49-F238E27FC236}">
                <a16:creationId xmlns:a16="http://schemas.microsoft.com/office/drawing/2014/main" id="{6A93FF10-6795-399E-6BF1-647B15105024}"/>
              </a:ext>
            </a:extLst>
          </p:cNvPr>
          <p:cNvSpPr txBox="1"/>
          <p:nvPr/>
        </p:nvSpPr>
        <p:spPr>
          <a:xfrm>
            <a:off x="4633913" y="7110301"/>
            <a:ext cx="656432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700" dirty="0">
                <a:latin typeface="+mn-ea"/>
              </a:rPr>
              <a:t>照明</a:t>
            </a:r>
            <a:r>
              <a:rPr kumimoji="1" lang="en-US" altLang="ja-JP" sz="700" dirty="0">
                <a:latin typeface="+mn-ea"/>
              </a:rPr>
              <a:t>:</a:t>
            </a:r>
            <a:r>
              <a:rPr kumimoji="1" lang="en-US" altLang="ja-JP" sz="700" dirty="0" err="1">
                <a:latin typeface="+mn-ea"/>
              </a:rPr>
              <a:t>Lv</a:t>
            </a:r>
            <a:r>
              <a:rPr kumimoji="1" lang="ja-JP" altLang="en-US" sz="700" dirty="0">
                <a:latin typeface="+mn-ea"/>
              </a:rPr>
              <a:t>上</a:t>
            </a:r>
            <a:r>
              <a:rPr kumimoji="1" lang="en-US" altLang="ja-JP" sz="700" dirty="0">
                <a:latin typeface="+mn-ea"/>
              </a:rPr>
              <a:t>10</a:t>
            </a:r>
            <a:endParaRPr kumimoji="1" lang="ja-JP" altLang="en-US" sz="700" dirty="0">
              <a:latin typeface="+mn-ea"/>
            </a:endParaRPr>
          </a:p>
        </p:txBody>
      </p:sp>
      <p:cxnSp>
        <p:nvCxnSpPr>
          <p:cNvPr id="352" name="直線矢印コネクタ 351">
            <a:extLst>
              <a:ext uri="{FF2B5EF4-FFF2-40B4-BE49-F238E27FC236}">
                <a16:creationId xmlns:a16="http://schemas.microsoft.com/office/drawing/2014/main" id="{DD1DCED5-A3FB-B442-3A69-9A818F38DE74}"/>
              </a:ext>
            </a:extLst>
          </p:cNvPr>
          <p:cNvCxnSpPr>
            <a:cxnSpLocks/>
          </p:cNvCxnSpPr>
          <p:nvPr/>
        </p:nvCxnSpPr>
        <p:spPr>
          <a:xfrm flipH="1">
            <a:off x="4063206" y="7162800"/>
            <a:ext cx="543719" cy="191291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テキスト ボックス 353">
            <a:extLst>
              <a:ext uri="{FF2B5EF4-FFF2-40B4-BE49-F238E27FC236}">
                <a16:creationId xmlns:a16="http://schemas.microsoft.com/office/drawing/2014/main" id="{BA358050-4699-56F1-3F6C-AB99CF731D4D}"/>
              </a:ext>
            </a:extLst>
          </p:cNvPr>
          <p:cNvSpPr txBox="1"/>
          <p:nvPr/>
        </p:nvSpPr>
        <p:spPr>
          <a:xfrm flipH="1">
            <a:off x="3968373" y="7951426"/>
            <a:ext cx="111192" cy="1067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45</a:t>
            </a:r>
          </a:p>
        </p:txBody>
      </p:sp>
      <p:cxnSp>
        <p:nvCxnSpPr>
          <p:cNvPr id="355" name="直線コネクタ 354">
            <a:extLst>
              <a:ext uri="{FF2B5EF4-FFF2-40B4-BE49-F238E27FC236}">
                <a16:creationId xmlns:a16="http://schemas.microsoft.com/office/drawing/2014/main" id="{5BB92A23-B987-993D-12C0-BC1F4D6294A9}"/>
              </a:ext>
            </a:extLst>
          </p:cNvPr>
          <p:cNvCxnSpPr>
            <a:cxnSpLocks/>
          </p:cNvCxnSpPr>
          <p:nvPr/>
        </p:nvCxnSpPr>
        <p:spPr>
          <a:xfrm>
            <a:off x="4059402" y="7453189"/>
            <a:ext cx="0" cy="37001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直線コネクタ 356">
            <a:extLst>
              <a:ext uri="{FF2B5EF4-FFF2-40B4-BE49-F238E27FC236}">
                <a16:creationId xmlns:a16="http://schemas.microsoft.com/office/drawing/2014/main" id="{3A5C828B-A237-8E76-49F3-652FDCDF7C84}"/>
              </a:ext>
            </a:extLst>
          </p:cNvPr>
          <p:cNvCxnSpPr>
            <a:cxnSpLocks/>
          </p:cNvCxnSpPr>
          <p:nvPr/>
        </p:nvCxnSpPr>
        <p:spPr>
          <a:xfrm>
            <a:off x="3881602" y="7462714"/>
            <a:ext cx="0" cy="29381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直線コネクタ 360">
            <a:extLst>
              <a:ext uri="{FF2B5EF4-FFF2-40B4-BE49-F238E27FC236}">
                <a16:creationId xmlns:a16="http://schemas.microsoft.com/office/drawing/2014/main" id="{9064A606-C233-50B1-EF32-0EC0692B3D50}"/>
              </a:ext>
            </a:extLst>
          </p:cNvPr>
          <p:cNvCxnSpPr/>
          <p:nvPr/>
        </p:nvCxnSpPr>
        <p:spPr>
          <a:xfrm>
            <a:off x="1504950" y="7566025"/>
            <a:ext cx="33782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直線矢印コネクタ 361">
            <a:extLst>
              <a:ext uri="{FF2B5EF4-FFF2-40B4-BE49-F238E27FC236}">
                <a16:creationId xmlns:a16="http://schemas.microsoft.com/office/drawing/2014/main" id="{B7DBD9A2-6624-40F2-B38E-20D2596851A3}"/>
              </a:ext>
            </a:extLst>
          </p:cNvPr>
          <p:cNvCxnSpPr>
            <a:cxnSpLocks/>
          </p:cNvCxnSpPr>
          <p:nvPr/>
        </p:nvCxnSpPr>
        <p:spPr>
          <a:xfrm>
            <a:off x="3535360" y="7834791"/>
            <a:ext cx="525465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5" name="直線矢印コネクタ 364">
            <a:extLst>
              <a:ext uri="{FF2B5EF4-FFF2-40B4-BE49-F238E27FC236}">
                <a16:creationId xmlns:a16="http://schemas.microsoft.com/office/drawing/2014/main" id="{4F8B38D1-A837-BEB7-3353-715AB1E5B4FC}"/>
              </a:ext>
            </a:extLst>
          </p:cNvPr>
          <p:cNvCxnSpPr>
            <a:cxnSpLocks/>
          </p:cNvCxnSpPr>
          <p:nvPr/>
        </p:nvCxnSpPr>
        <p:spPr>
          <a:xfrm>
            <a:off x="3535360" y="7726841"/>
            <a:ext cx="354015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" name="テキスト ボックス 367">
            <a:extLst>
              <a:ext uri="{FF2B5EF4-FFF2-40B4-BE49-F238E27FC236}">
                <a16:creationId xmlns:a16="http://schemas.microsoft.com/office/drawing/2014/main" id="{74447F5A-7875-5B2B-00CA-18E699E2E7ED}"/>
              </a:ext>
            </a:extLst>
          </p:cNvPr>
          <p:cNvSpPr txBox="1"/>
          <p:nvPr/>
        </p:nvSpPr>
        <p:spPr>
          <a:xfrm flipH="1">
            <a:off x="3646979" y="7731398"/>
            <a:ext cx="12824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</a:p>
        </p:txBody>
      </p:sp>
      <p:sp>
        <p:nvSpPr>
          <p:cNvPr id="370" name="テキスト ボックス 369">
            <a:extLst>
              <a:ext uri="{FF2B5EF4-FFF2-40B4-BE49-F238E27FC236}">
                <a16:creationId xmlns:a16="http://schemas.microsoft.com/office/drawing/2014/main" id="{DC90D689-0CA9-2D4F-D9EC-03C5577C1AB5}"/>
              </a:ext>
            </a:extLst>
          </p:cNvPr>
          <p:cNvSpPr txBox="1"/>
          <p:nvPr/>
        </p:nvSpPr>
        <p:spPr>
          <a:xfrm flipH="1">
            <a:off x="3716829" y="7842523"/>
            <a:ext cx="12824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23</a:t>
            </a:r>
          </a:p>
        </p:txBody>
      </p:sp>
      <p:cxnSp>
        <p:nvCxnSpPr>
          <p:cNvPr id="382" name="直線コネクタ 381">
            <a:extLst>
              <a:ext uri="{FF2B5EF4-FFF2-40B4-BE49-F238E27FC236}">
                <a16:creationId xmlns:a16="http://schemas.microsoft.com/office/drawing/2014/main" id="{71927CFB-2BAD-15F1-62CC-A2EDDC95D90A}"/>
              </a:ext>
            </a:extLst>
          </p:cNvPr>
          <p:cNvCxnSpPr/>
          <p:nvPr/>
        </p:nvCxnSpPr>
        <p:spPr>
          <a:xfrm flipH="1">
            <a:off x="1508125" y="8067675"/>
            <a:ext cx="5969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3" name="テキスト ボックス 382">
            <a:extLst>
              <a:ext uri="{FF2B5EF4-FFF2-40B4-BE49-F238E27FC236}">
                <a16:creationId xmlns:a16="http://schemas.microsoft.com/office/drawing/2014/main" id="{332B743B-12A5-5AE7-8A45-275381AC0C76}"/>
              </a:ext>
            </a:extLst>
          </p:cNvPr>
          <p:cNvSpPr txBox="1"/>
          <p:nvPr/>
        </p:nvSpPr>
        <p:spPr>
          <a:xfrm>
            <a:off x="1770719" y="7941994"/>
            <a:ext cx="108882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600" dirty="0">
                <a:latin typeface="+mn-ea"/>
              </a:rPr>
              <a:t>海</a:t>
            </a:r>
          </a:p>
        </p:txBody>
      </p:sp>
      <p:sp>
        <p:nvSpPr>
          <p:cNvPr id="384" name="テキスト ボックス 383">
            <a:extLst>
              <a:ext uri="{FF2B5EF4-FFF2-40B4-BE49-F238E27FC236}">
                <a16:creationId xmlns:a16="http://schemas.microsoft.com/office/drawing/2014/main" id="{E8C8AAEF-970F-FCFB-54CF-A09883BFF9DE}"/>
              </a:ext>
            </a:extLst>
          </p:cNvPr>
          <p:cNvSpPr txBox="1"/>
          <p:nvPr/>
        </p:nvSpPr>
        <p:spPr>
          <a:xfrm>
            <a:off x="255973" y="6637485"/>
            <a:ext cx="317302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500m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先までの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分の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勾配の上に出る障害物はない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85" name="直線矢印コネクタ 384">
            <a:extLst>
              <a:ext uri="{FF2B5EF4-FFF2-40B4-BE49-F238E27FC236}">
                <a16:creationId xmlns:a16="http://schemas.microsoft.com/office/drawing/2014/main" id="{99281C36-68D6-D653-9209-22BB45284E9C}"/>
              </a:ext>
            </a:extLst>
          </p:cNvPr>
          <p:cNvCxnSpPr>
            <a:cxnSpLocks/>
          </p:cNvCxnSpPr>
          <p:nvPr/>
        </p:nvCxnSpPr>
        <p:spPr>
          <a:xfrm>
            <a:off x="3776662" y="7177087"/>
            <a:ext cx="100806" cy="234153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7" name="テキスト ボックス 386">
            <a:extLst>
              <a:ext uri="{FF2B5EF4-FFF2-40B4-BE49-F238E27FC236}">
                <a16:creationId xmlns:a16="http://schemas.microsoft.com/office/drawing/2014/main" id="{709ED1DD-8612-9C50-0D16-19EFB42F508A}"/>
              </a:ext>
            </a:extLst>
          </p:cNvPr>
          <p:cNvSpPr txBox="1"/>
          <p:nvPr/>
        </p:nvSpPr>
        <p:spPr>
          <a:xfrm>
            <a:off x="3397250" y="7075376"/>
            <a:ext cx="384175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700" dirty="0">
                <a:latin typeface="+mn-ea"/>
              </a:rPr>
              <a:t>柵</a:t>
            </a:r>
            <a:r>
              <a:rPr kumimoji="1" lang="en-US" altLang="ja-JP" sz="700" dirty="0">
                <a:latin typeface="+mn-ea"/>
              </a:rPr>
              <a:t>:</a:t>
            </a:r>
            <a:r>
              <a:rPr kumimoji="1" lang="en-US" altLang="ja-JP" sz="700" dirty="0" err="1">
                <a:latin typeface="+mn-ea"/>
              </a:rPr>
              <a:t>Lv</a:t>
            </a:r>
            <a:r>
              <a:rPr kumimoji="1" lang="ja-JP" altLang="en-US" sz="700" dirty="0">
                <a:latin typeface="+mn-ea"/>
              </a:rPr>
              <a:t>上</a:t>
            </a:r>
            <a:r>
              <a:rPr kumimoji="1" lang="en-US" altLang="ja-JP" sz="700" dirty="0">
                <a:latin typeface="+mn-ea"/>
              </a:rPr>
              <a:t>6</a:t>
            </a:r>
            <a:endParaRPr kumimoji="1" lang="ja-JP" altLang="en-US" sz="700" dirty="0">
              <a:latin typeface="+mn-ea"/>
            </a:endParaRPr>
          </a:p>
        </p:txBody>
      </p:sp>
      <p:pic>
        <p:nvPicPr>
          <p:cNvPr id="388" name="図 387">
            <a:extLst>
              <a:ext uri="{FF2B5EF4-FFF2-40B4-BE49-F238E27FC236}">
                <a16:creationId xmlns:a16="http://schemas.microsoft.com/office/drawing/2014/main" id="{77E22A72-5D6E-5AC8-68FA-2C2515E43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4234" y="1850008"/>
            <a:ext cx="385228" cy="629387"/>
          </a:xfrm>
          <a:prstGeom prst="rect">
            <a:avLst/>
          </a:prstGeom>
        </p:spPr>
      </p:pic>
      <p:sp>
        <p:nvSpPr>
          <p:cNvPr id="389" name="正方形/長方形 388">
            <a:extLst>
              <a:ext uri="{FF2B5EF4-FFF2-40B4-BE49-F238E27FC236}">
                <a16:creationId xmlns:a16="http://schemas.microsoft.com/office/drawing/2014/main" id="{42C22927-881C-8019-AEB5-9CAD89CFCB73}"/>
              </a:ext>
            </a:extLst>
          </p:cNvPr>
          <p:cNvSpPr/>
          <p:nvPr/>
        </p:nvSpPr>
        <p:spPr>
          <a:xfrm>
            <a:off x="168656" y="6273290"/>
            <a:ext cx="1080000" cy="16719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30m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390" name="テキスト ボックス 389">
            <a:extLst>
              <a:ext uri="{FF2B5EF4-FFF2-40B4-BE49-F238E27FC236}">
                <a16:creationId xmlns:a16="http://schemas.microsoft.com/office/drawing/2014/main" id="{3D997057-E581-9668-EC1D-A7DE8906430A}"/>
              </a:ext>
            </a:extLst>
          </p:cNvPr>
          <p:cNvSpPr txBox="1"/>
          <p:nvPr/>
        </p:nvSpPr>
        <p:spPr>
          <a:xfrm>
            <a:off x="5506720" y="6221966"/>
            <a:ext cx="619760" cy="2629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54000" rIns="0" bIns="54000" rtlCol="0">
            <a:spAutoFit/>
          </a:bodyPr>
          <a:lstStyle/>
          <a:p>
            <a:pPr algn="ctr"/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単位：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</a:t>
            </a:r>
          </a:p>
        </p:txBody>
      </p:sp>
      <p:sp>
        <p:nvSpPr>
          <p:cNvPr id="391" name="正方形/長方形 390">
            <a:extLst>
              <a:ext uri="{FF2B5EF4-FFF2-40B4-BE49-F238E27FC236}">
                <a16:creationId xmlns:a16="http://schemas.microsoft.com/office/drawing/2014/main" id="{B14F6F27-4F0C-DF5F-3ABB-156CBC5CA9CB}"/>
              </a:ext>
            </a:extLst>
          </p:cNvPr>
          <p:cNvSpPr/>
          <p:nvPr/>
        </p:nvSpPr>
        <p:spPr>
          <a:xfrm>
            <a:off x="2301081" y="1829698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92" name="正方形/長方形 391">
            <a:extLst>
              <a:ext uri="{FF2B5EF4-FFF2-40B4-BE49-F238E27FC236}">
                <a16:creationId xmlns:a16="http://schemas.microsoft.com/office/drawing/2014/main" id="{19A50D08-26BB-6D6C-C476-9B1396BDB6CB}"/>
              </a:ext>
            </a:extLst>
          </p:cNvPr>
          <p:cNvSpPr/>
          <p:nvPr/>
        </p:nvSpPr>
        <p:spPr>
          <a:xfrm>
            <a:off x="5084147" y="3379590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B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93" name="正方形/長方形 392">
            <a:extLst>
              <a:ext uri="{FF2B5EF4-FFF2-40B4-BE49-F238E27FC236}">
                <a16:creationId xmlns:a16="http://schemas.microsoft.com/office/drawing/2014/main" id="{4F472E78-192E-CA10-81BA-DD2645206F95}"/>
              </a:ext>
            </a:extLst>
          </p:cNvPr>
          <p:cNvSpPr/>
          <p:nvPr/>
        </p:nvSpPr>
        <p:spPr>
          <a:xfrm>
            <a:off x="3662359" y="6135689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C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94" name="正方形/長方形 393">
            <a:extLst>
              <a:ext uri="{FF2B5EF4-FFF2-40B4-BE49-F238E27FC236}">
                <a16:creationId xmlns:a16="http://schemas.microsoft.com/office/drawing/2014/main" id="{D328F501-1384-7831-5FBE-E8E733E30460}"/>
              </a:ext>
            </a:extLst>
          </p:cNvPr>
          <p:cNvSpPr/>
          <p:nvPr/>
        </p:nvSpPr>
        <p:spPr>
          <a:xfrm>
            <a:off x="341063" y="5941926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D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95" name="テキスト ボックス 394">
            <a:extLst>
              <a:ext uri="{FF2B5EF4-FFF2-40B4-BE49-F238E27FC236}">
                <a16:creationId xmlns:a16="http://schemas.microsoft.com/office/drawing/2014/main" id="{2E980B09-CC58-EEDB-C091-C4F29F961377}"/>
              </a:ext>
            </a:extLst>
          </p:cNvPr>
          <p:cNvSpPr txBox="1"/>
          <p:nvPr/>
        </p:nvSpPr>
        <p:spPr>
          <a:xfrm>
            <a:off x="5590540" y="7898366"/>
            <a:ext cx="619760" cy="232165"/>
          </a:xfrm>
          <a:prstGeom prst="rect">
            <a:avLst/>
          </a:prstGeom>
          <a:noFill/>
        </p:spPr>
        <p:txBody>
          <a:bodyPr wrap="square" lIns="0" tIns="54000" rIns="0" bIns="54000" rtlCol="0">
            <a:spAutoFit/>
          </a:bodyPr>
          <a:lstStyle/>
          <a:p>
            <a:pPr algn="ctr"/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単位：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</a:t>
            </a:r>
          </a:p>
        </p:txBody>
      </p:sp>
      <p:pic>
        <p:nvPicPr>
          <p:cNvPr id="404" name="図 403">
            <a:extLst>
              <a:ext uri="{FF2B5EF4-FFF2-40B4-BE49-F238E27FC236}">
                <a16:creationId xmlns:a16="http://schemas.microsoft.com/office/drawing/2014/main" id="{8D25F90C-93E7-DDC3-6FF5-832655895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031" y="8227591"/>
            <a:ext cx="3410597" cy="1154747"/>
          </a:xfrm>
          <a:prstGeom prst="rect">
            <a:avLst/>
          </a:prstGeom>
        </p:spPr>
      </p:pic>
      <p:sp>
        <p:nvSpPr>
          <p:cNvPr id="399" name="フリーフォーム: 図形 398">
            <a:extLst>
              <a:ext uri="{FF2B5EF4-FFF2-40B4-BE49-F238E27FC236}">
                <a16:creationId xmlns:a16="http://schemas.microsoft.com/office/drawing/2014/main" id="{A3D286BC-1E6C-A10F-80BB-17031DC0147D}"/>
              </a:ext>
            </a:extLst>
          </p:cNvPr>
          <p:cNvSpPr/>
          <p:nvPr/>
        </p:nvSpPr>
        <p:spPr>
          <a:xfrm>
            <a:off x="1608647" y="9098029"/>
            <a:ext cx="3385534" cy="84709"/>
          </a:xfrm>
          <a:custGeom>
            <a:avLst/>
            <a:gdLst>
              <a:gd name="connsiteX0" fmla="*/ 0 w 3806825"/>
              <a:gd name="connsiteY0" fmla="*/ 95250 h 95250"/>
              <a:gd name="connsiteX1" fmla="*/ 1304925 w 3806825"/>
              <a:gd name="connsiteY1" fmla="*/ 69850 h 95250"/>
              <a:gd name="connsiteX2" fmla="*/ 2663825 w 3806825"/>
              <a:gd name="connsiteY2" fmla="*/ 47625 h 95250"/>
              <a:gd name="connsiteX3" fmla="*/ 3079750 w 3806825"/>
              <a:gd name="connsiteY3" fmla="*/ 15875 h 95250"/>
              <a:gd name="connsiteX4" fmla="*/ 3254375 w 3806825"/>
              <a:gd name="connsiteY4" fmla="*/ 0 h 95250"/>
              <a:gd name="connsiteX5" fmla="*/ 3492500 w 3806825"/>
              <a:gd name="connsiteY5" fmla="*/ 6350 h 95250"/>
              <a:gd name="connsiteX6" fmla="*/ 3762375 w 3806825"/>
              <a:gd name="connsiteY6" fmla="*/ 6350 h 95250"/>
              <a:gd name="connsiteX7" fmla="*/ 3806825 w 3806825"/>
              <a:gd name="connsiteY7" fmla="*/ 6350 h 95250"/>
              <a:gd name="connsiteX8" fmla="*/ 3800475 w 3806825"/>
              <a:gd name="connsiteY8" fmla="*/ 9525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06825" h="95250">
                <a:moveTo>
                  <a:pt x="0" y="95250"/>
                </a:moveTo>
                <a:lnTo>
                  <a:pt x="1304925" y="69850"/>
                </a:lnTo>
                <a:lnTo>
                  <a:pt x="2663825" y="47625"/>
                </a:lnTo>
                <a:lnTo>
                  <a:pt x="3079750" y="15875"/>
                </a:lnTo>
                <a:lnTo>
                  <a:pt x="3254375" y="0"/>
                </a:lnTo>
                <a:lnTo>
                  <a:pt x="3492500" y="6350"/>
                </a:lnTo>
                <a:lnTo>
                  <a:pt x="3762375" y="6350"/>
                </a:lnTo>
                <a:lnTo>
                  <a:pt x="3806825" y="6350"/>
                </a:lnTo>
                <a:lnTo>
                  <a:pt x="3800475" y="9525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7" name="正方形/長方形 406">
            <a:extLst>
              <a:ext uri="{FF2B5EF4-FFF2-40B4-BE49-F238E27FC236}">
                <a16:creationId xmlns:a16="http://schemas.microsoft.com/office/drawing/2014/main" id="{33B6990C-E113-1D90-8E61-9BA346F26947}"/>
              </a:ext>
            </a:extLst>
          </p:cNvPr>
          <p:cNvSpPr/>
          <p:nvPr/>
        </p:nvSpPr>
        <p:spPr>
          <a:xfrm>
            <a:off x="3199770" y="9143468"/>
            <a:ext cx="334005" cy="457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08" name="直線コネクタ 407">
            <a:extLst>
              <a:ext uri="{FF2B5EF4-FFF2-40B4-BE49-F238E27FC236}">
                <a16:creationId xmlns:a16="http://schemas.microsoft.com/office/drawing/2014/main" id="{C78057E8-FFC3-F79A-E1AB-5C26C0348F8F}"/>
              </a:ext>
            </a:extLst>
          </p:cNvPr>
          <p:cNvCxnSpPr/>
          <p:nvPr/>
        </p:nvCxnSpPr>
        <p:spPr>
          <a:xfrm>
            <a:off x="1619250" y="9144000"/>
            <a:ext cx="33782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9" name="直線矢印コネクタ 408">
            <a:extLst>
              <a:ext uri="{FF2B5EF4-FFF2-40B4-BE49-F238E27FC236}">
                <a16:creationId xmlns:a16="http://schemas.microsoft.com/office/drawing/2014/main" id="{A971B82D-378C-A9AD-7182-E4D4C1B259AF}"/>
              </a:ext>
            </a:extLst>
          </p:cNvPr>
          <p:cNvCxnSpPr>
            <a:cxnSpLocks/>
          </p:cNvCxnSpPr>
          <p:nvPr/>
        </p:nvCxnSpPr>
        <p:spPr>
          <a:xfrm flipH="1">
            <a:off x="3200400" y="9269561"/>
            <a:ext cx="336413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テキスト ボックス 409">
            <a:extLst>
              <a:ext uri="{FF2B5EF4-FFF2-40B4-BE49-F238E27FC236}">
                <a16:creationId xmlns:a16="http://schemas.microsoft.com/office/drawing/2014/main" id="{A8307FC0-335C-890F-71E0-88A016BF5F11}"/>
              </a:ext>
            </a:extLst>
          </p:cNvPr>
          <p:cNvSpPr txBox="1"/>
          <p:nvPr/>
        </p:nvSpPr>
        <p:spPr>
          <a:xfrm>
            <a:off x="3300569" y="9276272"/>
            <a:ext cx="14430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</a:p>
        </p:txBody>
      </p:sp>
      <p:cxnSp>
        <p:nvCxnSpPr>
          <p:cNvPr id="411" name="直線コネクタ 410">
            <a:extLst>
              <a:ext uri="{FF2B5EF4-FFF2-40B4-BE49-F238E27FC236}">
                <a16:creationId xmlns:a16="http://schemas.microsoft.com/office/drawing/2014/main" id="{4071E67B-5262-C1A3-2200-92719283CE79}"/>
              </a:ext>
            </a:extLst>
          </p:cNvPr>
          <p:cNvCxnSpPr>
            <a:cxnSpLocks/>
          </p:cNvCxnSpPr>
          <p:nvPr/>
        </p:nvCxnSpPr>
        <p:spPr>
          <a:xfrm>
            <a:off x="3531184" y="9111142"/>
            <a:ext cx="0" cy="3043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直線コネクタ 411">
            <a:extLst>
              <a:ext uri="{FF2B5EF4-FFF2-40B4-BE49-F238E27FC236}">
                <a16:creationId xmlns:a16="http://schemas.microsoft.com/office/drawing/2014/main" id="{9D095446-2F6C-9375-8661-BE9A0B0696FF}"/>
              </a:ext>
            </a:extLst>
          </p:cNvPr>
          <p:cNvCxnSpPr>
            <a:cxnSpLocks/>
          </p:cNvCxnSpPr>
          <p:nvPr/>
        </p:nvCxnSpPr>
        <p:spPr>
          <a:xfrm>
            <a:off x="3197809" y="9111142"/>
            <a:ext cx="0" cy="306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7" name="フリーフォーム: 図形 416">
            <a:extLst>
              <a:ext uri="{FF2B5EF4-FFF2-40B4-BE49-F238E27FC236}">
                <a16:creationId xmlns:a16="http://schemas.microsoft.com/office/drawing/2014/main" id="{77C33FB6-EE3A-F228-F483-D6034F40C1A2}"/>
              </a:ext>
            </a:extLst>
          </p:cNvPr>
          <p:cNvSpPr/>
          <p:nvPr/>
        </p:nvSpPr>
        <p:spPr>
          <a:xfrm>
            <a:off x="4243388" y="9098755"/>
            <a:ext cx="764381" cy="20637"/>
          </a:xfrm>
          <a:custGeom>
            <a:avLst/>
            <a:gdLst>
              <a:gd name="connsiteX0" fmla="*/ 0 w 964406"/>
              <a:gd name="connsiteY0" fmla="*/ 33337 h 33337"/>
              <a:gd name="connsiteX1" fmla="*/ 469106 w 964406"/>
              <a:gd name="connsiteY1" fmla="*/ 0 h 33337"/>
              <a:gd name="connsiteX2" fmla="*/ 964406 w 964406"/>
              <a:gd name="connsiteY2" fmla="*/ 4762 h 33337"/>
              <a:gd name="connsiteX0" fmla="*/ 0 w 770731"/>
              <a:gd name="connsiteY0" fmla="*/ 30162 h 30162"/>
              <a:gd name="connsiteX1" fmla="*/ 275431 w 770731"/>
              <a:gd name="connsiteY1" fmla="*/ 0 h 30162"/>
              <a:gd name="connsiteX2" fmla="*/ 770731 w 770731"/>
              <a:gd name="connsiteY2" fmla="*/ 4762 h 30162"/>
              <a:gd name="connsiteX0" fmla="*/ 0 w 764381"/>
              <a:gd name="connsiteY0" fmla="*/ 11112 h 11112"/>
              <a:gd name="connsiteX1" fmla="*/ 269081 w 764381"/>
              <a:gd name="connsiteY1" fmla="*/ 0 h 11112"/>
              <a:gd name="connsiteX2" fmla="*/ 764381 w 764381"/>
              <a:gd name="connsiteY2" fmla="*/ 4762 h 11112"/>
              <a:gd name="connsiteX0" fmla="*/ 0 w 764381"/>
              <a:gd name="connsiteY0" fmla="*/ 20637 h 20637"/>
              <a:gd name="connsiteX1" fmla="*/ 272256 w 764381"/>
              <a:gd name="connsiteY1" fmla="*/ 0 h 20637"/>
              <a:gd name="connsiteX2" fmla="*/ 764381 w 764381"/>
              <a:gd name="connsiteY2" fmla="*/ 14287 h 20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4381" h="20637">
                <a:moveTo>
                  <a:pt x="0" y="20637"/>
                </a:moveTo>
                <a:lnTo>
                  <a:pt x="272256" y="0"/>
                </a:lnTo>
                <a:lnTo>
                  <a:pt x="764381" y="14287"/>
                </a:lnTo>
              </a:path>
            </a:pathLst>
          </a:cu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8" name="テキスト ボックス 417">
            <a:extLst>
              <a:ext uri="{FF2B5EF4-FFF2-40B4-BE49-F238E27FC236}">
                <a16:creationId xmlns:a16="http://schemas.microsoft.com/office/drawing/2014/main" id="{D9382ED6-7260-9F63-B79C-6B069704A193}"/>
              </a:ext>
            </a:extLst>
          </p:cNvPr>
          <p:cNvSpPr txBox="1"/>
          <p:nvPr/>
        </p:nvSpPr>
        <p:spPr>
          <a:xfrm>
            <a:off x="4474230" y="9164369"/>
            <a:ext cx="180319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600" dirty="0">
                <a:latin typeface="+mn-ea"/>
              </a:rPr>
              <a:t>草地</a:t>
            </a:r>
          </a:p>
        </p:txBody>
      </p:sp>
      <p:sp>
        <p:nvSpPr>
          <p:cNvPr id="419" name="正方形/長方形 418">
            <a:extLst>
              <a:ext uri="{FF2B5EF4-FFF2-40B4-BE49-F238E27FC236}">
                <a16:creationId xmlns:a16="http://schemas.microsoft.com/office/drawing/2014/main" id="{2752586E-095C-C4CF-BDF3-F94669B205B7}"/>
              </a:ext>
            </a:extLst>
          </p:cNvPr>
          <p:cNvSpPr/>
          <p:nvPr/>
        </p:nvSpPr>
        <p:spPr>
          <a:xfrm>
            <a:off x="533397" y="7235827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D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20" name="正方形/長方形 419">
            <a:extLst>
              <a:ext uri="{FF2B5EF4-FFF2-40B4-BE49-F238E27FC236}">
                <a16:creationId xmlns:a16="http://schemas.microsoft.com/office/drawing/2014/main" id="{86A839AA-46F2-90F1-5334-FFFBE4158DA8}"/>
              </a:ext>
            </a:extLst>
          </p:cNvPr>
          <p:cNvSpPr/>
          <p:nvPr/>
        </p:nvSpPr>
        <p:spPr>
          <a:xfrm>
            <a:off x="5738809" y="7235827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B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21" name="正方形/長方形 420">
            <a:extLst>
              <a:ext uri="{FF2B5EF4-FFF2-40B4-BE49-F238E27FC236}">
                <a16:creationId xmlns:a16="http://schemas.microsoft.com/office/drawing/2014/main" id="{6BF4C84A-7A7A-CCC0-AF50-9EA056C63D58}"/>
              </a:ext>
            </a:extLst>
          </p:cNvPr>
          <p:cNvSpPr/>
          <p:nvPr/>
        </p:nvSpPr>
        <p:spPr>
          <a:xfrm>
            <a:off x="533397" y="8755065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22" name="正方形/長方形 421">
            <a:extLst>
              <a:ext uri="{FF2B5EF4-FFF2-40B4-BE49-F238E27FC236}">
                <a16:creationId xmlns:a16="http://schemas.microsoft.com/office/drawing/2014/main" id="{4452CC2E-478E-40DB-138F-AA45EE697384}"/>
              </a:ext>
            </a:extLst>
          </p:cNvPr>
          <p:cNvSpPr/>
          <p:nvPr/>
        </p:nvSpPr>
        <p:spPr>
          <a:xfrm>
            <a:off x="5738809" y="8755065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C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423" name="直線コネクタ 422">
            <a:extLst>
              <a:ext uri="{FF2B5EF4-FFF2-40B4-BE49-F238E27FC236}">
                <a16:creationId xmlns:a16="http://schemas.microsoft.com/office/drawing/2014/main" id="{12763F3F-8C22-CA1F-392A-F9F8BC2D2E5F}"/>
              </a:ext>
            </a:extLst>
          </p:cNvPr>
          <p:cNvCxnSpPr>
            <a:cxnSpLocks/>
          </p:cNvCxnSpPr>
          <p:nvPr/>
        </p:nvCxnSpPr>
        <p:spPr>
          <a:xfrm>
            <a:off x="1612106" y="8947124"/>
            <a:ext cx="1581489" cy="19418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4" name="テキスト ボックス 423">
            <a:extLst>
              <a:ext uri="{FF2B5EF4-FFF2-40B4-BE49-F238E27FC236}">
                <a16:creationId xmlns:a16="http://schemas.microsoft.com/office/drawing/2014/main" id="{6305DBE4-BA1E-55D0-07E9-A70E4DDE82C6}"/>
              </a:ext>
            </a:extLst>
          </p:cNvPr>
          <p:cNvSpPr txBox="1"/>
          <p:nvPr/>
        </p:nvSpPr>
        <p:spPr>
          <a:xfrm rot="414235">
            <a:off x="1916537" y="8900995"/>
            <a:ext cx="9144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900" dirty="0"/>
              <a:t>1/8</a:t>
            </a:r>
            <a:r>
              <a:rPr kumimoji="1" lang="ja-JP" altLang="en-US" sz="900" dirty="0"/>
              <a:t>傾斜</a:t>
            </a:r>
          </a:p>
        </p:txBody>
      </p:sp>
      <p:cxnSp>
        <p:nvCxnSpPr>
          <p:cNvPr id="441" name="直線コネクタ 440">
            <a:extLst>
              <a:ext uri="{FF2B5EF4-FFF2-40B4-BE49-F238E27FC236}">
                <a16:creationId xmlns:a16="http://schemas.microsoft.com/office/drawing/2014/main" id="{D458AC48-D632-23CC-1143-7A528F28E410}"/>
              </a:ext>
            </a:extLst>
          </p:cNvPr>
          <p:cNvCxnSpPr/>
          <p:nvPr/>
        </p:nvCxnSpPr>
        <p:spPr>
          <a:xfrm flipH="1">
            <a:off x="3535360" y="9027989"/>
            <a:ext cx="226139" cy="1130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直線コネクタ 441">
            <a:extLst>
              <a:ext uri="{FF2B5EF4-FFF2-40B4-BE49-F238E27FC236}">
                <a16:creationId xmlns:a16="http://schemas.microsoft.com/office/drawing/2014/main" id="{78281F77-935A-EEA3-2318-A17E421EA366}"/>
              </a:ext>
            </a:extLst>
          </p:cNvPr>
          <p:cNvCxnSpPr/>
          <p:nvPr/>
        </p:nvCxnSpPr>
        <p:spPr>
          <a:xfrm flipH="1">
            <a:off x="3761499" y="8913253"/>
            <a:ext cx="0" cy="1130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直線コネクタ 442">
            <a:extLst>
              <a:ext uri="{FF2B5EF4-FFF2-40B4-BE49-F238E27FC236}">
                <a16:creationId xmlns:a16="http://schemas.microsoft.com/office/drawing/2014/main" id="{EA4F406B-6D66-BF19-05E0-53F8D3D4776C}"/>
              </a:ext>
            </a:extLst>
          </p:cNvPr>
          <p:cNvCxnSpPr/>
          <p:nvPr/>
        </p:nvCxnSpPr>
        <p:spPr>
          <a:xfrm flipH="1">
            <a:off x="3761499" y="8123587"/>
            <a:ext cx="791487" cy="7914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直線コネクタ 443">
            <a:extLst>
              <a:ext uri="{FF2B5EF4-FFF2-40B4-BE49-F238E27FC236}">
                <a16:creationId xmlns:a16="http://schemas.microsoft.com/office/drawing/2014/main" id="{FFD133A3-B2DA-1712-CAA7-6248EBBDAA01}"/>
              </a:ext>
            </a:extLst>
          </p:cNvPr>
          <p:cNvCxnSpPr/>
          <p:nvPr/>
        </p:nvCxnSpPr>
        <p:spPr>
          <a:xfrm flipH="1">
            <a:off x="3760952" y="9027989"/>
            <a:ext cx="0" cy="15829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直線矢印コネクタ 444">
            <a:extLst>
              <a:ext uri="{FF2B5EF4-FFF2-40B4-BE49-F238E27FC236}">
                <a16:creationId xmlns:a16="http://schemas.microsoft.com/office/drawing/2014/main" id="{3FF18E0E-D975-D245-BA02-BB597A67E91C}"/>
              </a:ext>
            </a:extLst>
          </p:cNvPr>
          <p:cNvCxnSpPr/>
          <p:nvPr/>
        </p:nvCxnSpPr>
        <p:spPr>
          <a:xfrm flipH="1">
            <a:off x="3808148" y="8912490"/>
            <a:ext cx="0" cy="11307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直線コネクタ 445">
            <a:extLst>
              <a:ext uri="{FF2B5EF4-FFF2-40B4-BE49-F238E27FC236}">
                <a16:creationId xmlns:a16="http://schemas.microsoft.com/office/drawing/2014/main" id="{9E27C82E-4FCD-848E-C13B-83712817AD64}"/>
              </a:ext>
            </a:extLst>
          </p:cNvPr>
          <p:cNvCxnSpPr>
            <a:cxnSpLocks/>
          </p:cNvCxnSpPr>
          <p:nvPr/>
        </p:nvCxnSpPr>
        <p:spPr>
          <a:xfrm>
            <a:off x="3767137" y="8915074"/>
            <a:ext cx="147829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直線矢印コネクタ 446">
            <a:extLst>
              <a:ext uri="{FF2B5EF4-FFF2-40B4-BE49-F238E27FC236}">
                <a16:creationId xmlns:a16="http://schemas.microsoft.com/office/drawing/2014/main" id="{CD737682-5BF9-2995-1790-39DD6879F98E}"/>
              </a:ext>
            </a:extLst>
          </p:cNvPr>
          <p:cNvCxnSpPr/>
          <p:nvPr/>
        </p:nvCxnSpPr>
        <p:spPr>
          <a:xfrm flipH="1">
            <a:off x="3911157" y="8917455"/>
            <a:ext cx="0" cy="226139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8" name="テキスト ボックス 447">
            <a:extLst>
              <a:ext uri="{FF2B5EF4-FFF2-40B4-BE49-F238E27FC236}">
                <a16:creationId xmlns:a16="http://schemas.microsoft.com/office/drawing/2014/main" id="{DC266FC0-6C34-7284-7A3F-869A3A4C1344}"/>
              </a:ext>
            </a:extLst>
          </p:cNvPr>
          <p:cNvSpPr txBox="1"/>
          <p:nvPr/>
        </p:nvSpPr>
        <p:spPr>
          <a:xfrm flipH="1">
            <a:off x="3828252" y="8926308"/>
            <a:ext cx="55596" cy="1067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449" name="直線矢印コネクタ 448">
            <a:extLst>
              <a:ext uri="{FF2B5EF4-FFF2-40B4-BE49-F238E27FC236}">
                <a16:creationId xmlns:a16="http://schemas.microsoft.com/office/drawing/2014/main" id="{8C05C524-DBCA-4456-54D2-B7C27BFB8F06}"/>
              </a:ext>
            </a:extLst>
          </p:cNvPr>
          <p:cNvCxnSpPr/>
          <p:nvPr/>
        </p:nvCxnSpPr>
        <p:spPr>
          <a:xfrm>
            <a:off x="3535360" y="9187220"/>
            <a:ext cx="226139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" name="テキスト ボックス 449">
            <a:extLst>
              <a:ext uri="{FF2B5EF4-FFF2-40B4-BE49-F238E27FC236}">
                <a16:creationId xmlns:a16="http://schemas.microsoft.com/office/drawing/2014/main" id="{7FFB4C55-6920-EC09-D356-0AAC791E831D}"/>
              </a:ext>
            </a:extLst>
          </p:cNvPr>
          <p:cNvSpPr txBox="1"/>
          <p:nvPr/>
        </p:nvSpPr>
        <p:spPr>
          <a:xfrm flipH="1">
            <a:off x="3586654" y="9195073"/>
            <a:ext cx="111192" cy="1067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</a:p>
        </p:txBody>
      </p:sp>
      <p:cxnSp>
        <p:nvCxnSpPr>
          <p:cNvPr id="451" name="直線コネクタ 450">
            <a:extLst>
              <a:ext uri="{FF2B5EF4-FFF2-40B4-BE49-F238E27FC236}">
                <a16:creationId xmlns:a16="http://schemas.microsoft.com/office/drawing/2014/main" id="{E17D6E4B-0CC9-5694-78FA-918FC75C662B}"/>
              </a:ext>
            </a:extLst>
          </p:cNvPr>
          <p:cNvCxnSpPr/>
          <p:nvPr/>
        </p:nvCxnSpPr>
        <p:spPr>
          <a:xfrm flipV="1">
            <a:off x="3764397" y="9025560"/>
            <a:ext cx="6784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直線矢印コネクタ 451">
            <a:extLst>
              <a:ext uri="{FF2B5EF4-FFF2-40B4-BE49-F238E27FC236}">
                <a16:creationId xmlns:a16="http://schemas.microsoft.com/office/drawing/2014/main" id="{EBDB35E2-B5DF-B517-91ED-D16728E6171C}"/>
              </a:ext>
            </a:extLst>
          </p:cNvPr>
          <p:cNvCxnSpPr/>
          <p:nvPr/>
        </p:nvCxnSpPr>
        <p:spPr>
          <a:xfrm>
            <a:off x="4552986" y="8132500"/>
            <a:ext cx="0" cy="1017626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3" name="テキスト ボックス 452">
            <a:extLst>
              <a:ext uri="{FF2B5EF4-FFF2-40B4-BE49-F238E27FC236}">
                <a16:creationId xmlns:a16="http://schemas.microsoft.com/office/drawing/2014/main" id="{DF9DD956-07F0-4CA9-540E-F8B25A945440}"/>
              </a:ext>
            </a:extLst>
          </p:cNvPr>
          <p:cNvSpPr txBox="1"/>
          <p:nvPr/>
        </p:nvSpPr>
        <p:spPr>
          <a:xfrm flipH="1">
            <a:off x="4419223" y="8624526"/>
            <a:ext cx="111192" cy="1067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45</a:t>
            </a:r>
          </a:p>
        </p:txBody>
      </p:sp>
      <p:sp>
        <p:nvSpPr>
          <p:cNvPr id="454" name="正方形/長方形 453">
            <a:extLst>
              <a:ext uri="{FF2B5EF4-FFF2-40B4-BE49-F238E27FC236}">
                <a16:creationId xmlns:a16="http://schemas.microsoft.com/office/drawing/2014/main" id="{62E37D33-BA4E-E0E3-2335-B1C811C594A6}"/>
              </a:ext>
            </a:extLst>
          </p:cNvPr>
          <p:cNvSpPr/>
          <p:nvPr/>
        </p:nvSpPr>
        <p:spPr>
          <a:xfrm>
            <a:off x="2640804" y="9086849"/>
            <a:ext cx="18000" cy="684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55" name="直線矢印コネクタ 454">
            <a:extLst>
              <a:ext uri="{FF2B5EF4-FFF2-40B4-BE49-F238E27FC236}">
                <a16:creationId xmlns:a16="http://schemas.microsoft.com/office/drawing/2014/main" id="{08581AAB-0FFC-A89E-BB2C-B618AD7D981F}"/>
              </a:ext>
            </a:extLst>
          </p:cNvPr>
          <p:cNvCxnSpPr>
            <a:cxnSpLocks/>
          </p:cNvCxnSpPr>
          <p:nvPr/>
        </p:nvCxnSpPr>
        <p:spPr>
          <a:xfrm flipH="1">
            <a:off x="2665413" y="8870156"/>
            <a:ext cx="84931" cy="212721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6" name="テキスト ボックス 455">
            <a:extLst>
              <a:ext uri="{FF2B5EF4-FFF2-40B4-BE49-F238E27FC236}">
                <a16:creationId xmlns:a16="http://schemas.microsoft.com/office/drawing/2014/main" id="{1476B1FB-51C5-584A-1363-E6AE0D12F739}"/>
              </a:ext>
            </a:extLst>
          </p:cNvPr>
          <p:cNvSpPr txBox="1"/>
          <p:nvPr/>
        </p:nvSpPr>
        <p:spPr>
          <a:xfrm>
            <a:off x="2768601" y="8666051"/>
            <a:ext cx="3556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700" dirty="0">
                <a:latin typeface="+mn-ea"/>
              </a:rPr>
              <a:t>看板</a:t>
            </a:r>
            <a:r>
              <a:rPr kumimoji="1" lang="en-US" altLang="ja-JP" sz="700" dirty="0">
                <a:latin typeface="+mn-ea"/>
              </a:rPr>
              <a:t>:</a:t>
            </a:r>
          </a:p>
          <a:p>
            <a:r>
              <a:rPr kumimoji="1" lang="en-US" altLang="ja-JP" sz="700" dirty="0" err="1">
                <a:latin typeface="+mn-ea"/>
              </a:rPr>
              <a:t>Lv</a:t>
            </a:r>
            <a:r>
              <a:rPr kumimoji="1" lang="ja-JP" altLang="en-US" sz="700" dirty="0">
                <a:latin typeface="+mn-ea"/>
              </a:rPr>
              <a:t>上</a:t>
            </a:r>
            <a:r>
              <a:rPr kumimoji="1" lang="en-US" altLang="ja-JP" sz="700" dirty="0">
                <a:latin typeface="+mn-ea"/>
              </a:rPr>
              <a:t>2.5</a:t>
            </a:r>
            <a:endParaRPr kumimoji="1" lang="ja-JP" altLang="en-US" sz="700" dirty="0">
              <a:latin typeface="+mn-ea"/>
            </a:endParaRPr>
          </a:p>
        </p:txBody>
      </p:sp>
      <p:cxnSp>
        <p:nvCxnSpPr>
          <p:cNvPr id="459" name="直線コネクタ 458">
            <a:extLst>
              <a:ext uri="{FF2B5EF4-FFF2-40B4-BE49-F238E27FC236}">
                <a16:creationId xmlns:a16="http://schemas.microsoft.com/office/drawing/2014/main" id="{3480894C-E8DA-C71E-100D-03A1FFD91993}"/>
              </a:ext>
            </a:extLst>
          </p:cNvPr>
          <p:cNvCxnSpPr/>
          <p:nvPr/>
        </p:nvCxnSpPr>
        <p:spPr>
          <a:xfrm flipH="1">
            <a:off x="2552699" y="9089231"/>
            <a:ext cx="80962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直線コネクタ 459">
            <a:extLst>
              <a:ext uri="{FF2B5EF4-FFF2-40B4-BE49-F238E27FC236}">
                <a16:creationId xmlns:a16="http://schemas.microsoft.com/office/drawing/2014/main" id="{3F51EDD1-F96C-4D17-2910-B5A8AE2E0666}"/>
              </a:ext>
            </a:extLst>
          </p:cNvPr>
          <p:cNvCxnSpPr/>
          <p:nvPr/>
        </p:nvCxnSpPr>
        <p:spPr>
          <a:xfrm flipH="1">
            <a:off x="2552699" y="9072562"/>
            <a:ext cx="80962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1" name="直線矢印コネクタ 460">
            <a:extLst>
              <a:ext uri="{FF2B5EF4-FFF2-40B4-BE49-F238E27FC236}">
                <a16:creationId xmlns:a16="http://schemas.microsoft.com/office/drawing/2014/main" id="{3E85E9BA-9528-C261-3886-2471115F1E06}"/>
              </a:ext>
            </a:extLst>
          </p:cNvPr>
          <p:cNvCxnSpPr>
            <a:cxnSpLocks/>
          </p:cNvCxnSpPr>
          <p:nvPr/>
        </p:nvCxnSpPr>
        <p:spPr>
          <a:xfrm>
            <a:off x="2587182" y="8817769"/>
            <a:ext cx="0" cy="249625"/>
          </a:xfrm>
          <a:prstGeom prst="straightConnector1">
            <a:avLst/>
          </a:prstGeom>
          <a:ln>
            <a:solidFill>
              <a:schemeClr val="tx1"/>
            </a:solidFill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直線矢印コネクタ 462">
            <a:extLst>
              <a:ext uri="{FF2B5EF4-FFF2-40B4-BE49-F238E27FC236}">
                <a16:creationId xmlns:a16="http://schemas.microsoft.com/office/drawing/2014/main" id="{992B0F56-F527-8823-5E92-5A17D1330FCF}"/>
              </a:ext>
            </a:extLst>
          </p:cNvPr>
          <p:cNvCxnSpPr>
            <a:cxnSpLocks/>
          </p:cNvCxnSpPr>
          <p:nvPr/>
        </p:nvCxnSpPr>
        <p:spPr>
          <a:xfrm>
            <a:off x="2587182" y="9091612"/>
            <a:ext cx="0" cy="102394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6" name="テキスト ボックス 465">
            <a:extLst>
              <a:ext uri="{FF2B5EF4-FFF2-40B4-BE49-F238E27FC236}">
                <a16:creationId xmlns:a16="http://schemas.microsoft.com/office/drawing/2014/main" id="{9E19699E-8B7D-5A8B-D10A-E25957BCFAA7}"/>
              </a:ext>
            </a:extLst>
          </p:cNvPr>
          <p:cNvSpPr txBox="1"/>
          <p:nvPr/>
        </p:nvSpPr>
        <p:spPr>
          <a:xfrm>
            <a:off x="1762125" y="8711295"/>
            <a:ext cx="84772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700" dirty="0">
                <a:latin typeface="+mn-ea"/>
              </a:rPr>
              <a:t>クリアランス</a:t>
            </a:r>
            <a:r>
              <a:rPr kumimoji="1" lang="en-US" altLang="ja-JP" sz="700" dirty="0">
                <a:latin typeface="+mn-ea"/>
              </a:rPr>
              <a:t>:0.4</a:t>
            </a:r>
            <a:endParaRPr kumimoji="1" lang="ja-JP" altLang="en-US" sz="700" dirty="0">
              <a:latin typeface="+mn-ea"/>
            </a:endParaRPr>
          </a:p>
        </p:txBody>
      </p:sp>
      <p:sp>
        <p:nvSpPr>
          <p:cNvPr id="470" name="テキスト ボックス 469">
            <a:extLst>
              <a:ext uri="{FF2B5EF4-FFF2-40B4-BE49-F238E27FC236}">
                <a16:creationId xmlns:a16="http://schemas.microsoft.com/office/drawing/2014/main" id="{5C46F3AC-4580-0BE5-7651-23BEF9DB6CDC}"/>
              </a:ext>
            </a:extLst>
          </p:cNvPr>
          <p:cNvSpPr txBox="1"/>
          <p:nvPr/>
        </p:nvSpPr>
        <p:spPr>
          <a:xfrm flipH="1">
            <a:off x="3927288" y="8965721"/>
            <a:ext cx="111192" cy="1067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</a:p>
        </p:txBody>
      </p:sp>
      <p:cxnSp>
        <p:nvCxnSpPr>
          <p:cNvPr id="471" name="直線コネクタ 470">
            <a:extLst>
              <a:ext uri="{FF2B5EF4-FFF2-40B4-BE49-F238E27FC236}">
                <a16:creationId xmlns:a16="http://schemas.microsoft.com/office/drawing/2014/main" id="{DD2455CB-01FB-CBBC-6CC2-08CC8BDF97A3}"/>
              </a:ext>
            </a:extLst>
          </p:cNvPr>
          <p:cNvCxnSpPr>
            <a:cxnSpLocks/>
          </p:cNvCxnSpPr>
          <p:nvPr/>
        </p:nvCxnSpPr>
        <p:spPr>
          <a:xfrm>
            <a:off x="4552986" y="8934684"/>
            <a:ext cx="0" cy="40299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2" name="直線矢印コネクタ 471">
            <a:extLst>
              <a:ext uri="{FF2B5EF4-FFF2-40B4-BE49-F238E27FC236}">
                <a16:creationId xmlns:a16="http://schemas.microsoft.com/office/drawing/2014/main" id="{659952AF-5A2E-AD7D-3E79-C795FE7D2A8F}"/>
              </a:ext>
            </a:extLst>
          </p:cNvPr>
          <p:cNvCxnSpPr/>
          <p:nvPr/>
        </p:nvCxnSpPr>
        <p:spPr>
          <a:xfrm>
            <a:off x="3535360" y="9304816"/>
            <a:ext cx="1017626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3" name="テキスト ボックス 472">
            <a:extLst>
              <a:ext uri="{FF2B5EF4-FFF2-40B4-BE49-F238E27FC236}">
                <a16:creationId xmlns:a16="http://schemas.microsoft.com/office/drawing/2014/main" id="{09323723-EB86-053C-747F-EF2E11C12259}"/>
              </a:ext>
            </a:extLst>
          </p:cNvPr>
          <p:cNvSpPr txBox="1"/>
          <p:nvPr/>
        </p:nvSpPr>
        <p:spPr>
          <a:xfrm flipH="1">
            <a:off x="3968373" y="9316676"/>
            <a:ext cx="111192" cy="10674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45</a:t>
            </a:r>
          </a:p>
        </p:txBody>
      </p:sp>
      <p:sp>
        <p:nvSpPr>
          <p:cNvPr id="474" name="テキスト ボックス 473">
            <a:extLst>
              <a:ext uri="{FF2B5EF4-FFF2-40B4-BE49-F238E27FC236}">
                <a16:creationId xmlns:a16="http://schemas.microsoft.com/office/drawing/2014/main" id="{362EE8ED-167A-C136-F9E7-79943D355E5E}"/>
              </a:ext>
            </a:extLst>
          </p:cNvPr>
          <p:cNvSpPr txBox="1"/>
          <p:nvPr/>
        </p:nvSpPr>
        <p:spPr>
          <a:xfrm>
            <a:off x="255974" y="8174185"/>
            <a:ext cx="322745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500m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先までの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分の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勾配の上に出る障害物はない</a:t>
            </a:r>
            <a:endParaRPr kumimoji="1"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75" name="テキスト ボックス 474">
            <a:extLst>
              <a:ext uri="{FF2B5EF4-FFF2-40B4-BE49-F238E27FC236}">
                <a16:creationId xmlns:a16="http://schemas.microsoft.com/office/drawing/2014/main" id="{1B31D940-82E9-C52D-40FA-89C3AE4957ED}"/>
              </a:ext>
            </a:extLst>
          </p:cNvPr>
          <p:cNvSpPr txBox="1"/>
          <p:nvPr/>
        </p:nvSpPr>
        <p:spPr>
          <a:xfrm>
            <a:off x="5590540" y="9293779"/>
            <a:ext cx="619760" cy="232165"/>
          </a:xfrm>
          <a:prstGeom prst="rect">
            <a:avLst/>
          </a:prstGeom>
          <a:noFill/>
        </p:spPr>
        <p:txBody>
          <a:bodyPr wrap="square" lIns="0" tIns="54000" rIns="0" bIns="54000" rtlCol="0">
            <a:spAutoFit/>
          </a:bodyPr>
          <a:lstStyle/>
          <a:p>
            <a:pPr algn="ctr"/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単位：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</a:t>
            </a: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6F27295C-B735-FF51-264A-DE0535FA5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531996"/>
              </p:ext>
            </p:extLst>
          </p:nvPr>
        </p:nvGraphicFramePr>
        <p:xfrm>
          <a:off x="88176" y="315714"/>
          <a:ext cx="4109968" cy="1489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917">
                  <a:extLst>
                    <a:ext uri="{9D8B030D-6E8A-4147-A177-3AD203B41FA5}">
                      <a16:colId xmlns:a16="http://schemas.microsoft.com/office/drawing/2014/main" val="2138797866"/>
                    </a:ext>
                  </a:extLst>
                </a:gridCol>
                <a:gridCol w="1134583">
                  <a:extLst>
                    <a:ext uri="{9D8B030D-6E8A-4147-A177-3AD203B41FA5}">
                      <a16:colId xmlns:a16="http://schemas.microsoft.com/office/drawing/2014/main" val="3770555338"/>
                    </a:ext>
                  </a:extLst>
                </a:gridCol>
                <a:gridCol w="803349">
                  <a:extLst>
                    <a:ext uri="{9D8B030D-6E8A-4147-A177-3AD203B41FA5}">
                      <a16:colId xmlns:a16="http://schemas.microsoft.com/office/drawing/2014/main" val="1848627641"/>
                    </a:ext>
                  </a:extLst>
                </a:gridCol>
                <a:gridCol w="814388">
                  <a:extLst>
                    <a:ext uri="{9D8B030D-6E8A-4147-A177-3AD203B41FA5}">
                      <a16:colId xmlns:a16="http://schemas.microsoft.com/office/drawing/2014/main" val="3738257747"/>
                    </a:ext>
                  </a:extLst>
                </a:gridCol>
                <a:gridCol w="152400">
                  <a:extLst>
                    <a:ext uri="{9D8B030D-6E8A-4147-A177-3AD203B41FA5}">
                      <a16:colId xmlns:a16="http://schemas.microsoft.com/office/drawing/2014/main" val="1617988366"/>
                    </a:ext>
                  </a:extLst>
                </a:gridCol>
                <a:gridCol w="178871">
                  <a:extLst>
                    <a:ext uri="{9D8B030D-6E8A-4147-A177-3AD203B41FA5}">
                      <a16:colId xmlns:a16="http://schemas.microsoft.com/office/drawing/2014/main" val="4141709841"/>
                    </a:ext>
                  </a:extLst>
                </a:gridCol>
                <a:gridCol w="566460">
                  <a:extLst>
                    <a:ext uri="{9D8B030D-6E8A-4147-A177-3AD203B41FA5}">
                      <a16:colId xmlns:a16="http://schemas.microsoft.com/office/drawing/2014/main" val="31444346"/>
                    </a:ext>
                  </a:extLst>
                </a:gridCol>
              </a:tblGrid>
              <a:tr h="3309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ふ り が な</a:t>
                      </a:r>
                      <a:endParaRPr kumimoji="1" lang="en-US" altLang="ja-JP" sz="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名　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ありそふれあいこうえんちゅうしゃじょう</a:t>
                      </a:r>
                      <a:endParaRPr kumimoji="1" lang="en-US" altLang="ja-JP" sz="8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400" b="0" dirty="0">
                          <a:solidFill>
                            <a:schemeClr val="tx1"/>
                          </a:solidFill>
                          <a:effectLst/>
                        </a:rPr>
                        <a:t>荒磯ふれあい公園駐車場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788236"/>
                  </a:ext>
                </a:extLst>
              </a:tr>
              <a:tr h="186961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所在地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福井県坂井市三国町米ヶ脇３丁目１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86829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管理者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kumimoji="1" lang="zh-CN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坂井市役所企画政策課</a:t>
                      </a:r>
                      <a:endParaRPr kumimoji="1" lang="en-US" altLang="zh-CN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zh-CN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</a:t>
                      </a:r>
                      <a:r>
                        <a:rPr kumimoji="1" lang="en-US" altLang="zh-CN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0776-50-3013</a:t>
                      </a:r>
                      <a:r>
                        <a:rPr kumimoji="1" lang="zh-CN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）</a:t>
                      </a:r>
                      <a:endParaRPr kumimoji="1" lang="en-US" altLang="ja-JP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086981"/>
                  </a:ext>
                </a:extLst>
              </a:tr>
              <a:tr h="24739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標点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N36°13’44. 59"</a:t>
                      </a:r>
                      <a:endParaRPr kumimoji="1" lang="en-US" altLang="ja-JP" sz="10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進入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磁方位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" marR="72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55°/162°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" marR="72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勾配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縦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％未満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9386065"/>
                  </a:ext>
                </a:extLst>
              </a:tr>
              <a:tr h="24739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E136°08’00.24"</a:t>
                      </a:r>
                      <a:endParaRPr kumimoji="1" lang="en-US" altLang="ja-JP" sz="10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離脱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磁方位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" marR="72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235°/342°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200" marR="72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横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％未満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745"/>
                  </a:ext>
                </a:extLst>
              </a:tr>
            </a:tbl>
          </a:graphicData>
        </a:graphic>
      </p:graphicFrame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673889AA-87B9-04B4-3F52-95E67C4F9B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629402"/>
              </p:ext>
            </p:extLst>
          </p:nvPr>
        </p:nvGraphicFramePr>
        <p:xfrm>
          <a:off x="4197859" y="313370"/>
          <a:ext cx="2010900" cy="1486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75">
                  <a:extLst>
                    <a:ext uri="{9D8B030D-6E8A-4147-A177-3AD203B41FA5}">
                      <a16:colId xmlns:a16="http://schemas.microsoft.com/office/drawing/2014/main" val="2359320658"/>
                    </a:ext>
                  </a:extLst>
                </a:gridCol>
                <a:gridCol w="1072125">
                  <a:extLst>
                    <a:ext uri="{9D8B030D-6E8A-4147-A177-3AD203B41FA5}">
                      <a16:colId xmlns:a16="http://schemas.microsoft.com/office/drawing/2014/main" val="2843821931"/>
                    </a:ext>
                  </a:extLst>
                </a:gridCol>
              </a:tblGrid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着陸帯標高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72ft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</a:t>
                      </a: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22m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）</a:t>
                      </a:r>
                      <a:endParaRPr kumimoji="1" lang="en-US" altLang="ja-JP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788236"/>
                  </a:ext>
                </a:extLst>
              </a:tr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着陸帯寸法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15.0m×15.0m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2868294"/>
                  </a:ext>
                </a:extLst>
              </a:tr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着陸帯表面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アスファルト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6086981"/>
                  </a:ext>
                </a:extLst>
              </a:tr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凹凸及び亀裂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無し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93591"/>
                  </a:ext>
                </a:extLst>
              </a:tr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許可の条件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土地使用許可済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9386065"/>
                  </a:ext>
                </a:extLst>
              </a:tr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使用時間帯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日出～日没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745"/>
                  </a:ext>
                </a:extLst>
              </a:tr>
            </a:tbl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96C45AF-94D0-FDB8-9486-4F4DA19CCCDE}"/>
              </a:ext>
            </a:extLst>
          </p:cNvPr>
          <p:cNvSpPr txBox="1"/>
          <p:nvPr/>
        </p:nvSpPr>
        <p:spPr>
          <a:xfrm>
            <a:off x="67603" y="7844050"/>
            <a:ext cx="963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目盛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=10m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3CE63C9-3021-817E-7608-DCAB7A825C87}"/>
              </a:ext>
            </a:extLst>
          </p:cNvPr>
          <p:cNvSpPr txBox="1"/>
          <p:nvPr/>
        </p:nvSpPr>
        <p:spPr>
          <a:xfrm>
            <a:off x="67603" y="9234636"/>
            <a:ext cx="963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目盛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=10m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F412138-C4D7-E907-451C-7B1C075132AC}"/>
              </a:ext>
            </a:extLst>
          </p:cNvPr>
          <p:cNvSpPr txBox="1"/>
          <p:nvPr/>
        </p:nvSpPr>
        <p:spPr>
          <a:xfrm>
            <a:off x="4918869" y="7523051"/>
            <a:ext cx="1222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700">
                <a:latin typeface="+mn-ea"/>
              </a:rPr>
              <a:t>Lv</a:t>
            </a:r>
            <a:endParaRPr kumimoji="1" lang="ja-JP" altLang="en-US" sz="700" dirty="0">
              <a:latin typeface="+mn-ea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AF2F9C8-6275-87EC-8CDB-0E4749B73EDC}"/>
              </a:ext>
            </a:extLst>
          </p:cNvPr>
          <p:cNvSpPr txBox="1"/>
          <p:nvPr/>
        </p:nvSpPr>
        <p:spPr>
          <a:xfrm>
            <a:off x="5026025" y="9097057"/>
            <a:ext cx="12223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700">
                <a:latin typeface="+mn-ea"/>
              </a:rPr>
              <a:t>Lv</a:t>
            </a:r>
            <a:endParaRPr kumimoji="1" lang="ja-JP" altLang="en-US" sz="7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72568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>
            <a:extLst>
              <a:ext uri="{FF2B5EF4-FFF2-40B4-BE49-F238E27FC236}">
                <a16:creationId xmlns:a16="http://schemas.microsoft.com/office/drawing/2014/main" id="{C38D21F4-5787-C0DB-2F43-D11CB65F1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43" y="943046"/>
            <a:ext cx="6118004" cy="7917925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432484" y="941237"/>
            <a:ext cx="6120000" cy="79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289153" y="523238"/>
            <a:ext cx="3416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b="0" dirty="0"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荒磯ふれあい公園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駐車場　場外　位置図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34725" y="114831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別図２</a:t>
            </a:r>
          </a:p>
        </p:txBody>
      </p:sp>
      <p:sp>
        <p:nvSpPr>
          <p:cNvPr id="8" name="フリーフォーム 7"/>
          <p:cNvSpPr/>
          <p:nvPr/>
        </p:nvSpPr>
        <p:spPr>
          <a:xfrm>
            <a:off x="821743" y="9073478"/>
            <a:ext cx="838800" cy="147638"/>
          </a:xfrm>
          <a:custGeom>
            <a:avLst/>
            <a:gdLst>
              <a:gd name="connsiteX0" fmla="*/ 0 w 414338"/>
              <a:gd name="connsiteY0" fmla="*/ 4763 h 147638"/>
              <a:gd name="connsiteX1" fmla="*/ 0 w 414338"/>
              <a:gd name="connsiteY1" fmla="*/ 147638 h 147638"/>
              <a:gd name="connsiteX2" fmla="*/ 414338 w 414338"/>
              <a:gd name="connsiteY2" fmla="*/ 147638 h 147638"/>
              <a:gd name="connsiteX3" fmla="*/ 414338 w 414338"/>
              <a:gd name="connsiteY3" fmla="*/ 0 h 14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338" h="147638">
                <a:moveTo>
                  <a:pt x="0" y="4763"/>
                </a:moveTo>
                <a:lnTo>
                  <a:pt x="0" y="147638"/>
                </a:lnTo>
                <a:lnTo>
                  <a:pt x="414338" y="147638"/>
                </a:lnTo>
                <a:lnTo>
                  <a:pt x="414338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26484" y="8960477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300m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536" y="1163660"/>
            <a:ext cx="385228" cy="629387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54EC722-5977-30B1-E83A-824555717D21}"/>
              </a:ext>
            </a:extLst>
          </p:cNvPr>
          <p:cNvSpPr/>
          <p:nvPr/>
        </p:nvSpPr>
        <p:spPr>
          <a:xfrm>
            <a:off x="44437655" y="-34348185"/>
            <a:ext cx="29393441" cy="3803857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8DA77F57-08F9-E895-1C97-1F5A31FF52E4}"/>
              </a:ext>
            </a:extLst>
          </p:cNvPr>
          <p:cNvGrpSpPr/>
          <p:nvPr/>
        </p:nvGrpSpPr>
        <p:grpSpPr>
          <a:xfrm rot="20520000">
            <a:off x="56766274" y="-21933699"/>
            <a:ext cx="2672121" cy="6880717"/>
            <a:chOff x="9956387" y="-9000003"/>
            <a:chExt cx="7200000" cy="18540003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F27E3A77-2DDF-015D-57AF-0042246A133E}"/>
                </a:ext>
              </a:extLst>
            </p:cNvPr>
            <p:cNvSpPr/>
            <p:nvPr/>
          </p:nvSpPr>
          <p:spPr>
            <a:xfrm>
              <a:off x="13292739" y="9000000"/>
              <a:ext cx="540000" cy="540000"/>
            </a:xfrm>
            <a:prstGeom prst="rect">
              <a:avLst/>
            </a:prstGeom>
            <a:solidFill>
              <a:srgbClr val="FF99CC">
                <a:alpha val="69804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607D3984-6943-7380-C1D8-A8D518AC2A4A}"/>
                </a:ext>
              </a:extLst>
            </p:cNvPr>
            <p:cNvCxnSpPr>
              <a:stCxn id="21" idx="2"/>
              <a:endCxn id="21" idx="0"/>
            </p:cNvCxnSpPr>
            <p:nvPr/>
          </p:nvCxnSpPr>
          <p:spPr>
            <a:xfrm>
              <a:off x="13556389" y="-9000000"/>
              <a:ext cx="0" cy="180000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 hidden="1">
              <a:extLst>
                <a:ext uri="{FF2B5EF4-FFF2-40B4-BE49-F238E27FC236}">
                  <a16:creationId xmlns:a16="http://schemas.microsoft.com/office/drawing/2014/main" id="{ADF18592-9BB4-A98B-D0B6-E2A3FBFE597D}"/>
                </a:ext>
              </a:extLst>
            </p:cNvPr>
            <p:cNvSpPr txBox="1"/>
            <p:nvPr/>
          </p:nvSpPr>
          <p:spPr>
            <a:xfrm rot="10545211">
              <a:off x="13154215" y="7570273"/>
              <a:ext cx="1058655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589" b="1" dirty="0"/>
                <a:t> 205</a:t>
              </a:r>
              <a:r>
                <a:rPr lang="en-US" altLang="ja-JP" sz="2600" b="1" dirty="0"/>
                <a:t>°</a:t>
              </a:r>
              <a:endParaRPr lang="ja-JP" altLang="en-US" sz="2600" b="1" dirty="0"/>
            </a:p>
          </p:txBody>
        </p: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DF87D28D-A4A2-0B4E-CBB3-59FC9E99E55D}"/>
                </a:ext>
              </a:extLst>
            </p:cNvPr>
            <p:cNvCxnSpPr/>
            <p:nvPr/>
          </p:nvCxnSpPr>
          <p:spPr>
            <a:xfrm flipH="1" flipV="1">
              <a:off x="13832739" y="6693704"/>
              <a:ext cx="0" cy="971766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台形 20">
              <a:extLst>
                <a:ext uri="{FF2B5EF4-FFF2-40B4-BE49-F238E27FC236}">
                  <a16:creationId xmlns:a16="http://schemas.microsoft.com/office/drawing/2014/main" id="{449C561C-23C8-AADF-2CA9-4A7BDD5F0086}"/>
                </a:ext>
              </a:extLst>
            </p:cNvPr>
            <p:cNvSpPr/>
            <p:nvPr/>
          </p:nvSpPr>
          <p:spPr>
            <a:xfrm flipV="1">
              <a:off x="9956387" y="-9000003"/>
              <a:ext cx="7200000" cy="18000002"/>
            </a:xfrm>
            <a:prstGeom prst="trapezoid">
              <a:avLst>
                <a:gd name="adj" fmla="val 46149"/>
              </a:avLst>
            </a:prstGeom>
            <a:solidFill>
              <a:srgbClr val="FF99CC">
                <a:alpha val="69804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2A38DB4B-0AF4-C4C5-A3C1-436945572AD0}"/>
              </a:ext>
            </a:extLst>
          </p:cNvPr>
          <p:cNvGrpSpPr/>
          <p:nvPr/>
        </p:nvGrpSpPr>
        <p:grpSpPr>
          <a:xfrm rot="14100000">
            <a:off x="55066060" y="-16837824"/>
            <a:ext cx="2672121" cy="6880717"/>
            <a:chOff x="9956387" y="-9000003"/>
            <a:chExt cx="7200000" cy="18540003"/>
          </a:xfrm>
        </p:grpSpPr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0F65B412-7F17-198F-FF92-5271C1D5C38A}"/>
                </a:ext>
              </a:extLst>
            </p:cNvPr>
            <p:cNvSpPr/>
            <p:nvPr/>
          </p:nvSpPr>
          <p:spPr>
            <a:xfrm>
              <a:off x="13292739" y="9000000"/>
              <a:ext cx="540000" cy="540000"/>
            </a:xfrm>
            <a:prstGeom prst="rect">
              <a:avLst/>
            </a:prstGeom>
            <a:solidFill>
              <a:srgbClr val="FF99CC">
                <a:alpha val="69804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DCB0D15E-8408-0B66-A54F-B5C054F58146}"/>
                </a:ext>
              </a:extLst>
            </p:cNvPr>
            <p:cNvCxnSpPr>
              <a:stCxn id="27" idx="2"/>
              <a:endCxn id="27" idx="0"/>
            </p:cNvCxnSpPr>
            <p:nvPr/>
          </p:nvCxnSpPr>
          <p:spPr>
            <a:xfrm>
              <a:off x="13556389" y="-9000000"/>
              <a:ext cx="0" cy="180000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 hidden="1">
              <a:extLst>
                <a:ext uri="{FF2B5EF4-FFF2-40B4-BE49-F238E27FC236}">
                  <a16:creationId xmlns:a16="http://schemas.microsoft.com/office/drawing/2014/main" id="{76B7D941-78C9-1199-A9F1-DEE7AF08F74B}"/>
                </a:ext>
              </a:extLst>
            </p:cNvPr>
            <p:cNvSpPr txBox="1"/>
            <p:nvPr/>
          </p:nvSpPr>
          <p:spPr>
            <a:xfrm rot="10545211">
              <a:off x="13154215" y="7570273"/>
              <a:ext cx="1058655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589" b="1" dirty="0"/>
                <a:t> 205</a:t>
              </a:r>
              <a:r>
                <a:rPr lang="en-US" altLang="ja-JP" sz="2600" b="1" dirty="0"/>
                <a:t>°</a:t>
              </a:r>
              <a:endParaRPr lang="ja-JP" altLang="en-US" sz="2600" b="1" dirty="0"/>
            </a:p>
          </p:txBody>
        </p: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972EF984-0C32-E9FC-865D-DA6B93550ACA}"/>
                </a:ext>
              </a:extLst>
            </p:cNvPr>
            <p:cNvCxnSpPr/>
            <p:nvPr/>
          </p:nvCxnSpPr>
          <p:spPr>
            <a:xfrm flipH="1" flipV="1">
              <a:off x="13832739" y="6693704"/>
              <a:ext cx="0" cy="971766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台形 26">
              <a:extLst>
                <a:ext uri="{FF2B5EF4-FFF2-40B4-BE49-F238E27FC236}">
                  <a16:creationId xmlns:a16="http://schemas.microsoft.com/office/drawing/2014/main" id="{C3667B29-1E62-DBF1-636C-5260F9A52AFD}"/>
                </a:ext>
              </a:extLst>
            </p:cNvPr>
            <p:cNvSpPr/>
            <p:nvPr/>
          </p:nvSpPr>
          <p:spPr>
            <a:xfrm flipV="1">
              <a:off x="9956387" y="-9000003"/>
              <a:ext cx="7200000" cy="18000002"/>
            </a:xfrm>
            <a:prstGeom prst="trapezoid">
              <a:avLst>
                <a:gd name="adj" fmla="val 46149"/>
              </a:avLst>
            </a:prstGeom>
            <a:solidFill>
              <a:srgbClr val="FF99CC">
                <a:alpha val="69804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4" name="フリーフォーム 7">
            <a:extLst>
              <a:ext uri="{FF2B5EF4-FFF2-40B4-BE49-F238E27FC236}">
                <a16:creationId xmlns:a16="http://schemas.microsoft.com/office/drawing/2014/main" id="{B06BC350-C86D-B2CD-684A-41710DEBD49F}"/>
              </a:ext>
            </a:extLst>
          </p:cNvPr>
          <p:cNvSpPr/>
          <p:nvPr/>
        </p:nvSpPr>
        <p:spPr>
          <a:xfrm>
            <a:off x="9333282" y="6696037"/>
            <a:ext cx="4062677" cy="719130"/>
          </a:xfrm>
          <a:custGeom>
            <a:avLst/>
            <a:gdLst>
              <a:gd name="connsiteX0" fmla="*/ 0 w 414338"/>
              <a:gd name="connsiteY0" fmla="*/ 4763 h 147638"/>
              <a:gd name="connsiteX1" fmla="*/ 0 w 414338"/>
              <a:gd name="connsiteY1" fmla="*/ 147638 h 147638"/>
              <a:gd name="connsiteX2" fmla="*/ 414338 w 414338"/>
              <a:gd name="connsiteY2" fmla="*/ 147638 h 147638"/>
              <a:gd name="connsiteX3" fmla="*/ 414338 w 414338"/>
              <a:gd name="connsiteY3" fmla="*/ 0 h 14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338" h="147638">
                <a:moveTo>
                  <a:pt x="0" y="4763"/>
                </a:moveTo>
                <a:lnTo>
                  <a:pt x="0" y="147638"/>
                </a:lnTo>
                <a:lnTo>
                  <a:pt x="414338" y="147638"/>
                </a:lnTo>
                <a:lnTo>
                  <a:pt x="414338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1581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5b9f__x65bd__x65e5_ xmlns="501ebfed-a5c5-4b57-a5d2-f2f8491593e7" xsi:nil="true"/>
    <_x5185__x5bb9_ xmlns="501ebfed-a5c5-4b57-a5d2-f2f8491593e7" xsi:nil="true"/>
    <lcf76f155ced4ddcb4097134ff3c332f xmlns="501ebfed-a5c5-4b57-a5d2-f2f8491593e7">
      <Terms xmlns="http://schemas.microsoft.com/office/infopath/2007/PartnerControls"/>
    </lcf76f155ced4ddcb4097134ff3c332f>
    <_x7a0e__x8fbc__x91d1__x984d_ xmlns="501ebfed-a5c5-4b57-a5d2-f2f8491593e7" xsi:nil="true"/>
    <TaxCatchAll xmlns="59a962ed-5da6-44c6-adf1-106de9fda96c" xsi:nil="true"/>
    <PR_x5019__x88dc_ xmlns="501ebfed-a5c5-4b57-a5d2-f2f8491593e7" xsi:nil="true"/>
    <_x8cfc__x5165__x65e5_ xmlns="501ebfed-a5c5-4b57-a5d2-f2f8491593e7" xsi:nil="true"/>
    <_x0032_023_x5e74_6_x6708_30_x65e5__x30e1__x30fc__x30eb__x56de__x7b54_ xmlns="501ebfed-a5c5-4b57-a5d2-f2f8491593e7" xsi:nil="true"/>
    <_x8cfc__x5165__x8005_ xmlns="501ebfed-a5c5-4b57-a5d2-f2f8491593e7" xsi:nil="true"/>
    <_x4e95__x4e0a__x30b3__x30e1__x30f3__x30c8_ xmlns="501ebfed-a5c5-4b57-a5d2-f2f8491593e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3933E3F74555A4E808F776A6ACC5803" ma:contentTypeVersion="25" ma:contentTypeDescription="新しいドキュメントを作成します。" ma:contentTypeScope="" ma:versionID="8123e54f7899b7a088b5ece45752d9c1">
  <xsd:schema xmlns:xsd="http://www.w3.org/2001/XMLSchema" xmlns:xs="http://www.w3.org/2001/XMLSchema" xmlns:p="http://schemas.microsoft.com/office/2006/metadata/properties" xmlns:ns2="501ebfed-a5c5-4b57-a5d2-f2f8491593e7" xmlns:ns3="59a962ed-5da6-44c6-adf1-106de9fda96c" targetNamespace="http://schemas.microsoft.com/office/2006/metadata/properties" ma:root="true" ma:fieldsID="e4c9db3ab2ce9d0685f5ca594232366f" ns2:_="" ns3:_="">
    <xsd:import namespace="501ebfed-a5c5-4b57-a5d2-f2f8491593e7"/>
    <xsd:import namespace="59a962ed-5da6-44c6-adf1-106de9fda9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_x5b9f__x65bd__x65e5_" minOccurs="0"/>
                <xsd:element ref="ns2:PR_x5019__x88dc_" minOccurs="0"/>
                <xsd:element ref="ns2:_x4e95__x4e0a__x30b3__x30e1__x30f3__x30c8_" minOccurs="0"/>
                <xsd:element ref="ns2:MediaServiceSearchProperties" minOccurs="0"/>
                <xsd:element ref="ns2:_x7a0e__x8fbc__x91d1__x984d_" minOccurs="0"/>
                <xsd:element ref="ns2:_x8cfc__x5165__x65e5_" minOccurs="0"/>
                <xsd:element ref="ns2:_x5185__x5bb9_" minOccurs="0"/>
                <xsd:element ref="ns2:_x8cfc__x5165__x8005_" minOccurs="0"/>
                <xsd:element ref="ns2:_x0032_023_x5e74_6_x6708_30_x65e5__x30e1__x30fc__x30eb__x56de__x7b54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1ebfed-a5c5-4b57-a5d2-f2f8491593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画像タグ" ma:readOnly="false" ma:fieldId="{5cf76f15-5ced-4ddc-b409-7134ff3c332f}" ma:taxonomyMulti="true" ma:sspId="78296116-7562-436d-8967-84e4a62cae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x5b9f__x65bd__x65e5_" ma:index="22" nillable="true" ma:displayName="実施日" ma:format="DateOnly" ma:internalName="_x5b9f__x65bd__x65e5_">
      <xsd:simpleType>
        <xsd:restriction base="dms:DateTime"/>
      </xsd:simpleType>
    </xsd:element>
    <xsd:element name="PR_x5019__x88dc_" ma:index="23" nillable="true" ma:displayName="PR候補" ma:description="PRに使えそうなコンテンツ" ma:format="Dropdown" ma:internalName="PR_x5019__x88dc_">
      <xsd:simpleType>
        <xsd:restriction base="dms:Choice">
          <xsd:enumeration value="〇"/>
          <xsd:enumeration value="△"/>
          <xsd:enumeration value="✕"/>
        </xsd:restriction>
      </xsd:simpleType>
    </xsd:element>
    <xsd:element name="_x4e95__x4e0a__x30b3__x30e1__x30f3__x30c8_" ma:index="24" nillable="true" ma:displayName="井上コメント" ma:format="Dropdown" ma:internalName="_x4e95__x4e0a__x30b3__x30e1__x30f3__x30c8_">
      <xsd:simpleType>
        <xsd:restriction base="dms:Text">
          <xsd:maxLength value="255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x7a0e__x8fbc__x91d1__x984d_" ma:index="26" nillable="true" ma:displayName="税込金額" ma:decimals="0" ma:format="Dropdown" ma:internalName="_x7a0e__x8fbc__x91d1__x984d_" ma:percentage="FALSE">
      <xsd:simpleType>
        <xsd:restriction base="dms:Number"/>
      </xsd:simpleType>
    </xsd:element>
    <xsd:element name="_x8cfc__x5165__x65e5_" ma:index="27" nillable="true" ma:displayName="購入日" ma:format="DateTime" ma:internalName="_x8cfc__x5165__x65e5_">
      <xsd:simpleType>
        <xsd:restriction base="dms:DateTime"/>
      </xsd:simpleType>
    </xsd:element>
    <xsd:element name="_x5185__x5bb9_" ma:index="28" nillable="true" ma:displayName="内容" ma:format="Dropdown" ma:internalName="_x5185__x5bb9_">
      <xsd:simpleType>
        <xsd:restriction base="dms:Text">
          <xsd:maxLength value="255"/>
        </xsd:restriction>
      </xsd:simpleType>
    </xsd:element>
    <xsd:element name="_x8cfc__x5165__x8005_" ma:index="29" nillable="true" ma:displayName="購入者" ma:format="Dropdown" ma:internalName="_x8cfc__x5165__x8005_">
      <xsd:simpleType>
        <xsd:restriction base="dms:Text">
          <xsd:maxLength value="255"/>
        </xsd:restriction>
      </xsd:simpleType>
    </xsd:element>
    <xsd:element name="_x0032_023_x5e74_6_x6708_30_x65e5__x30e1__x30fc__x30eb__x56de__x7b54_" ma:index="30" nillable="true" ma:displayName="コメント" ma:format="Dropdown" ma:internalName="_x0032_023_x5e74_6_x6708_30_x65e5__x30e1__x30fc__x30eb__x56de__x7b54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962ed-5da6-44c6-adf1-106de9fda96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662b613-223a-4b80-b582-2506d5aaf74d}" ma:internalName="TaxCatchAll" ma:showField="CatchAllData" ma:web="59a962ed-5da6-44c6-adf1-106de9fda9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F70C2B-52A0-4B9D-B331-689F877734AC}">
  <ds:schemaRefs>
    <ds:schemaRef ds:uri="http://schemas.microsoft.com/office/2006/documentManagement/types"/>
    <ds:schemaRef ds:uri="http://purl.org/dc/dcmitype/"/>
    <ds:schemaRef ds:uri="59a962ed-5da6-44c6-adf1-106de9fda96c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501ebfed-a5c5-4b57-a5d2-f2f8491593e7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6209EF5-8BC0-4756-96AC-AAEAABF1F0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82B99F-8F7D-4B27-99C4-15E630B5A3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1ebfed-a5c5-4b57-a5d2-f2f8491593e7"/>
    <ds:schemaRef ds:uri="59a962ed-5da6-44c6-adf1-106de9fda9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2740</TotalTime>
  <Words>336</Words>
  <Application>Microsoft Office PowerPoint</Application>
  <PresentationFormat>A4 210 x 297 mm</PresentationFormat>
  <Paragraphs>119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ＭＳ 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>航空宇宙システムカンパニー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金森 友恵</dc:creator>
  <cp:lastModifiedBy>廣嶋　嘉一</cp:lastModifiedBy>
  <cp:revision>209</cp:revision>
  <cp:lastPrinted>2024-01-22T06:51:37Z</cp:lastPrinted>
  <dcterms:created xsi:type="dcterms:W3CDTF">2022-09-13T07:10:35Z</dcterms:created>
  <dcterms:modified xsi:type="dcterms:W3CDTF">2025-02-10T13:43:00Z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0x01010013933E3F74555A4E808F776A6ACC5803</vt:lpwstr>
  </property>
</Properties>
</file>