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7" d="100"/>
          <a:sy n="77" d="100"/>
        </p:scale>
        <p:origin x="180" y="6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田 依里" userId="4ca3b9d1-5dda-4ed8-a9bb-7006dad85a38" providerId="ADAL" clId="{12E759B6-CE73-4061-8CDE-2706A5BA4D10}"/>
    <pc:docChg chg="custSel modSld">
      <pc:chgData name="牧田 依里" userId="4ca3b9d1-5dda-4ed8-a9bb-7006dad85a38" providerId="ADAL" clId="{12E759B6-CE73-4061-8CDE-2706A5BA4D10}" dt="2024-06-25T06:18:03.370" v="6" actId="478"/>
      <pc:docMkLst>
        <pc:docMk/>
      </pc:docMkLst>
      <pc:sldChg chg="delSp modSp mod">
        <pc:chgData name="牧田 依里" userId="4ca3b9d1-5dda-4ed8-a9bb-7006dad85a38" providerId="ADAL" clId="{12E759B6-CE73-4061-8CDE-2706A5BA4D10}" dt="2024-06-25T06:18:03.370" v="6" actId="478"/>
        <pc:sldMkLst>
          <pc:docMk/>
          <pc:sldMk cId="1821581864" sldId="290"/>
        </pc:sldMkLst>
        <pc:spChg chg="del">
          <ac:chgData name="牧田 依里" userId="4ca3b9d1-5dda-4ed8-a9bb-7006dad85a38" providerId="ADAL" clId="{12E759B6-CE73-4061-8CDE-2706A5BA4D10}" dt="2024-06-25T06:18:03.370" v="6" actId="478"/>
          <ac:spMkLst>
            <pc:docMk/>
            <pc:sldMk cId="1821581864" sldId="290"/>
            <ac:spMk id="15" creationId="{D5B9A0DC-4E43-8FA7-9CB6-1D5BB5772E87}"/>
          </ac:spMkLst>
        </pc:spChg>
        <pc:grpChg chg="del">
          <ac:chgData name="牧田 依里" userId="4ca3b9d1-5dda-4ed8-a9bb-7006dad85a38" providerId="ADAL" clId="{12E759B6-CE73-4061-8CDE-2706A5BA4D10}" dt="2024-06-25T06:18:03.370" v="6" actId="478"/>
          <ac:grpSpMkLst>
            <pc:docMk/>
            <pc:sldMk cId="1821581864" sldId="290"/>
            <ac:grpSpMk id="21" creationId="{B9F9C186-01DD-080C-46CB-169960F44C6F}"/>
          </ac:grpSpMkLst>
        </pc:grpChg>
        <pc:grpChg chg="del">
          <ac:chgData name="牧田 依里" userId="4ca3b9d1-5dda-4ed8-a9bb-7006dad85a38" providerId="ADAL" clId="{12E759B6-CE73-4061-8CDE-2706A5BA4D10}" dt="2024-06-25T06:18:03.370" v="6" actId="478"/>
          <ac:grpSpMkLst>
            <pc:docMk/>
            <pc:sldMk cId="1821581864" sldId="290"/>
            <ac:grpSpMk id="26" creationId="{D818A939-1386-DF84-ABE8-7E7FF3457DA4}"/>
          </ac:grpSpMkLst>
        </pc:grpChg>
        <pc:picChg chg="del">
          <ac:chgData name="牧田 依里" userId="4ca3b9d1-5dda-4ed8-a9bb-7006dad85a38" providerId="ADAL" clId="{12E759B6-CE73-4061-8CDE-2706A5BA4D10}" dt="2024-06-25T06:18:01.051" v="5" actId="478"/>
          <ac:picMkLst>
            <pc:docMk/>
            <pc:sldMk cId="1821581864" sldId="290"/>
            <ac:picMk id="7" creationId="{2F6E0218-3831-C84B-7D58-B32C6D0C1D83}"/>
          </ac:picMkLst>
        </pc:picChg>
        <pc:cxnChg chg="mod">
          <ac:chgData name="牧田 依里" userId="4ca3b9d1-5dda-4ed8-a9bb-7006dad85a38" providerId="ADAL" clId="{12E759B6-CE73-4061-8CDE-2706A5BA4D10}" dt="2024-06-25T06:18:03.370" v="6" actId="478"/>
          <ac:cxnSpMkLst>
            <pc:docMk/>
            <pc:sldMk cId="1821581864" sldId="290"/>
            <ac:cxnSpMk id="23" creationId="{668F73A2-1B33-0D4A-5B0A-680BE5882F3A}"/>
          </ac:cxnSpMkLst>
        </pc:cxnChg>
        <pc:cxnChg chg="mod">
          <ac:chgData name="牧田 依里" userId="4ca3b9d1-5dda-4ed8-a9bb-7006dad85a38" providerId="ADAL" clId="{12E759B6-CE73-4061-8CDE-2706A5BA4D10}" dt="2024-06-25T06:18:03.370" v="6" actId="478"/>
          <ac:cxnSpMkLst>
            <pc:docMk/>
            <pc:sldMk cId="1821581864" sldId="290"/>
            <ac:cxnSpMk id="28" creationId="{27835BAF-AEB3-AEC4-A4F0-18CC04483193}"/>
          </ac:cxnSpMkLst>
        </pc:cxnChg>
      </pc:sldChg>
      <pc:sldChg chg="delSp modSp mod">
        <pc:chgData name="牧田 依里" userId="4ca3b9d1-5dda-4ed8-a9bb-7006dad85a38" providerId="ADAL" clId="{12E759B6-CE73-4061-8CDE-2706A5BA4D10}" dt="2024-06-25T06:17:58.892" v="4" actId="478"/>
        <pc:sldMkLst>
          <pc:docMk/>
          <pc:sldMk cId="4072568986" sldId="296"/>
        </pc:sldMkLst>
        <pc:spChg chg="del">
          <ac:chgData name="牧田 依里" userId="4ca3b9d1-5dda-4ed8-a9bb-7006dad85a38" providerId="ADAL" clId="{12E759B6-CE73-4061-8CDE-2706A5BA4D10}" dt="2024-06-25T06:17:58.060" v="3" actId="478"/>
          <ac:spMkLst>
            <pc:docMk/>
            <pc:sldMk cId="4072568986" sldId="296"/>
            <ac:spMk id="125" creationId="{34D50C2E-1201-1907-9777-A5F3DC1E0B40}"/>
          </ac:spMkLst>
        </pc:spChg>
        <pc:grpChg chg="del">
          <ac:chgData name="牧田 依里" userId="4ca3b9d1-5dda-4ed8-a9bb-7006dad85a38" providerId="ADAL" clId="{12E759B6-CE73-4061-8CDE-2706A5BA4D10}" dt="2024-06-25T06:17:58.892" v="4" actId="478"/>
          <ac:grpSpMkLst>
            <pc:docMk/>
            <pc:sldMk cId="4072568986" sldId="296"/>
            <ac:grpSpMk id="18" creationId="{E0676538-0D5B-9077-208F-462A67FEBA37}"/>
          </ac:grpSpMkLst>
        </pc:grpChg>
        <pc:picChg chg="del">
          <ac:chgData name="牧田 依里" userId="4ca3b9d1-5dda-4ed8-a9bb-7006dad85a38" providerId="ADAL" clId="{12E759B6-CE73-4061-8CDE-2706A5BA4D10}" dt="2024-06-25T06:17:55.555" v="0" actId="478"/>
          <ac:picMkLst>
            <pc:docMk/>
            <pc:sldMk cId="4072568986" sldId="296"/>
            <ac:picMk id="8" creationId="{C2BFEA0C-3B93-9675-2D35-F61E90012135}"/>
          </ac:picMkLst>
        </pc:picChg>
        <pc:picChg chg="del">
          <ac:chgData name="牧田 依里" userId="4ca3b9d1-5dda-4ed8-a9bb-7006dad85a38" providerId="ADAL" clId="{12E759B6-CE73-4061-8CDE-2706A5BA4D10}" dt="2024-06-25T06:17:56.826" v="2" actId="478"/>
          <ac:picMkLst>
            <pc:docMk/>
            <pc:sldMk cId="4072568986" sldId="296"/>
            <ac:picMk id="15" creationId="{16D54236-A3CF-F292-1870-F7CDF6B39158}"/>
          </ac:picMkLst>
        </pc:picChg>
        <pc:picChg chg="del">
          <ac:chgData name="牧田 依里" userId="4ca3b9d1-5dda-4ed8-a9bb-7006dad85a38" providerId="ADAL" clId="{12E759B6-CE73-4061-8CDE-2706A5BA4D10}" dt="2024-06-25T06:17:56.218" v="1" actId="478"/>
          <ac:picMkLst>
            <pc:docMk/>
            <pc:sldMk cId="4072568986" sldId="296"/>
            <ac:picMk id="238" creationId="{56B85187-FE95-4ABA-8499-58D3CF05B883}"/>
          </ac:picMkLst>
        </pc:picChg>
        <pc:cxnChg chg="mod">
          <ac:chgData name="牧田 依里" userId="4ca3b9d1-5dda-4ed8-a9bb-7006dad85a38" providerId="ADAL" clId="{12E759B6-CE73-4061-8CDE-2706A5BA4D10}" dt="2024-06-25T06:17:58.892" v="4" actId="478"/>
          <ac:cxnSpMkLst>
            <pc:docMk/>
            <pc:sldMk cId="4072568986" sldId="296"/>
            <ac:cxnSpMk id="81" creationId="{50F1972A-BE8A-62D0-9413-3CB6AB2A116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925767B-8298-5C72-5B72-A4E624D22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826244"/>
            <a:ext cx="6108700" cy="4676577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458894"/>
              </p:ext>
            </p:extLst>
          </p:nvPr>
        </p:nvGraphicFramePr>
        <p:xfrm>
          <a:off x="86671" y="1790700"/>
          <a:ext cx="6120000" cy="7502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938892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17" name="図 16" hidden="1">
            <a:extLst>
              <a:ext uri="{FF2B5EF4-FFF2-40B4-BE49-F238E27FC236}">
                <a16:creationId xmlns:a16="http://schemas.microsoft.com/office/drawing/2014/main" id="{B9CDCA94-EAA4-9ECA-218B-5067B826D5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21455127" y="1943100"/>
            <a:ext cx="8146558" cy="630932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43D1A8D-5DAD-6934-5776-E7FE99BD89E9}"/>
              </a:ext>
            </a:extLst>
          </p:cNvPr>
          <p:cNvSpPr/>
          <p:nvPr/>
        </p:nvSpPr>
        <p:spPr>
          <a:xfrm>
            <a:off x="9133144" y="12692831"/>
            <a:ext cx="108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94D9535B-EAE0-7DE5-241F-EB2594C7666F}"/>
              </a:ext>
            </a:extLst>
          </p:cNvPr>
          <p:cNvSpPr/>
          <p:nvPr/>
        </p:nvSpPr>
        <p:spPr>
          <a:xfrm>
            <a:off x="25038050" y="3016250"/>
            <a:ext cx="1854200" cy="4076700"/>
          </a:xfrm>
          <a:custGeom>
            <a:avLst/>
            <a:gdLst>
              <a:gd name="connsiteX0" fmla="*/ 1219200 w 1854200"/>
              <a:gd name="connsiteY0" fmla="*/ 12700 h 4076700"/>
              <a:gd name="connsiteX1" fmla="*/ 1600200 w 1854200"/>
              <a:gd name="connsiteY1" fmla="*/ 0 h 4076700"/>
              <a:gd name="connsiteX2" fmla="*/ 1854200 w 1854200"/>
              <a:gd name="connsiteY2" fmla="*/ 4076700 h 4076700"/>
              <a:gd name="connsiteX3" fmla="*/ 1492250 w 1854200"/>
              <a:gd name="connsiteY3" fmla="*/ 4051300 h 4076700"/>
              <a:gd name="connsiteX4" fmla="*/ 1447800 w 1854200"/>
              <a:gd name="connsiteY4" fmla="*/ 3473450 h 4076700"/>
              <a:gd name="connsiteX5" fmla="*/ 1200150 w 1854200"/>
              <a:gd name="connsiteY5" fmla="*/ 3600450 h 4076700"/>
              <a:gd name="connsiteX6" fmla="*/ 1117600 w 1854200"/>
              <a:gd name="connsiteY6" fmla="*/ 3632200 h 4076700"/>
              <a:gd name="connsiteX7" fmla="*/ 781050 w 1854200"/>
              <a:gd name="connsiteY7" fmla="*/ 3663950 h 4076700"/>
              <a:gd name="connsiteX8" fmla="*/ 527050 w 1854200"/>
              <a:gd name="connsiteY8" fmla="*/ 3568700 h 4076700"/>
              <a:gd name="connsiteX9" fmla="*/ 330200 w 1854200"/>
              <a:gd name="connsiteY9" fmla="*/ 3429000 h 4076700"/>
              <a:gd name="connsiteX10" fmla="*/ 222250 w 1854200"/>
              <a:gd name="connsiteY10" fmla="*/ 3289300 h 4076700"/>
              <a:gd name="connsiteX11" fmla="*/ 95250 w 1854200"/>
              <a:gd name="connsiteY11" fmla="*/ 3028950 h 4076700"/>
              <a:gd name="connsiteX12" fmla="*/ 12700 w 1854200"/>
              <a:gd name="connsiteY12" fmla="*/ 1936750 h 4076700"/>
              <a:gd name="connsiteX13" fmla="*/ 0 w 1854200"/>
              <a:gd name="connsiteY13" fmla="*/ 1574800 h 4076700"/>
              <a:gd name="connsiteX14" fmla="*/ 82550 w 1854200"/>
              <a:gd name="connsiteY14" fmla="*/ 1200150 h 4076700"/>
              <a:gd name="connsiteX15" fmla="*/ 311150 w 1854200"/>
              <a:gd name="connsiteY15" fmla="*/ 939800 h 4076700"/>
              <a:gd name="connsiteX16" fmla="*/ 647700 w 1854200"/>
              <a:gd name="connsiteY16" fmla="*/ 812800 h 4076700"/>
              <a:gd name="connsiteX17" fmla="*/ 901700 w 1854200"/>
              <a:gd name="connsiteY17" fmla="*/ 812800 h 4076700"/>
              <a:gd name="connsiteX18" fmla="*/ 1009650 w 1854200"/>
              <a:gd name="connsiteY18" fmla="*/ 819150 h 4076700"/>
              <a:gd name="connsiteX19" fmla="*/ 1276350 w 1854200"/>
              <a:gd name="connsiteY19" fmla="*/ 996950 h 4076700"/>
              <a:gd name="connsiteX20" fmla="*/ 1219200 w 1854200"/>
              <a:gd name="connsiteY20" fmla="*/ 12700 h 407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854200" h="4076700">
                <a:moveTo>
                  <a:pt x="1219200" y="12700"/>
                </a:moveTo>
                <a:lnTo>
                  <a:pt x="1600200" y="0"/>
                </a:lnTo>
                <a:lnTo>
                  <a:pt x="1854200" y="4076700"/>
                </a:lnTo>
                <a:lnTo>
                  <a:pt x="1492250" y="4051300"/>
                </a:lnTo>
                <a:lnTo>
                  <a:pt x="1447800" y="3473450"/>
                </a:lnTo>
                <a:lnTo>
                  <a:pt x="1200150" y="3600450"/>
                </a:lnTo>
                <a:lnTo>
                  <a:pt x="1117600" y="3632200"/>
                </a:lnTo>
                <a:lnTo>
                  <a:pt x="781050" y="3663950"/>
                </a:lnTo>
                <a:lnTo>
                  <a:pt x="527050" y="3568700"/>
                </a:lnTo>
                <a:lnTo>
                  <a:pt x="330200" y="3429000"/>
                </a:lnTo>
                <a:lnTo>
                  <a:pt x="222250" y="3289300"/>
                </a:lnTo>
                <a:lnTo>
                  <a:pt x="95250" y="3028950"/>
                </a:lnTo>
                <a:lnTo>
                  <a:pt x="12700" y="1936750"/>
                </a:lnTo>
                <a:lnTo>
                  <a:pt x="0" y="1574800"/>
                </a:lnTo>
                <a:lnTo>
                  <a:pt x="82550" y="1200150"/>
                </a:lnTo>
                <a:lnTo>
                  <a:pt x="311150" y="939800"/>
                </a:lnTo>
                <a:lnTo>
                  <a:pt x="647700" y="812800"/>
                </a:lnTo>
                <a:lnTo>
                  <a:pt x="901700" y="812800"/>
                </a:lnTo>
                <a:lnTo>
                  <a:pt x="1009650" y="819150"/>
                </a:lnTo>
                <a:lnTo>
                  <a:pt x="1276350" y="996950"/>
                </a:lnTo>
                <a:lnTo>
                  <a:pt x="1219200" y="1270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フリーフォーム: 図形 123">
            <a:extLst>
              <a:ext uri="{FF2B5EF4-FFF2-40B4-BE49-F238E27FC236}">
                <a16:creationId xmlns:a16="http://schemas.microsoft.com/office/drawing/2014/main" id="{E9750F0D-BFCD-5798-0484-4362A0718031}"/>
              </a:ext>
            </a:extLst>
          </p:cNvPr>
          <p:cNvSpPr/>
          <p:nvPr/>
        </p:nvSpPr>
        <p:spPr>
          <a:xfrm>
            <a:off x="22828250" y="2749550"/>
            <a:ext cx="2349500" cy="4826000"/>
          </a:xfrm>
          <a:custGeom>
            <a:avLst/>
            <a:gdLst>
              <a:gd name="connsiteX0" fmla="*/ 0 w 2349500"/>
              <a:gd name="connsiteY0" fmla="*/ 0 h 4826000"/>
              <a:gd name="connsiteX1" fmla="*/ 2146300 w 2349500"/>
              <a:gd name="connsiteY1" fmla="*/ 0 h 4826000"/>
              <a:gd name="connsiteX2" fmla="*/ 2190750 w 2349500"/>
              <a:gd name="connsiteY2" fmla="*/ 336550 h 4826000"/>
              <a:gd name="connsiteX3" fmla="*/ 1638300 w 2349500"/>
              <a:gd name="connsiteY3" fmla="*/ 1962150 h 4826000"/>
              <a:gd name="connsiteX4" fmla="*/ 1371600 w 2349500"/>
              <a:gd name="connsiteY4" fmla="*/ 2736850 h 4826000"/>
              <a:gd name="connsiteX5" fmla="*/ 1339850 w 2349500"/>
              <a:gd name="connsiteY5" fmla="*/ 3086100 h 4826000"/>
              <a:gd name="connsiteX6" fmla="*/ 1384300 w 2349500"/>
              <a:gd name="connsiteY6" fmla="*/ 3321050 h 4826000"/>
              <a:gd name="connsiteX7" fmla="*/ 1492250 w 2349500"/>
              <a:gd name="connsiteY7" fmla="*/ 3689350 h 4826000"/>
              <a:gd name="connsiteX8" fmla="*/ 2349500 w 2349500"/>
              <a:gd name="connsiteY8" fmla="*/ 4813300 h 4826000"/>
              <a:gd name="connsiteX9" fmla="*/ 0 w 2349500"/>
              <a:gd name="connsiteY9" fmla="*/ 4826000 h 4826000"/>
              <a:gd name="connsiteX10" fmla="*/ 0 w 2349500"/>
              <a:gd name="connsiteY10" fmla="*/ 0 h 482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9500" h="4826000">
                <a:moveTo>
                  <a:pt x="0" y="0"/>
                </a:moveTo>
                <a:lnTo>
                  <a:pt x="2146300" y="0"/>
                </a:lnTo>
                <a:lnTo>
                  <a:pt x="2190750" y="336550"/>
                </a:lnTo>
                <a:lnTo>
                  <a:pt x="1638300" y="1962150"/>
                </a:lnTo>
                <a:lnTo>
                  <a:pt x="1371600" y="2736850"/>
                </a:lnTo>
                <a:lnTo>
                  <a:pt x="1339850" y="3086100"/>
                </a:lnTo>
                <a:lnTo>
                  <a:pt x="1384300" y="3321050"/>
                </a:lnTo>
                <a:lnTo>
                  <a:pt x="1492250" y="3689350"/>
                </a:lnTo>
                <a:lnTo>
                  <a:pt x="2349500" y="4813300"/>
                </a:lnTo>
                <a:lnTo>
                  <a:pt x="0" y="482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D5BF1172-A02C-D2F4-4748-118023D00EBD}"/>
              </a:ext>
            </a:extLst>
          </p:cNvPr>
          <p:cNvSpPr/>
          <p:nvPr/>
        </p:nvSpPr>
        <p:spPr>
          <a:xfrm>
            <a:off x="22828250" y="2425700"/>
            <a:ext cx="1098550" cy="5105400"/>
          </a:xfrm>
          <a:custGeom>
            <a:avLst/>
            <a:gdLst>
              <a:gd name="connsiteX0" fmla="*/ 920750 w 1098550"/>
              <a:gd name="connsiteY0" fmla="*/ 0 h 5105400"/>
              <a:gd name="connsiteX1" fmla="*/ 1022350 w 1098550"/>
              <a:gd name="connsiteY1" fmla="*/ 1073150 h 5105400"/>
              <a:gd name="connsiteX2" fmla="*/ 1066800 w 1098550"/>
              <a:gd name="connsiteY2" fmla="*/ 1746250 h 5105400"/>
              <a:gd name="connsiteX3" fmla="*/ 1098550 w 1098550"/>
              <a:gd name="connsiteY3" fmla="*/ 2552700 h 5105400"/>
              <a:gd name="connsiteX4" fmla="*/ 1016000 w 1098550"/>
              <a:gd name="connsiteY4" fmla="*/ 3371850 h 5105400"/>
              <a:gd name="connsiteX5" fmla="*/ 1060450 w 1098550"/>
              <a:gd name="connsiteY5" fmla="*/ 3752850 h 5105400"/>
              <a:gd name="connsiteX6" fmla="*/ 850900 w 1098550"/>
              <a:gd name="connsiteY6" fmla="*/ 4362450 h 5105400"/>
              <a:gd name="connsiteX7" fmla="*/ 800100 w 1098550"/>
              <a:gd name="connsiteY7" fmla="*/ 5010150 h 5105400"/>
              <a:gd name="connsiteX8" fmla="*/ 787400 w 1098550"/>
              <a:gd name="connsiteY8" fmla="*/ 5105400 h 5105400"/>
              <a:gd name="connsiteX9" fmla="*/ 0 w 1098550"/>
              <a:gd name="connsiteY9" fmla="*/ 5105400 h 5105400"/>
              <a:gd name="connsiteX10" fmla="*/ 12700 w 1098550"/>
              <a:gd name="connsiteY10" fmla="*/ 4419600 h 5105400"/>
              <a:gd name="connsiteX11" fmla="*/ 673100 w 1098550"/>
              <a:gd name="connsiteY11" fmla="*/ 4254500 h 5105400"/>
              <a:gd name="connsiteX12" fmla="*/ 736600 w 1098550"/>
              <a:gd name="connsiteY12" fmla="*/ 3524250 h 5105400"/>
              <a:gd name="connsiteX13" fmla="*/ 692150 w 1098550"/>
              <a:gd name="connsiteY13" fmla="*/ 2584450 h 5105400"/>
              <a:gd name="connsiteX14" fmla="*/ 723900 w 1098550"/>
              <a:gd name="connsiteY14" fmla="*/ 1606550 h 5105400"/>
              <a:gd name="connsiteX15" fmla="*/ 603250 w 1098550"/>
              <a:gd name="connsiteY15" fmla="*/ 603250 h 5105400"/>
              <a:gd name="connsiteX16" fmla="*/ 482600 w 1098550"/>
              <a:gd name="connsiteY16" fmla="*/ 349250 h 5105400"/>
              <a:gd name="connsiteX17" fmla="*/ 920750 w 1098550"/>
              <a:gd name="connsiteY17" fmla="*/ 0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98550" h="5105400">
                <a:moveTo>
                  <a:pt x="920750" y="0"/>
                </a:moveTo>
                <a:lnTo>
                  <a:pt x="1022350" y="1073150"/>
                </a:lnTo>
                <a:lnTo>
                  <a:pt x="1066800" y="1746250"/>
                </a:lnTo>
                <a:lnTo>
                  <a:pt x="1098550" y="2552700"/>
                </a:lnTo>
                <a:lnTo>
                  <a:pt x="1016000" y="3371850"/>
                </a:lnTo>
                <a:lnTo>
                  <a:pt x="1060450" y="3752850"/>
                </a:lnTo>
                <a:lnTo>
                  <a:pt x="850900" y="4362450"/>
                </a:lnTo>
                <a:lnTo>
                  <a:pt x="800100" y="5010150"/>
                </a:lnTo>
                <a:lnTo>
                  <a:pt x="787400" y="5105400"/>
                </a:lnTo>
                <a:lnTo>
                  <a:pt x="0" y="5105400"/>
                </a:lnTo>
                <a:lnTo>
                  <a:pt x="12700" y="4419600"/>
                </a:lnTo>
                <a:lnTo>
                  <a:pt x="673100" y="4254500"/>
                </a:lnTo>
                <a:lnTo>
                  <a:pt x="736600" y="3524250"/>
                </a:lnTo>
                <a:lnTo>
                  <a:pt x="692150" y="2584450"/>
                </a:lnTo>
                <a:lnTo>
                  <a:pt x="723900" y="1606550"/>
                </a:lnTo>
                <a:lnTo>
                  <a:pt x="603250" y="603250"/>
                </a:lnTo>
                <a:lnTo>
                  <a:pt x="482600" y="349250"/>
                </a:lnTo>
                <a:lnTo>
                  <a:pt x="92075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フリーフォーム: 図形 119">
            <a:extLst>
              <a:ext uri="{FF2B5EF4-FFF2-40B4-BE49-F238E27FC236}">
                <a16:creationId xmlns:a16="http://schemas.microsoft.com/office/drawing/2014/main" id="{9C1654C5-219D-AC4B-6729-348C08C8C847}"/>
              </a:ext>
            </a:extLst>
          </p:cNvPr>
          <p:cNvSpPr/>
          <p:nvPr/>
        </p:nvSpPr>
        <p:spPr>
          <a:xfrm>
            <a:off x="25342850" y="4137025"/>
            <a:ext cx="1095375" cy="2216150"/>
          </a:xfrm>
          <a:custGeom>
            <a:avLst/>
            <a:gdLst>
              <a:gd name="connsiteX0" fmla="*/ 285750 w 1095375"/>
              <a:gd name="connsiteY0" fmla="*/ 25400 h 2216150"/>
              <a:gd name="connsiteX1" fmla="*/ 539750 w 1095375"/>
              <a:gd name="connsiteY1" fmla="*/ 0 h 2216150"/>
              <a:gd name="connsiteX2" fmla="*/ 682625 w 1095375"/>
              <a:gd name="connsiteY2" fmla="*/ 41275 h 2216150"/>
              <a:gd name="connsiteX3" fmla="*/ 946150 w 1095375"/>
              <a:gd name="connsiteY3" fmla="*/ 241300 h 2216150"/>
              <a:gd name="connsiteX4" fmla="*/ 1016000 w 1095375"/>
              <a:gd name="connsiteY4" fmla="*/ 492125 h 2216150"/>
              <a:gd name="connsiteX5" fmla="*/ 1050925 w 1095375"/>
              <a:gd name="connsiteY5" fmla="*/ 879475 h 2216150"/>
              <a:gd name="connsiteX6" fmla="*/ 1095375 w 1095375"/>
              <a:gd name="connsiteY6" fmla="*/ 1736725 h 2216150"/>
              <a:gd name="connsiteX7" fmla="*/ 1073150 w 1095375"/>
              <a:gd name="connsiteY7" fmla="*/ 1870075 h 2216150"/>
              <a:gd name="connsiteX8" fmla="*/ 1035050 w 1095375"/>
              <a:gd name="connsiteY8" fmla="*/ 2003425 h 2216150"/>
              <a:gd name="connsiteX9" fmla="*/ 866775 w 1095375"/>
              <a:gd name="connsiteY9" fmla="*/ 2127250 h 2216150"/>
              <a:gd name="connsiteX10" fmla="*/ 717550 w 1095375"/>
              <a:gd name="connsiteY10" fmla="*/ 2193925 h 2216150"/>
              <a:gd name="connsiteX11" fmla="*/ 549275 w 1095375"/>
              <a:gd name="connsiteY11" fmla="*/ 2216150 h 2216150"/>
              <a:gd name="connsiteX12" fmla="*/ 304800 w 1095375"/>
              <a:gd name="connsiteY12" fmla="*/ 2108200 h 2216150"/>
              <a:gd name="connsiteX13" fmla="*/ 155575 w 1095375"/>
              <a:gd name="connsiteY13" fmla="*/ 1968500 h 2216150"/>
              <a:gd name="connsiteX14" fmla="*/ 73025 w 1095375"/>
              <a:gd name="connsiteY14" fmla="*/ 1781175 h 2216150"/>
              <a:gd name="connsiteX15" fmla="*/ 0 w 1095375"/>
              <a:gd name="connsiteY15" fmla="*/ 422275 h 2216150"/>
              <a:gd name="connsiteX16" fmla="*/ 85725 w 1095375"/>
              <a:gd name="connsiteY16" fmla="*/ 225425 h 2216150"/>
              <a:gd name="connsiteX17" fmla="*/ 161925 w 1095375"/>
              <a:gd name="connsiteY17" fmla="*/ 136525 h 2216150"/>
              <a:gd name="connsiteX18" fmla="*/ 285750 w 1095375"/>
              <a:gd name="connsiteY18" fmla="*/ 25400 h 221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5375" h="2216150">
                <a:moveTo>
                  <a:pt x="285750" y="25400"/>
                </a:moveTo>
                <a:lnTo>
                  <a:pt x="539750" y="0"/>
                </a:lnTo>
                <a:lnTo>
                  <a:pt x="682625" y="41275"/>
                </a:lnTo>
                <a:lnTo>
                  <a:pt x="946150" y="241300"/>
                </a:lnTo>
                <a:lnTo>
                  <a:pt x="1016000" y="492125"/>
                </a:lnTo>
                <a:lnTo>
                  <a:pt x="1050925" y="879475"/>
                </a:lnTo>
                <a:lnTo>
                  <a:pt x="1095375" y="1736725"/>
                </a:lnTo>
                <a:lnTo>
                  <a:pt x="1073150" y="1870075"/>
                </a:lnTo>
                <a:lnTo>
                  <a:pt x="1035050" y="2003425"/>
                </a:lnTo>
                <a:lnTo>
                  <a:pt x="866775" y="2127250"/>
                </a:lnTo>
                <a:lnTo>
                  <a:pt x="717550" y="2193925"/>
                </a:lnTo>
                <a:lnTo>
                  <a:pt x="549275" y="2216150"/>
                </a:lnTo>
                <a:lnTo>
                  <a:pt x="304800" y="2108200"/>
                </a:lnTo>
                <a:lnTo>
                  <a:pt x="155575" y="1968500"/>
                </a:lnTo>
                <a:lnTo>
                  <a:pt x="73025" y="1781175"/>
                </a:lnTo>
                <a:lnTo>
                  <a:pt x="0" y="422275"/>
                </a:lnTo>
                <a:lnTo>
                  <a:pt x="85725" y="225425"/>
                </a:lnTo>
                <a:lnTo>
                  <a:pt x="161925" y="136525"/>
                </a:lnTo>
                <a:lnTo>
                  <a:pt x="285750" y="25400"/>
                </a:lnTo>
                <a:close/>
              </a:path>
            </a:pathLst>
          </a:cu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87915FA1-65A0-EE8F-BB59-ABD7A4E31D7D}"/>
              </a:ext>
            </a:extLst>
          </p:cNvPr>
          <p:cNvGrpSpPr/>
          <p:nvPr/>
        </p:nvGrpSpPr>
        <p:grpSpPr>
          <a:xfrm rot="10800000">
            <a:off x="22318567" y="4677435"/>
            <a:ext cx="7200000" cy="18837284"/>
            <a:chOff x="-922433" y="-8722618"/>
            <a:chExt cx="7200000" cy="18837284"/>
          </a:xfrm>
        </p:grpSpPr>
        <p:sp>
          <p:nvSpPr>
            <p:cNvPr id="87" name="台形 86">
              <a:extLst>
                <a:ext uri="{FF2B5EF4-FFF2-40B4-BE49-F238E27FC236}">
                  <a16:creationId xmlns:a16="http://schemas.microsoft.com/office/drawing/2014/main" id="{C0A4960B-F071-06FE-4FC6-5FCEB63DED7F}"/>
                </a:ext>
              </a:extLst>
            </p:cNvPr>
            <p:cNvSpPr/>
            <p:nvPr/>
          </p:nvSpPr>
          <p:spPr>
            <a:xfrm flipV="1">
              <a:off x="-22675" y="-3814559"/>
              <a:ext cx="5399851" cy="13091589"/>
            </a:xfrm>
            <a:prstGeom prst="trapezoid">
              <a:avLst>
                <a:gd name="adj" fmla="val 13525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D3ECD1A5-DDF0-FCE6-C03D-16B3899599AA}"/>
                </a:ext>
              </a:extLst>
            </p:cNvPr>
            <p:cNvSpPr txBox="1"/>
            <p:nvPr/>
          </p:nvSpPr>
          <p:spPr>
            <a:xfrm>
              <a:off x="2844518" y="-3778134"/>
              <a:ext cx="1617845" cy="294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360m(H45m)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台形 88">
              <a:extLst>
                <a:ext uri="{FF2B5EF4-FFF2-40B4-BE49-F238E27FC236}">
                  <a16:creationId xmlns:a16="http://schemas.microsoft.com/office/drawing/2014/main" id="{F503A5A8-55AA-096F-9533-C83FBC2D2FBD}"/>
                </a:ext>
              </a:extLst>
            </p:cNvPr>
            <p:cNvSpPr/>
            <p:nvPr/>
          </p:nvSpPr>
          <p:spPr>
            <a:xfrm flipV="1">
              <a:off x="1277196" y="3487302"/>
              <a:ext cx="2824903" cy="5782937"/>
            </a:xfrm>
            <a:prstGeom prst="trapezoid">
              <a:avLst>
                <a:gd name="adj" fmla="val 11367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0ECF7FE4-0A74-3A9A-592B-16CC029568F3}"/>
                </a:ext>
              </a:extLst>
            </p:cNvPr>
            <p:cNvSpPr txBox="1"/>
            <p:nvPr/>
          </p:nvSpPr>
          <p:spPr>
            <a:xfrm>
              <a:off x="2462962" y="3374714"/>
              <a:ext cx="1431276" cy="181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160m(H20m)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台形 90">
              <a:extLst>
                <a:ext uri="{FF2B5EF4-FFF2-40B4-BE49-F238E27FC236}">
                  <a16:creationId xmlns:a16="http://schemas.microsoft.com/office/drawing/2014/main" id="{F5923FC1-C889-947E-F16E-05A666B92EE6}"/>
                </a:ext>
              </a:extLst>
            </p:cNvPr>
            <p:cNvSpPr/>
            <p:nvPr/>
          </p:nvSpPr>
          <p:spPr>
            <a:xfrm flipV="1">
              <a:off x="744038" y="552660"/>
              <a:ext cx="3878013" cy="8724370"/>
            </a:xfrm>
            <a:prstGeom prst="trapezoid">
              <a:avLst>
                <a:gd name="adj" fmla="val 12443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5D78095C-D26B-6B0F-1EE3-2B49E7FF109F}"/>
                </a:ext>
              </a:extLst>
            </p:cNvPr>
            <p:cNvSpPr txBox="1"/>
            <p:nvPr/>
          </p:nvSpPr>
          <p:spPr>
            <a:xfrm>
              <a:off x="2642022" y="361000"/>
              <a:ext cx="1610709" cy="21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240m(H30m)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5833AB27-18EA-505C-0EC0-1D2B5D22129E}"/>
                </a:ext>
              </a:extLst>
            </p:cNvPr>
            <p:cNvSpPr txBox="1"/>
            <p:nvPr/>
          </p:nvSpPr>
          <p:spPr>
            <a:xfrm rot="5622623">
              <a:off x="4050755" y="7458531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A8BBDA37-8DB0-C021-9679-9F917FDAFE54}"/>
                </a:ext>
              </a:extLst>
            </p:cNvPr>
            <p:cNvSpPr txBox="1"/>
            <p:nvPr/>
          </p:nvSpPr>
          <p:spPr>
            <a:xfrm rot="5622623">
              <a:off x="3127156" y="8786629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3849FE76-5E18-417F-6503-A215BC6E67AF}"/>
                </a:ext>
              </a:extLst>
            </p:cNvPr>
            <p:cNvSpPr txBox="1"/>
            <p:nvPr/>
          </p:nvSpPr>
          <p:spPr>
            <a:xfrm rot="5622623">
              <a:off x="3605246" y="7476504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F98C08E9-BA98-D19C-49CF-96126ECC2D97}"/>
                </a:ext>
              </a:extLst>
            </p:cNvPr>
            <p:cNvGrpSpPr/>
            <p:nvPr/>
          </p:nvGrpSpPr>
          <p:grpSpPr>
            <a:xfrm>
              <a:off x="-922433" y="-8722618"/>
              <a:ext cx="7200000" cy="18720000"/>
              <a:chOff x="10050367" y="-9000000"/>
              <a:chExt cx="7200000" cy="18720000"/>
            </a:xfrm>
          </p:grpSpPr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D1D492A5-9124-990A-52CC-4D53860C0B7E}"/>
                  </a:ext>
                </a:extLst>
              </p:cNvPr>
              <p:cNvSpPr/>
              <p:nvPr/>
            </p:nvSpPr>
            <p:spPr>
              <a:xfrm>
                <a:off x="13292739" y="9000000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14" name="直線コネクタ 113">
                <a:extLst>
                  <a:ext uri="{FF2B5EF4-FFF2-40B4-BE49-F238E27FC236}">
                    <a16:creationId xmlns:a16="http://schemas.microsoft.com/office/drawing/2014/main" id="{8C9DAC4E-B5EB-9DBC-EC16-22D3ADFD9A26}"/>
                  </a:ext>
                </a:extLst>
              </p:cNvPr>
              <p:cNvCxnSpPr>
                <a:stCxn id="118" idx="2"/>
                <a:endCxn id="118" idx="0"/>
              </p:cNvCxnSpPr>
              <p:nvPr/>
            </p:nvCxnSpPr>
            <p:spPr>
              <a:xfrm>
                <a:off x="13650367" y="-9000000"/>
                <a:ext cx="0" cy="18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8B426A7E-CBC4-0FD0-8C8C-3F6F6EF03019}"/>
                  </a:ext>
                </a:extLst>
              </p:cNvPr>
              <p:cNvSpPr txBox="1"/>
              <p:nvPr/>
            </p:nvSpPr>
            <p:spPr>
              <a:xfrm rot="10800000">
                <a:off x="13970149" y="7488418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00</a:t>
                </a:r>
              </a:p>
              <a:p>
                <a:pPr algn="ctr"/>
                <a:r>
                  <a:rPr lang="ja-JP" altLang="en-US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  <a:r>
                  <a:rPr lang="en-US" altLang="ja-JP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/</a:t>
                </a:r>
                <a:r>
                  <a:rPr lang="ja-JP" altLang="en-US" b="1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離脱</a:t>
                </a:r>
                <a:endParaRPr lang="ja-JP" altLang="en-US" b="1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3A5DB095-EE67-3393-9769-C59D8C1067AD}"/>
                  </a:ext>
                </a:extLst>
              </p:cNvPr>
              <p:cNvSpPr txBox="1"/>
              <p:nvPr/>
            </p:nvSpPr>
            <p:spPr>
              <a:xfrm rot="10800000">
                <a:off x="13208072" y="8162736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/>
                  <a:t> 0</a:t>
                </a:r>
                <a:r>
                  <a:rPr lang="en-US" altLang="ja-JP" sz="2600" b="1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117" name="直線コネクタ 116">
                <a:extLst>
                  <a:ext uri="{FF2B5EF4-FFF2-40B4-BE49-F238E27FC236}">
                    <a16:creationId xmlns:a16="http://schemas.microsoft.com/office/drawing/2014/main" id="{5CCC7086-853A-6FCD-8D60-7E1682D32690}"/>
                  </a:ext>
                </a:extLst>
              </p:cNvPr>
              <p:cNvCxnSpPr/>
              <p:nvPr/>
            </p:nvCxnSpPr>
            <p:spPr>
              <a:xfrm flipH="1" flipV="1">
                <a:off x="13832739" y="7189004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台形 117">
                <a:extLst>
                  <a:ext uri="{FF2B5EF4-FFF2-40B4-BE49-F238E27FC236}">
                    <a16:creationId xmlns:a16="http://schemas.microsoft.com/office/drawing/2014/main" id="{950E7F8E-60AC-E711-F4E3-0D49085F4EE9}"/>
                  </a:ext>
                </a:extLst>
              </p:cNvPr>
              <p:cNvSpPr/>
              <p:nvPr/>
            </p:nvSpPr>
            <p:spPr>
              <a:xfrm flipV="1">
                <a:off x="10050367" y="-9000000"/>
                <a:ext cx="7200000" cy="18000000"/>
              </a:xfrm>
              <a:prstGeom prst="trapezoid">
                <a:avLst>
                  <a:gd name="adj" fmla="val 4487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97" name="グループ化 96">
              <a:extLst>
                <a:ext uri="{FF2B5EF4-FFF2-40B4-BE49-F238E27FC236}">
                  <a16:creationId xmlns:a16="http://schemas.microsoft.com/office/drawing/2014/main" id="{248D5FB8-F451-E131-7EB9-C80C71A4D21D}"/>
                </a:ext>
              </a:extLst>
            </p:cNvPr>
            <p:cNvGrpSpPr/>
            <p:nvPr/>
          </p:nvGrpSpPr>
          <p:grpSpPr>
            <a:xfrm>
              <a:off x="3052466" y="9231672"/>
              <a:ext cx="1607473" cy="765797"/>
              <a:chOff x="3052466" y="9231672"/>
              <a:chExt cx="1607473" cy="765797"/>
            </a:xfrm>
          </p:grpSpPr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7E75D6A2-08BC-6AFE-9004-6EB3958A4EEE}"/>
                  </a:ext>
                </a:extLst>
              </p:cNvPr>
              <p:cNvSpPr/>
              <p:nvPr/>
            </p:nvSpPr>
            <p:spPr>
              <a:xfrm>
                <a:off x="3059609" y="9275445"/>
                <a:ext cx="1600330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5881D208-1FC8-3CDA-11A4-9CE97C402650}"/>
                  </a:ext>
                </a:extLst>
              </p:cNvPr>
              <p:cNvSpPr txBox="1"/>
              <p:nvPr/>
            </p:nvSpPr>
            <p:spPr>
              <a:xfrm rot="5400000">
                <a:off x="4006442" y="9464019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8" name="直線コネクタ 107">
                <a:extLst>
                  <a:ext uri="{FF2B5EF4-FFF2-40B4-BE49-F238E27FC236}">
                    <a16:creationId xmlns:a16="http://schemas.microsoft.com/office/drawing/2014/main" id="{4988FEDC-384D-716B-21AB-340CC9529A82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線コネクタ 108">
                <a:extLst>
                  <a:ext uri="{FF2B5EF4-FFF2-40B4-BE49-F238E27FC236}">
                    <a16:creationId xmlns:a16="http://schemas.microsoft.com/office/drawing/2014/main" id="{68CCBF4F-5824-5A83-A692-3B8700F0E088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F91BA357-39DF-4D05-15FE-B357DF93B8EC}"/>
                  </a:ext>
                </a:extLst>
              </p:cNvPr>
              <p:cNvSpPr/>
              <p:nvPr/>
            </p:nvSpPr>
            <p:spPr>
              <a:xfrm>
                <a:off x="3052466" y="9277469"/>
                <a:ext cx="350059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5ECC4E39-91E8-46D3-26EB-29C2C8473554}"/>
                  </a:ext>
                </a:extLst>
              </p:cNvPr>
              <p:cNvSpPr txBox="1"/>
              <p:nvPr/>
            </p:nvSpPr>
            <p:spPr>
              <a:xfrm rot="5400000">
                <a:off x="3222165" y="9441609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6F985811-B5C2-EC35-69CE-2EAE17CE3E83}"/>
                  </a:ext>
                </a:extLst>
              </p:cNvPr>
              <p:cNvSpPr txBox="1"/>
              <p:nvPr/>
            </p:nvSpPr>
            <p:spPr>
              <a:xfrm rot="5400000">
                <a:off x="3115040" y="9441609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FF8ADB09-C7C7-074A-1237-C5F6721B5EE3}"/>
                </a:ext>
              </a:extLst>
            </p:cNvPr>
            <p:cNvGrpSpPr/>
            <p:nvPr/>
          </p:nvGrpSpPr>
          <p:grpSpPr>
            <a:xfrm flipH="1">
              <a:off x="705939" y="9231029"/>
              <a:ext cx="1598815" cy="883637"/>
              <a:chOff x="3061123" y="9225563"/>
              <a:chExt cx="1598815" cy="883637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D3A26AEB-522F-4FD8-4649-AA6AD46828E9}"/>
                  </a:ext>
                </a:extLst>
              </p:cNvPr>
              <p:cNvSpPr/>
              <p:nvPr/>
            </p:nvSpPr>
            <p:spPr>
              <a:xfrm>
                <a:off x="3061123" y="9275445"/>
                <a:ext cx="1598815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テキスト ボックス 99">
                <a:extLst>
                  <a:ext uri="{FF2B5EF4-FFF2-40B4-BE49-F238E27FC236}">
                    <a16:creationId xmlns:a16="http://schemas.microsoft.com/office/drawing/2014/main" id="{942E03FF-E46B-763A-C392-6F4FAAE2003E}"/>
                  </a:ext>
                </a:extLst>
              </p:cNvPr>
              <p:cNvSpPr txBox="1"/>
              <p:nvPr/>
            </p:nvSpPr>
            <p:spPr>
              <a:xfrm rot="5400000">
                <a:off x="4006442" y="9667219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C65384A7-5FA7-AADD-3CB8-81BE664176AA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9A8FB8FF-3B9A-CAD2-936D-7AE1C7232573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D9C9A6DD-6679-1DA6-C0D3-AE9E5B364D6F}"/>
                  </a:ext>
                </a:extLst>
              </p:cNvPr>
              <p:cNvSpPr/>
              <p:nvPr/>
            </p:nvSpPr>
            <p:spPr>
              <a:xfrm>
                <a:off x="3068268" y="9277469"/>
                <a:ext cx="334254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8CBC22B8-A4BB-CBEF-23B6-9DDE96E41BCE}"/>
                  </a:ext>
                </a:extLst>
              </p:cNvPr>
              <p:cNvSpPr txBox="1"/>
              <p:nvPr/>
            </p:nvSpPr>
            <p:spPr>
              <a:xfrm rot="5400000">
                <a:off x="3222165" y="9339216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40ECEB75-9210-4970-D252-F77F577EC3B8}"/>
                  </a:ext>
                </a:extLst>
              </p:cNvPr>
              <p:cNvSpPr txBox="1"/>
              <p:nvPr/>
            </p:nvSpPr>
            <p:spPr>
              <a:xfrm rot="5400000">
                <a:off x="3115040" y="9339216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126" name="雲 125">
            <a:extLst>
              <a:ext uri="{FF2B5EF4-FFF2-40B4-BE49-F238E27FC236}">
                <a16:creationId xmlns:a16="http://schemas.microsoft.com/office/drawing/2014/main" id="{58973107-4D2A-3782-D545-151F5E51A283}"/>
              </a:ext>
            </a:extLst>
          </p:cNvPr>
          <p:cNvSpPr/>
          <p:nvPr/>
        </p:nvSpPr>
        <p:spPr>
          <a:xfrm>
            <a:off x="27520422" y="5143814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雲 126">
            <a:extLst>
              <a:ext uri="{FF2B5EF4-FFF2-40B4-BE49-F238E27FC236}">
                <a16:creationId xmlns:a16="http://schemas.microsoft.com/office/drawing/2014/main" id="{C38668C4-F12F-CE8E-8B1E-F235C21A8041}"/>
              </a:ext>
            </a:extLst>
          </p:cNvPr>
          <p:cNvSpPr/>
          <p:nvPr/>
        </p:nvSpPr>
        <p:spPr>
          <a:xfrm>
            <a:off x="27531534" y="5410514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雲 127">
            <a:extLst>
              <a:ext uri="{FF2B5EF4-FFF2-40B4-BE49-F238E27FC236}">
                <a16:creationId xmlns:a16="http://schemas.microsoft.com/office/drawing/2014/main" id="{713AAF2F-3B02-78FE-9845-40369F9C8F53}"/>
              </a:ext>
            </a:extLst>
          </p:cNvPr>
          <p:cNvSpPr/>
          <p:nvPr/>
        </p:nvSpPr>
        <p:spPr>
          <a:xfrm>
            <a:off x="27563284" y="5658163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雲 128">
            <a:extLst>
              <a:ext uri="{FF2B5EF4-FFF2-40B4-BE49-F238E27FC236}">
                <a16:creationId xmlns:a16="http://schemas.microsoft.com/office/drawing/2014/main" id="{E38F05EE-4C36-4970-B645-E0E57AA1ABE8}"/>
              </a:ext>
            </a:extLst>
          </p:cNvPr>
          <p:cNvSpPr/>
          <p:nvPr/>
        </p:nvSpPr>
        <p:spPr>
          <a:xfrm>
            <a:off x="27577572" y="5899464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雲 129">
            <a:extLst>
              <a:ext uri="{FF2B5EF4-FFF2-40B4-BE49-F238E27FC236}">
                <a16:creationId xmlns:a16="http://schemas.microsoft.com/office/drawing/2014/main" id="{A5974EF4-FB7C-6279-15F6-91C96CC93A64}"/>
              </a:ext>
            </a:extLst>
          </p:cNvPr>
          <p:cNvSpPr/>
          <p:nvPr/>
        </p:nvSpPr>
        <p:spPr>
          <a:xfrm>
            <a:off x="27607735" y="6137588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雲 130">
            <a:extLst>
              <a:ext uri="{FF2B5EF4-FFF2-40B4-BE49-F238E27FC236}">
                <a16:creationId xmlns:a16="http://schemas.microsoft.com/office/drawing/2014/main" id="{AE7A5A45-7DCE-D559-6416-B3058F121D98}"/>
              </a:ext>
            </a:extLst>
          </p:cNvPr>
          <p:cNvSpPr/>
          <p:nvPr/>
        </p:nvSpPr>
        <p:spPr>
          <a:xfrm>
            <a:off x="27639484" y="6386826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雲 131">
            <a:extLst>
              <a:ext uri="{FF2B5EF4-FFF2-40B4-BE49-F238E27FC236}">
                <a16:creationId xmlns:a16="http://schemas.microsoft.com/office/drawing/2014/main" id="{6C24AB2B-F844-E0D4-6FAD-C2848CC4F2C2}"/>
              </a:ext>
            </a:extLst>
          </p:cNvPr>
          <p:cNvSpPr/>
          <p:nvPr/>
        </p:nvSpPr>
        <p:spPr>
          <a:xfrm>
            <a:off x="27666472" y="6623364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雲 132">
            <a:extLst>
              <a:ext uri="{FF2B5EF4-FFF2-40B4-BE49-F238E27FC236}">
                <a16:creationId xmlns:a16="http://schemas.microsoft.com/office/drawing/2014/main" id="{5F7CD6C3-B993-E6AE-5D59-4ECDE7F12FC2}"/>
              </a:ext>
            </a:extLst>
          </p:cNvPr>
          <p:cNvSpPr/>
          <p:nvPr/>
        </p:nvSpPr>
        <p:spPr>
          <a:xfrm>
            <a:off x="27698222" y="6858313"/>
            <a:ext cx="238603" cy="23860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雲 133">
            <a:extLst>
              <a:ext uri="{FF2B5EF4-FFF2-40B4-BE49-F238E27FC236}">
                <a16:creationId xmlns:a16="http://schemas.microsoft.com/office/drawing/2014/main" id="{73A83949-FBFD-27BC-AE29-7FB57D30F5F0}"/>
              </a:ext>
            </a:extLst>
          </p:cNvPr>
          <p:cNvSpPr/>
          <p:nvPr/>
        </p:nvSpPr>
        <p:spPr>
          <a:xfrm>
            <a:off x="27501372" y="4122257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雲 134">
            <a:extLst>
              <a:ext uri="{FF2B5EF4-FFF2-40B4-BE49-F238E27FC236}">
                <a16:creationId xmlns:a16="http://schemas.microsoft.com/office/drawing/2014/main" id="{485E27DB-6B6B-CB7A-B4E8-3D085507405B}"/>
              </a:ext>
            </a:extLst>
          </p:cNvPr>
          <p:cNvSpPr/>
          <p:nvPr/>
        </p:nvSpPr>
        <p:spPr>
          <a:xfrm>
            <a:off x="27492641" y="38849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雲 135">
            <a:extLst>
              <a:ext uri="{FF2B5EF4-FFF2-40B4-BE49-F238E27FC236}">
                <a16:creationId xmlns:a16="http://schemas.microsoft.com/office/drawing/2014/main" id="{21B19754-3FC5-327E-9D55-6C3D553F1948}"/>
              </a:ext>
            </a:extLst>
          </p:cNvPr>
          <p:cNvSpPr/>
          <p:nvPr/>
        </p:nvSpPr>
        <p:spPr>
          <a:xfrm>
            <a:off x="27460097" y="3626957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雲 136">
            <a:extLst>
              <a:ext uri="{FF2B5EF4-FFF2-40B4-BE49-F238E27FC236}">
                <a16:creationId xmlns:a16="http://schemas.microsoft.com/office/drawing/2014/main" id="{A9A8104C-EFE0-8319-DC99-657703E55132}"/>
              </a:ext>
            </a:extLst>
          </p:cNvPr>
          <p:cNvSpPr/>
          <p:nvPr/>
        </p:nvSpPr>
        <p:spPr>
          <a:xfrm>
            <a:off x="27453747" y="3391214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雲 137">
            <a:extLst>
              <a:ext uri="{FF2B5EF4-FFF2-40B4-BE49-F238E27FC236}">
                <a16:creationId xmlns:a16="http://schemas.microsoft.com/office/drawing/2014/main" id="{93B010D5-AF21-2057-0088-0B8B9F112AB4}"/>
              </a:ext>
            </a:extLst>
          </p:cNvPr>
          <p:cNvSpPr/>
          <p:nvPr/>
        </p:nvSpPr>
        <p:spPr>
          <a:xfrm>
            <a:off x="27397390" y="3156263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雲 138">
            <a:extLst>
              <a:ext uri="{FF2B5EF4-FFF2-40B4-BE49-F238E27FC236}">
                <a16:creationId xmlns:a16="http://schemas.microsoft.com/office/drawing/2014/main" id="{3A69BF34-15D1-ABAA-C798-A334760085C9}"/>
              </a:ext>
            </a:extLst>
          </p:cNvPr>
          <p:cNvSpPr/>
          <p:nvPr/>
        </p:nvSpPr>
        <p:spPr>
          <a:xfrm>
            <a:off x="27475178" y="2930838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雲 140">
            <a:extLst>
              <a:ext uri="{FF2B5EF4-FFF2-40B4-BE49-F238E27FC236}">
                <a16:creationId xmlns:a16="http://schemas.microsoft.com/office/drawing/2014/main" id="{00C000B3-7C09-2228-BD8F-A2EFC109C69C}"/>
              </a:ext>
            </a:extLst>
          </p:cNvPr>
          <p:cNvSpPr/>
          <p:nvPr/>
        </p:nvSpPr>
        <p:spPr>
          <a:xfrm>
            <a:off x="27622022" y="32054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雲 141">
            <a:extLst>
              <a:ext uri="{FF2B5EF4-FFF2-40B4-BE49-F238E27FC236}">
                <a16:creationId xmlns:a16="http://schemas.microsoft.com/office/drawing/2014/main" id="{77235CA9-1886-5375-517F-0E42676021EC}"/>
              </a:ext>
            </a:extLst>
          </p:cNvPr>
          <p:cNvSpPr/>
          <p:nvPr/>
        </p:nvSpPr>
        <p:spPr>
          <a:xfrm>
            <a:off x="27757753" y="3461857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雲 142">
            <a:extLst>
              <a:ext uri="{FF2B5EF4-FFF2-40B4-BE49-F238E27FC236}">
                <a16:creationId xmlns:a16="http://schemas.microsoft.com/office/drawing/2014/main" id="{B85B933E-7A98-9C9A-3B01-76AA70EC7E7F}"/>
              </a:ext>
            </a:extLst>
          </p:cNvPr>
          <p:cNvSpPr/>
          <p:nvPr/>
        </p:nvSpPr>
        <p:spPr>
          <a:xfrm>
            <a:off x="27872053" y="3765864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雲 143">
            <a:extLst>
              <a:ext uri="{FF2B5EF4-FFF2-40B4-BE49-F238E27FC236}">
                <a16:creationId xmlns:a16="http://schemas.microsoft.com/office/drawing/2014/main" id="{67BBDFB1-E56B-BBE4-51F8-BB2FF3FA079D}"/>
              </a:ext>
            </a:extLst>
          </p:cNvPr>
          <p:cNvSpPr/>
          <p:nvPr/>
        </p:nvSpPr>
        <p:spPr>
          <a:xfrm>
            <a:off x="28022072" y="41579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雲 144">
            <a:extLst>
              <a:ext uri="{FF2B5EF4-FFF2-40B4-BE49-F238E27FC236}">
                <a16:creationId xmlns:a16="http://schemas.microsoft.com/office/drawing/2014/main" id="{0EBAE224-EF49-A6BA-F698-88F0D3149A84}"/>
              </a:ext>
            </a:extLst>
          </p:cNvPr>
          <p:cNvSpPr/>
          <p:nvPr/>
        </p:nvSpPr>
        <p:spPr>
          <a:xfrm>
            <a:off x="28126847" y="436435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雲 145">
            <a:extLst>
              <a:ext uri="{FF2B5EF4-FFF2-40B4-BE49-F238E27FC236}">
                <a16:creationId xmlns:a16="http://schemas.microsoft.com/office/drawing/2014/main" id="{9BA293B8-8BF1-5301-71D4-75F2955D30A0}"/>
              </a:ext>
            </a:extLst>
          </p:cNvPr>
          <p:cNvSpPr/>
          <p:nvPr/>
        </p:nvSpPr>
        <p:spPr>
          <a:xfrm>
            <a:off x="28228447" y="46278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雲 146">
            <a:extLst>
              <a:ext uri="{FF2B5EF4-FFF2-40B4-BE49-F238E27FC236}">
                <a16:creationId xmlns:a16="http://schemas.microsoft.com/office/drawing/2014/main" id="{9F53057B-47C0-4DE8-F26B-D4AAC5F8CB1F}"/>
              </a:ext>
            </a:extLst>
          </p:cNvPr>
          <p:cNvSpPr/>
          <p:nvPr/>
        </p:nvSpPr>
        <p:spPr>
          <a:xfrm>
            <a:off x="28323697" y="48501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雲 147">
            <a:extLst>
              <a:ext uri="{FF2B5EF4-FFF2-40B4-BE49-F238E27FC236}">
                <a16:creationId xmlns:a16="http://schemas.microsoft.com/office/drawing/2014/main" id="{585FCF65-90FA-5152-1832-29DB2A1330B8}"/>
              </a:ext>
            </a:extLst>
          </p:cNvPr>
          <p:cNvSpPr/>
          <p:nvPr/>
        </p:nvSpPr>
        <p:spPr>
          <a:xfrm>
            <a:off x="28387197" y="53835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雲 148">
            <a:extLst>
              <a:ext uri="{FF2B5EF4-FFF2-40B4-BE49-F238E27FC236}">
                <a16:creationId xmlns:a16="http://schemas.microsoft.com/office/drawing/2014/main" id="{03A51DE6-FDE3-9837-2196-E69229775F86}"/>
              </a:ext>
            </a:extLst>
          </p:cNvPr>
          <p:cNvSpPr/>
          <p:nvPr/>
        </p:nvSpPr>
        <p:spPr>
          <a:xfrm>
            <a:off x="27787122" y="42659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雲 149">
            <a:extLst>
              <a:ext uri="{FF2B5EF4-FFF2-40B4-BE49-F238E27FC236}">
                <a16:creationId xmlns:a16="http://schemas.microsoft.com/office/drawing/2014/main" id="{BE4554FD-0D8D-D36F-6312-AB32CACB5582}"/>
              </a:ext>
            </a:extLst>
          </p:cNvPr>
          <p:cNvSpPr/>
          <p:nvPr/>
        </p:nvSpPr>
        <p:spPr>
          <a:xfrm>
            <a:off x="27901422" y="44596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雲 150">
            <a:extLst>
              <a:ext uri="{FF2B5EF4-FFF2-40B4-BE49-F238E27FC236}">
                <a16:creationId xmlns:a16="http://schemas.microsoft.com/office/drawing/2014/main" id="{4446EDE3-DC5C-D4B4-D8C5-125D6533CBDD}"/>
              </a:ext>
            </a:extLst>
          </p:cNvPr>
          <p:cNvSpPr/>
          <p:nvPr/>
        </p:nvSpPr>
        <p:spPr>
          <a:xfrm>
            <a:off x="27968097" y="47009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雲 151">
            <a:extLst>
              <a:ext uri="{FF2B5EF4-FFF2-40B4-BE49-F238E27FC236}">
                <a16:creationId xmlns:a16="http://schemas.microsoft.com/office/drawing/2014/main" id="{65280961-3AB3-24BD-B594-7C59DD7DCB16}"/>
              </a:ext>
            </a:extLst>
          </p:cNvPr>
          <p:cNvSpPr/>
          <p:nvPr/>
        </p:nvSpPr>
        <p:spPr>
          <a:xfrm>
            <a:off x="28079222" y="50088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雲 152">
            <a:extLst>
              <a:ext uri="{FF2B5EF4-FFF2-40B4-BE49-F238E27FC236}">
                <a16:creationId xmlns:a16="http://schemas.microsoft.com/office/drawing/2014/main" id="{C707CA5A-6627-4AFF-529B-8CEA1B238196}"/>
              </a:ext>
            </a:extLst>
          </p:cNvPr>
          <p:cNvSpPr/>
          <p:nvPr/>
        </p:nvSpPr>
        <p:spPr>
          <a:xfrm>
            <a:off x="28571347" y="554545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雲 153">
            <a:extLst>
              <a:ext uri="{FF2B5EF4-FFF2-40B4-BE49-F238E27FC236}">
                <a16:creationId xmlns:a16="http://schemas.microsoft.com/office/drawing/2014/main" id="{9896BDE6-324A-DF60-06C8-9BE359D4070B}"/>
              </a:ext>
            </a:extLst>
          </p:cNvPr>
          <p:cNvSpPr/>
          <p:nvPr/>
        </p:nvSpPr>
        <p:spPr>
          <a:xfrm>
            <a:off x="28644372" y="57804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雲 154">
            <a:extLst>
              <a:ext uri="{FF2B5EF4-FFF2-40B4-BE49-F238E27FC236}">
                <a16:creationId xmlns:a16="http://schemas.microsoft.com/office/drawing/2014/main" id="{C5171AF4-0D09-BD83-79E9-96777D73FBB8}"/>
              </a:ext>
            </a:extLst>
          </p:cNvPr>
          <p:cNvSpPr/>
          <p:nvPr/>
        </p:nvSpPr>
        <p:spPr>
          <a:xfrm>
            <a:off x="28698347" y="60312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雲 155">
            <a:extLst>
              <a:ext uri="{FF2B5EF4-FFF2-40B4-BE49-F238E27FC236}">
                <a16:creationId xmlns:a16="http://schemas.microsoft.com/office/drawing/2014/main" id="{FBE313EF-1FD2-1448-2492-721B6437CD10}"/>
              </a:ext>
            </a:extLst>
          </p:cNvPr>
          <p:cNvSpPr/>
          <p:nvPr/>
        </p:nvSpPr>
        <p:spPr>
          <a:xfrm>
            <a:off x="28818997" y="626935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雲 156">
            <a:extLst>
              <a:ext uri="{FF2B5EF4-FFF2-40B4-BE49-F238E27FC236}">
                <a16:creationId xmlns:a16="http://schemas.microsoft.com/office/drawing/2014/main" id="{441E9C5A-CFA5-0A4C-AFE5-63E2C4DACB54}"/>
              </a:ext>
            </a:extLst>
          </p:cNvPr>
          <p:cNvSpPr/>
          <p:nvPr/>
        </p:nvSpPr>
        <p:spPr>
          <a:xfrm>
            <a:off x="28634847" y="64535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雲 157">
            <a:extLst>
              <a:ext uri="{FF2B5EF4-FFF2-40B4-BE49-F238E27FC236}">
                <a16:creationId xmlns:a16="http://schemas.microsoft.com/office/drawing/2014/main" id="{581D7901-C1E4-7511-AC08-5C9917223305}"/>
              </a:ext>
            </a:extLst>
          </p:cNvPr>
          <p:cNvSpPr/>
          <p:nvPr/>
        </p:nvSpPr>
        <p:spPr>
          <a:xfrm>
            <a:off x="28390372" y="658685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雲 158">
            <a:extLst>
              <a:ext uri="{FF2B5EF4-FFF2-40B4-BE49-F238E27FC236}">
                <a16:creationId xmlns:a16="http://schemas.microsoft.com/office/drawing/2014/main" id="{E6B38A20-0450-8738-3096-EE33B0BE158C}"/>
              </a:ext>
            </a:extLst>
          </p:cNvPr>
          <p:cNvSpPr/>
          <p:nvPr/>
        </p:nvSpPr>
        <p:spPr>
          <a:xfrm>
            <a:off x="28114147" y="66852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雲 159">
            <a:extLst>
              <a:ext uri="{FF2B5EF4-FFF2-40B4-BE49-F238E27FC236}">
                <a16:creationId xmlns:a16="http://schemas.microsoft.com/office/drawing/2014/main" id="{00D1CEE2-FDD8-3FE6-523A-23104DC1D319}"/>
              </a:ext>
            </a:extLst>
          </p:cNvPr>
          <p:cNvSpPr/>
          <p:nvPr/>
        </p:nvSpPr>
        <p:spPr>
          <a:xfrm>
            <a:off x="27942697" y="69456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雲 160">
            <a:extLst>
              <a:ext uri="{FF2B5EF4-FFF2-40B4-BE49-F238E27FC236}">
                <a16:creationId xmlns:a16="http://schemas.microsoft.com/office/drawing/2014/main" id="{E219E305-197D-AD51-0D1D-8F5EA66210E7}"/>
              </a:ext>
            </a:extLst>
          </p:cNvPr>
          <p:cNvSpPr/>
          <p:nvPr/>
        </p:nvSpPr>
        <p:spPr>
          <a:xfrm>
            <a:off x="28082397" y="63487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雲 161">
            <a:extLst>
              <a:ext uri="{FF2B5EF4-FFF2-40B4-BE49-F238E27FC236}">
                <a16:creationId xmlns:a16="http://schemas.microsoft.com/office/drawing/2014/main" id="{71CB25D4-7781-59E3-F229-F28452286812}"/>
              </a:ext>
            </a:extLst>
          </p:cNvPr>
          <p:cNvSpPr/>
          <p:nvPr/>
        </p:nvSpPr>
        <p:spPr>
          <a:xfrm>
            <a:off x="28133197" y="60725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雲 162">
            <a:extLst>
              <a:ext uri="{FF2B5EF4-FFF2-40B4-BE49-F238E27FC236}">
                <a16:creationId xmlns:a16="http://schemas.microsoft.com/office/drawing/2014/main" id="{9108CB05-0744-52C5-2D51-ED0AB4BD5A18}"/>
              </a:ext>
            </a:extLst>
          </p:cNvPr>
          <p:cNvSpPr/>
          <p:nvPr/>
        </p:nvSpPr>
        <p:spPr>
          <a:xfrm>
            <a:off x="28028422" y="544702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CA5FF688-E8E4-C17A-CA34-A8D6858F30D7}"/>
              </a:ext>
            </a:extLst>
          </p:cNvPr>
          <p:cNvSpPr txBox="1"/>
          <p:nvPr/>
        </p:nvSpPr>
        <p:spPr>
          <a:xfrm>
            <a:off x="25751475" y="5090160"/>
            <a:ext cx="3174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20×20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4118BF55-8690-5E7F-C36C-6F46284C4C2B}"/>
              </a:ext>
            </a:extLst>
          </p:cNvPr>
          <p:cNvSpPr txBox="1"/>
          <p:nvPr/>
        </p:nvSpPr>
        <p:spPr>
          <a:xfrm>
            <a:off x="23100029" y="6853872"/>
            <a:ext cx="4706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橋</a:t>
            </a:r>
            <a:r>
              <a:rPr kumimoji="1" lang="en-US" altLang="ja-JP" sz="800">
                <a:highlight>
                  <a:srgbClr val="FFFFFF"/>
                </a:highlight>
              </a:rPr>
              <a:t>: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5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66" name="直線矢印コネクタ 165">
            <a:extLst>
              <a:ext uri="{FF2B5EF4-FFF2-40B4-BE49-F238E27FC236}">
                <a16:creationId xmlns:a16="http://schemas.microsoft.com/office/drawing/2014/main" id="{F5259D98-41A6-36C7-AF0C-EC6587767026}"/>
              </a:ext>
            </a:extLst>
          </p:cNvPr>
          <p:cNvCxnSpPr>
            <a:cxnSpLocks/>
          </p:cNvCxnSpPr>
          <p:nvPr/>
        </p:nvCxnSpPr>
        <p:spPr>
          <a:xfrm flipV="1">
            <a:off x="23550563" y="6482714"/>
            <a:ext cx="193357" cy="337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テキスト ボックス 168">
            <a:extLst>
              <a:ext uri="{FF2B5EF4-FFF2-40B4-BE49-F238E27FC236}">
                <a16:creationId xmlns:a16="http://schemas.microsoft.com/office/drawing/2014/main" id="{DF859CE3-3AE3-A2D2-A661-E4EB854F2DD7}"/>
              </a:ext>
            </a:extLst>
          </p:cNvPr>
          <p:cNvSpPr txBox="1"/>
          <p:nvPr/>
        </p:nvSpPr>
        <p:spPr>
          <a:xfrm>
            <a:off x="27981275" y="4021772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建物</a:t>
            </a:r>
            <a:r>
              <a:rPr kumimoji="1" lang="en-US" altLang="ja-JP" sz="800">
                <a:highlight>
                  <a:srgbClr val="FFFFFF"/>
                </a:highlight>
              </a:rPr>
              <a:t>: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6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170" name="楕円 169">
            <a:extLst>
              <a:ext uri="{FF2B5EF4-FFF2-40B4-BE49-F238E27FC236}">
                <a16:creationId xmlns:a16="http://schemas.microsoft.com/office/drawing/2014/main" id="{6A788A9F-FF76-ADEE-1515-29639E7B45F7}"/>
              </a:ext>
            </a:extLst>
          </p:cNvPr>
          <p:cNvSpPr/>
          <p:nvPr/>
        </p:nvSpPr>
        <p:spPr>
          <a:xfrm>
            <a:off x="27686000" y="3827463"/>
            <a:ext cx="69850" cy="6985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雲 170">
            <a:extLst>
              <a:ext uri="{FF2B5EF4-FFF2-40B4-BE49-F238E27FC236}">
                <a16:creationId xmlns:a16="http://schemas.microsoft.com/office/drawing/2014/main" id="{825528F0-404A-9D99-965B-101D0B43EF40}"/>
              </a:ext>
            </a:extLst>
          </p:cNvPr>
          <p:cNvSpPr/>
          <p:nvPr/>
        </p:nvSpPr>
        <p:spPr>
          <a:xfrm>
            <a:off x="27377547" y="2659376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正方形/長方形 139">
            <a:extLst>
              <a:ext uri="{FF2B5EF4-FFF2-40B4-BE49-F238E27FC236}">
                <a16:creationId xmlns:a16="http://schemas.microsoft.com/office/drawing/2014/main" id="{F40DE847-DE95-F830-198D-78B7FFB614FF}"/>
              </a:ext>
            </a:extLst>
          </p:cNvPr>
          <p:cNvSpPr/>
          <p:nvPr/>
        </p:nvSpPr>
        <p:spPr>
          <a:xfrm>
            <a:off x="27552650" y="4441825"/>
            <a:ext cx="171450" cy="1778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7585DB-0089-2B7F-B4F6-6D28B79B8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848762" y="2805786"/>
            <a:ext cx="61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テキスト ボックス 171">
            <a:extLst>
              <a:ext uri="{FF2B5EF4-FFF2-40B4-BE49-F238E27FC236}">
                <a16:creationId xmlns:a16="http://schemas.microsoft.com/office/drawing/2014/main" id="{FBD755F1-A271-9879-4F64-847FCE54AD30}"/>
              </a:ext>
            </a:extLst>
          </p:cNvPr>
          <p:cNvSpPr txBox="1"/>
          <p:nvPr/>
        </p:nvSpPr>
        <p:spPr>
          <a:xfrm>
            <a:off x="27869356" y="3000215"/>
            <a:ext cx="6175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北陸自動車道</a:t>
            </a:r>
          </a:p>
        </p:txBody>
      </p:sp>
      <p:sp>
        <p:nvSpPr>
          <p:cNvPr id="173" name="テキスト ボックス 172">
            <a:extLst>
              <a:ext uri="{FF2B5EF4-FFF2-40B4-BE49-F238E27FC236}">
                <a16:creationId xmlns:a16="http://schemas.microsoft.com/office/drawing/2014/main" id="{B3E48F13-69D6-4980-8A34-4971A0A4F015}"/>
              </a:ext>
            </a:extLst>
          </p:cNvPr>
          <p:cNvSpPr txBox="1"/>
          <p:nvPr/>
        </p:nvSpPr>
        <p:spPr>
          <a:xfrm>
            <a:off x="28151138" y="3521710"/>
            <a:ext cx="6810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照明塔</a:t>
            </a:r>
            <a:r>
              <a:rPr kumimoji="1" lang="en-US" altLang="ja-JP" sz="800">
                <a:highlight>
                  <a:srgbClr val="FFFFFF"/>
                </a:highlight>
              </a:rPr>
              <a:t>: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74" name="直線矢印コネクタ 173">
            <a:extLst>
              <a:ext uri="{FF2B5EF4-FFF2-40B4-BE49-F238E27FC236}">
                <a16:creationId xmlns:a16="http://schemas.microsoft.com/office/drawing/2014/main" id="{79A86D3C-2A09-4FCA-FE21-FC5C231F275F}"/>
              </a:ext>
            </a:extLst>
          </p:cNvPr>
          <p:cNvCxnSpPr>
            <a:cxnSpLocks/>
          </p:cNvCxnSpPr>
          <p:nvPr/>
        </p:nvCxnSpPr>
        <p:spPr>
          <a:xfrm flipH="1">
            <a:off x="27753945" y="3624263"/>
            <a:ext cx="416243" cy="239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01DD3295-FEAB-143C-6A85-8542E6C7F4DE}"/>
              </a:ext>
            </a:extLst>
          </p:cNvPr>
          <p:cNvCxnSpPr>
            <a:cxnSpLocks/>
          </p:cNvCxnSpPr>
          <p:nvPr/>
        </p:nvCxnSpPr>
        <p:spPr>
          <a:xfrm flipH="1">
            <a:off x="27724893" y="4148138"/>
            <a:ext cx="311945" cy="2952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楕円 181">
            <a:extLst>
              <a:ext uri="{FF2B5EF4-FFF2-40B4-BE49-F238E27FC236}">
                <a16:creationId xmlns:a16="http://schemas.microsoft.com/office/drawing/2014/main" id="{03AF655E-5F80-CA8C-39DC-10B3E87BF32E}"/>
              </a:ext>
            </a:extLst>
          </p:cNvPr>
          <p:cNvSpPr/>
          <p:nvPr/>
        </p:nvSpPr>
        <p:spPr>
          <a:xfrm>
            <a:off x="27726482" y="4989513"/>
            <a:ext cx="46831" cy="46831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3" name="直線矢印コネクタ 182">
            <a:extLst>
              <a:ext uri="{FF2B5EF4-FFF2-40B4-BE49-F238E27FC236}">
                <a16:creationId xmlns:a16="http://schemas.microsoft.com/office/drawing/2014/main" id="{CE60B2BF-A459-9FB6-CDB2-7073254EDDF7}"/>
              </a:ext>
            </a:extLst>
          </p:cNvPr>
          <p:cNvCxnSpPr>
            <a:cxnSpLocks/>
          </p:cNvCxnSpPr>
          <p:nvPr/>
        </p:nvCxnSpPr>
        <p:spPr>
          <a:xfrm flipH="1">
            <a:off x="27780138" y="4617245"/>
            <a:ext cx="497206" cy="3867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B12E1801-3A2B-E2E1-D9D4-6CE8A796DA0C}"/>
              </a:ext>
            </a:extLst>
          </p:cNvPr>
          <p:cNvSpPr txBox="1"/>
          <p:nvPr/>
        </p:nvSpPr>
        <p:spPr>
          <a:xfrm>
            <a:off x="28205112" y="4517071"/>
            <a:ext cx="533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旗ポール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pPr algn="r"/>
            <a:r>
              <a:rPr kumimoji="1" lang="en-US" altLang="ja-JP" sz="800">
                <a:highlight>
                  <a:srgbClr val="FFFFFF"/>
                </a:highlight>
              </a:rPr>
              <a:t>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187" name="直線コネクタ 186">
            <a:extLst>
              <a:ext uri="{FF2B5EF4-FFF2-40B4-BE49-F238E27FC236}">
                <a16:creationId xmlns:a16="http://schemas.microsoft.com/office/drawing/2014/main" id="{0D8F5BE6-9E06-8717-59E2-720045D52E91}"/>
              </a:ext>
            </a:extLst>
          </p:cNvPr>
          <p:cNvCxnSpPr>
            <a:cxnSpLocks/>
          </p:cNvCxnSpPr>
          <p:nvPr/>
        </p:nvCxnSpPr>
        <p:spPr>
          <a:xfrm flipH="1">
            <a:off x="26213265" y="4311822"/>
            <a:ext cx="1161585" cy="670641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直線コネクタ 189">
            <a:extLst>
              <a:ext uri="{FF2B5EF4-FFF2-40B4-BE49-F238E27FC236}">
                <a16:creationId xmlns:a16="http://schemas.microsoft.com/office/drawing/2014/main" id="{C829A38E-154B-685B-6D5C-FD3FE2F4AC34}"/>
              </a:ext>
            </a:extLst>
          </p:cNvPr>
          <p:cNvCxnSpPr>
            <a:cxnSpLocks/>
          </p:cNvCxnSpPr>
          <p:nvPr/>
        </p:nvCxnSpPr>
        <p:spPr>
          <a:xfrm flipH="1" flipV="1">
            <a:off x="27371518" y="4311650"/>
            <a:ext cx="180513" cy="312658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コネクタ 195">
            <a:extLst>
              <a:ext uri="{FF2B5EF4-FFF2-40B4-BE49-F238E27FC236}">
                <a16:creationId xmlns:a16="http://schemas.microsoft.com/office/drawing/2014/main" id="{1F40D727-B6E2-67FA-C1EE-29094C8F6402}"/>
              </a:ext>
            </a:extLst>
          </p:cNvPr>
          <p:cNvCxnSpPr>
            <a:cxnSpLocks/>
          </p:cNvCxnSpPr>
          <p:nvPr/>
        </p:nvCxnSpPr>
        <p:spPr>
          <a:xfrm flipH="1">
            <a:off x="24618950" y="5327650"/>
            <a:ext cx="979048" cy="565254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4E666A57-72EE-1208-A96A-4025A9F6CBEF}"/>
              </a:ext>
            </a:extLst>
          </p:cNvPr>
          <p:cNvSpPr txBox="1"/>
          <p:nvPr/>
        </p:nvSpPr>
        <p:spPr>
          <a:xfrm>
            <a:off x="26803032" y="4560730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37</a:t>
            </a: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2BD73654-50BF-ADCA-5CA1-39764A46B2EC}"/>
              </a:ext>
            </a:extLst>
          </p:cNvPr>
          <p:cNvSpPr txBox="1"/>
          <p:nvPr/>
        </p:nvSpPr>
        <p:spPr>
          <a:xfrm>
            <a:off x="27396757" y="4405155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10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9F0CA25-FB76-FAA3-D39B-EFD2EFD22D6D}"/>
              </a:ext>
            </a:extLst>
          </p:cNvPr>
          <p:cNvSpPr txBox="1"/>
          <p:nvPr/>
        </p:nvSpPr>
        <p:spPr>
          <a:xfrm>
            <a:off x="24913907" y="5633880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31</a:t>
            </a:r>
          </a:p>
        </p:txBody>
      </p: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E8A8C9EE-26C1-5F59-3F65-154812A12780}"/>
              </a:ext>
            </a:extLst>
          </p:cNvPr>
          <p:cNvCxnSpPr>
            <a:cxnSpLocks/>
          </p:cNvCxnSpPr>
          <p:nvPr/>
        </p:nvCxnSpPr>
        <p:spPr>
          <a:xfrm>
            <a:off x="26272779" y="5145991"/>
            <a:ext cx="1254471" cy="0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直線コネクタ 204">
            <a:extLst>
              <a:ext uri="{FF2B5EF4-FFF2-40B4-BE49-F238E27FC236}">
                <a16:creationId xmlns:a16="http://schemas.microsoft.com/office/drawing/2014/main" id="{28A03BEA-C4E0-A019-1146-BD974F63498B}"/>
              </a:ext>
            </a:extLst>
          </p:cNvPr>
          <p:cNvCxnSpPr>
            <a:cxnSpLocks/>
          </p:cNvCxnSpPr>
          <p:nvPr/>
        </p:nvCxnSpPr>
        <p:spPr>
          <a:xfrm>
            <a:off x="27527419" y="5143779"/>
            <a:ext cx="0" cy="140215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雲 207">
            <a:extLst>
              <a:ext uri="{FF2B5EF4-FFF2-40B4-BE49-F238E27FC236}">
                <a16:creationId xmlns:a16="http://schemas.microsoft.com/office/drawing/2014/main" id="{20E508CC-3307-A78C-6443-E0EF55800AC4}"/>
              </a:ext>
            </a:extLst>
          </p:cNvPr>
          <p:cNvSpPr/>
          <p:nvPr/>
        </p:nvSpPr>
        <p:spPr>
          <a:xfrm>
            <a:off x="27752197" y="7063101"/>
            <a:ext cx="242574" cy="242574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雲 208">
            <a:extLst>
              <a:ext uri="{FF2B5EF4-FFF2-40B4-BE49-F238E27FC236}">
                <a16:creationId xmlns:a16="http://schemas.microsoft.com/office/drawing/2014/main" id="{17A728B7-F137-5943-D3BD-9A48E05C6AB1}"/>
              </a:ext>
            </a:extLst>
          </p:cNvPr>
          <p:cNvSpPr/>
          <p:nvPr/>
        </p:nvSpPr>
        <p:spPr>
          <a:xfrm>
            <a:off x="27817762" y="5732776"/>
            <a:ext cx="205583" cy="205583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A7C3F70F-AF6B-AB49-F01B-9B05A05DE4A6}"/>
              </a:ext>
            </a:extLst>
          </p:cNvPr>
          <p:cNvSpPr txBox="1"/>
          <p:nvPr/>
        </p:nvSpPr>
        <p:spPr>
          <a:xfrm>
            <a:off x="28120181" y="6022815"/>
            <a:ext cx="533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樹木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r>
              <a:rPr kumimoji="1" lang="en-US" altLang="ja-JP" sz="800">
                <a:highlight>
                  <a:srgbClr val="FFFFFF"/>
                </a:highlight>
              </a:rPr>
              <a:t>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10</a:t>
            </a:r>
            <a:r>
              <a:rPr kumimoji="1" lang="ja-JP" altLang="en-US" sz="800">
                <a:highlight>
                  <a:srgbClr val="FFFFFF"/>
                </a:highlight>
              </a:rPr>
              <a:t>～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211" name="右中かっこ 210">
            <a:extLst>
              <a:ext uri="{FF2B5EF4-FFF2-40B4-BE49-F238E27FC236}">
                <a16:creationId xmlns:a16="http://schemas.microsoft.com/office/drawing/2014/main" id="{33E90788-5F60-BF41-A7A7-349100A90AB4}"/>
              </a:ext>
            </a:extLst>
          </p:cNvPr>
          <p:cNvSpPr/>
          <p:nvPr/>
        </p:nvSpPr>
        <p:spPr>
          <a:xfrm rot="21239344">
            <a:off x="27988273" y="5049020"/>
            <a:ext cx="100012" cy="2212556"/>
          </a:xfrm>
          <a:prstGeom prst="rightBrace">
            <a:avLst>
              <a:gd name="adj1" fmla="val 41667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5AE24CE4-AAC7-C2DA-A14B-28A3E31691DD}"/>
              </a:ext>
            </a:extLst>
          </p:cNvPr>
          <p:cNvSpPr txBox="1"/>
          <p:nvPr/>
        </p:nvSpPr>
        <p:spPr>
          <a:xfrm>
            <a:off x="26891138" y="5086986"/>
            <a:ext cx="12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33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83B8FCCC-B262-50F5-79CF-6F7C4684CC59}"/>
              </a:ext>
            </a:extLst>
          </p:cNvPr>
          <p:cNvSpPr txBox="1"/>
          <p:nvPr/>
        </p:nvSpPr>
        <p:spPr>
          <a:xfrm>
            <a:off x="27424539" y="5191761"/>
            <a:ext cx="6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3</a:t>
            </a:r>
          </a:p>
        </p:txBody>
      </p:sp>
      <p:sp>
        <p:nvSpPr>
          <p:cNvPr id="216" name="楕円 215">
            <a:extLst>
              <a:ext uri="{FF2B5EF4-FFF2-40B4-BE49-F238E27FC236}">
                <a16:creationId xmlns:a16="http://schemas.microsoft.com/office/drawing/2014/main" id="{9E00F582-2C78-15DD-F3F3-411D28F9B4AD}"/>
              </a:ext>
            </a:extLst>
          </p:cNvPr>
          <p:cNvSpPr/>
          <p:nvPr/>
        </p:nvSpPr>
        <p:spPr>
          <a:xfrm>
            <a:off x="27788394" y="6563520"/>
            <a:ext cx="69850" cy="6985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DA654666-E055-D7CD-DF9C-C3AE93B8DEFD}"/>
              </a:ext>
            </a:extLst>
          </p:cNvPr>
          <p:cNvSpPr txBox="1"/>
          <p:nvPr/>
        </p:nvSpPr>
        <p:spPr>
          <a:xfrm>
            <a:off x="28232101" y="6988810"/>
            <a:ext cx="6810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照明塔</a:t>
            </a:r>
            <a:r>
              <a:rPr kumimoji="1" lang="en-US" altLang="ja-JP" sz="800">
                <a:highlight>
                  <a:srgbClr val="FFFFFF"/>
                </a:highlight>
              </a:rPr>
              <a:t>: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218" name="直線矢印コネクタ 217">
            <a:extLst>
              <a:ext uri="{FF2B5EF4-FFF2-40B4-BE49-F238E27FC236}">
                <a16:creationId xmlns:a16="http://schemas.microsoft.com/office/drawing/2014/main" id="{85A4AD56-D25B-458E-88F5-2A7815A55B90}"/>
              </a:ext>
            </a:extLst>
          </p:cNvPr>
          <p:cNvCxnSpPr>
            <a:cxnSpLocks/>
          </p:cNvCxnSpPr>
          <p:nvPr/>
        </p:nvCxnSpPr>
        <p:spPr>
          <a:xfrm flipH="1" flipV="1">
            <a:off x="27855862" y="6610351"/>
            <a:ext cx="400051" cy="371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直線コネクタ 221">
            <a:extLst>
              <a:ext uri="{FF2B5EF4-FFF2-40B4-BE49-F238E27FC236}">
                <a16:creationId xmlns:a16="http://schemas.microsoft.com/office/drawing/2014/main" id="{0CC59A5C-724B-5652-E787-72B9B02C59DE}"/>
              </a:ext>
            </a:extLst>
          </p:cNvPr>
          <p:cNvCxnSpPr>
            <a:cxnSpLocks/>
          </p:cNvCxnSpPr>
          <p:nvPr/>
        </p:nvCxnSpPr>
        <p:spPr>
          <a:xfrm>
            <a:off x="27813169" y="5143500"/>
            <a:ext cx="0" cy="1429544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>
            <a:extLst>
              <a:ext uri="{FF2B5EF4-FFF2-40B4-BE49-F238E27FC236}">
                <a16:creationId xmlns:a16="http://schemas.microsoft.com/office/drawing/2014/main" id="{ACF6FA7E-19C1-4E37-2AC8-7B842300CBAB}"/>
              </a:ext>
            </a:extLst>
          </p:cNvPr>
          <p:cNvCxnSpPr>
            <a:cxnSpLocks/>
          </p:cNvCxnSpPr>
          <p:nvPr/>
        </p:nvCxnSpPr>
        <p:spPr>
          <a:xfrm>
            <a:off x="27520554" y="5145991"/>
            <a:ext cx="292446" cy="0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B8DA601D-0F4F-CD80-BFA3-7AFFF0AE6AAE}"/>
              </a:ext>
            </a:extLst>
          </p:cNvPr>
          <p:cNvSpPr txBox="1"/>
          <p:nvPr/>
        </p:nvSpPr>
        <p:spPr>
          <a:xfrm>
            <a:off x="27634089" y="5086986"/>
            <a:ext cx="6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7</a:t>
            </a: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B75F4D6B-7A30-4446-560F-E2D84274EE07}"/>
              </a:ext>
            </a:extLst>
          </p:cNvPr>
          <p:cNvSpPr txBox="1"/>
          <p:nvPr/>
        </p:nvSpPr>
        <p:spPr>
          <a:xfrm>
            <a:off x="27761089" y="5852161"/>
            <a:ext cx="10271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40</a:t>
            </a: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D4E4E7F6-7196-BD9E-5CB6-1384EEE3C5B6}"/>
              </a:ext>
            </a:extLst>
          </p:cNvPr>
          <p:cNvSpPr txBox="1"/>
          <p:nvPr/>
        </p:nvSpPr>
        <p:spPr>
          <a:xfrm>
            <a:off x="27415331" y="3273265"/>
            <a:ext cx="533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樹木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r>
              <a:rPr kumimoji="1" lang="en-US" altLang="ja-JP" sz="800">
                <a:highlight>
                  <a:srgbClr val="FFFFFF"/>
                </a:highlight>
              </a:rPr>
              <a:t> </a:t>
            </a:r>
            <a:r>
              <a:rPr kumimoji="1" lang="en-US" altLang="ja-JP" sz="800" err="1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10</a:t>
            </a:r>
            <a:r>
              <a:rPr kumimoji="1" lang="ja-JP" altLang="en-US" sz="800">
                <a:highlight>
                  <a:srgbClr val="FFFFFF"/>
                </a:highlight>
              </a:rPr>
              <a:t>～</a:t>
            </a:r>
            <a:r>
              <a:rPr kumimoji="1" lang="en-US" altLang="ja-JP" sz="800">
                <a:highlight>
                  <a:srgbClr val="FFFFFF"/>
                </a:highlight>
              </a:rPr>
              <a:t>14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9AEA26A2-D13C-8ED3-53E1-2E49FF300C1A}"/>
              </a:ext>
            </a:extLst>
          </p:cNvPr>
          <p:cNvSpPr txBox="1"/>
          <p:nvPr/>
        </p:nvSpPr>
        <p:spPr>
          <a:xfrm>
            <a:off x="23653750" y="4720272"/>
            <a:ext cx="11382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川</a:t>
            </a: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7A82A7F1-2659-DE8E-1420-C4CB8640A38A}"/>
              </a:ext>
            </a:extLst>
          </p:cNvPr>
          <p:cNvSpPr txBox="1"/>
          <p:nvPr/>
        </p:nvSpPr>
        <p:spPr>
          <a:xfrm>
            <a:off x="22942550" y="5507673"/>
            <a:ext cx="4889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河原</a:t>
            </a:r>
            <a:r>
              <a:rPr kumimoji="1" lang="en-US" altLang="ja-JP" sz="80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草地</a:t>
            </a:r>
            <a:r>
              <a:rPr kumimoji="1" lang="en-US" altLang="ja-JP" sz="800">
                <a:highlight>
                  <a:srgbClr val="FFFFFF"/>
                </a:highlight>
              </a:rPr>
              <a:t>)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E43281F5-B717-BED6-D3A3-83AE4FD44F8D}"/>
              </a:ext>
            </a:extLst>
          </p:cNvPr>
          <p:cNvSpPr txBox="1"/>
          <p:nvPr/>
        </p:nvSpPr>
        <p:spPr>
          <a:xfrm>
            <a:off x="23990300" y="4097973"/>
            <a:ext cx="4889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河原</a:t>
            </a:r>
            <a:r>
              <a:rPr kumimoji="1" lang="en-US" altLang="ja-JP" sz="80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草地</a:t>
            </a:r>
            <a:r>
              <a:rPr kumimoji="1" lang="en-US" altLang="ja-JP" sz="800">
                <a:highlight>
                  <a:srgbClr val="FFFFFF"/>
                </a:highlight>
              </a:rPr>
              <a:t>)</a:t>
            </a:r>
            <a:endParaRPr kumimoji="1" lang="ja-JP" altLang="en-US" sz="800">
              <a:highlight>
                <a:srgbClr val="FFFFFF"/>
              </a:highlight>
            </a:endParaRPr>
          </a:p>
        </p:txBody>
      </p: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79B9AF83-F795-3394-DEFB-07C5F4D94E7E}"/>
              </a:ext>
            </a:extLst>
          </p:cNvPr>
          <p:cNvCxnSpPr>
            <a:cxnSpLocks/>
          </p:cNvCxnSpPr>
          <p:nvPr/>
        </p:nvCxnSpPr>
        <p:spPr>
          <a:xfrm>
            <a:off x="27751256" y="5036623"/>
            <a:ext cx="0" cy="111640"/>
          </a:xfrm>
          <a:prstGeom prst="line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57628ED7-7BB0-05BF-CC7E-EED1CC558558}"/>
              </a:ext>
            </a:extLst>
          </p:cNvPr>
          <p:cNvSpPr txBox="1"/>
          <p:nvPr/>
        </p:nvSpPr>
        <p:spPr>
          <a:xfrm>
            <a:off x="27784108" y="5015548"/>
            <a:ext cx="6699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>
                <a:highlight>
                  <a:srgbClr val="FFFFFF"/>
                </a:highlight>
              </a:rPr>
              <a:t>2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CF0C60F-B44F-987C-3834-198A1CC86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20F85E2-F309-EC08-3AF5-15931EA5B425}"/>
              </a:ext>
            </a:extLst>
          </p:cNvPr>
          <p:cNvSpPr/>
          <p:nvPr/>
        </p:nvSpPr>
        <p:spPr>
          <a:xfrm>
            <a:off x="1758156" y="1820173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94D235A-5A2A-8200-5BF2-36CF0DC45AD3}"/>
              </a:ext>
            </a:extLst>
          </p:cNvPr>
          <p:cNvSpPr/>
          <p:nvPr/>
        </p:nvSpPr>
        <p:spPr>
          <a:xfrm>
            <a:off x="3074984" y="630586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48562FB-C793-4D3F-D402-CCA0CA84DB87}"/>
              </a:ext>
            </a:extLst>
          </p:cNvPr>
          <p:cNvSpPr/>
          <p:nvPr/>
        </p:nvSpPr>
        <p:spPr>
          <a:xfrm>
            <a:off x="674438" y="47130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5F35C58-60CC-161B-81CA-081C795B54D9}"/>
              </a:ext>
            </a:extLst>
          </p:cNvPr>
          <p:cNvSpPr/>
          <p:nvPr/>
        </p:nvSpPr>
        <p:spPr>
          <a:xfrm>
            <a:off x="5217497" y="34303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33" name="グループ化 232">
            <a:extLst>
              <a:ext uri="{FF2B5EF4-FFF2-40B4-BE49-F238E27FC236}">
                <a16:creationId xmlns:a16="http://schemas.microsoft.com/office/drawing/2014/main" id="{47B61C9F-52BC-26D9-C2D8-9BC26FC92F9F}"/>
              </a:ext>
            </a:extLst>
          </p:cNvPr>
          <p:cNvGrpSpPr/>
          <p:nvPr/>
        </p:nvGrpSpPr>
        <p:grpSpPr>
          <a:xfrm>
            <a:off x="1471203" y="8053901"/>
            <a:ext cx="3615147" cy="1224002"/>
            <a:chOff x="1304516" y="6532562"/>
            <a:chExt cx="4141809" cy="1402317"/>
          </a:xfrm>
        </p:grpSpPr>
        <p:pic>
          <p:nvPicPr>
            <p:cNvPr id="225" name="図 224">
              <a:extLst>
                <a:ext uri="{FF2B5EF4-FFF2-40B4-BE49-F238E27FC236}">
                  <a16:creationId xmlns:a16="http://schemas.microsoft.com/office/drawing/2014/main" id="{A3656144-670C-9ED7-1C2E-22F12BA0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4516" y="6532562"/>
              <a:ext cx="4141809" cy="1402317"/>
            </a:xfrm>
            <a:prstGeom prst="rect">
              <a:avLst/>
            </a:prstGeom>
          </p:spPr>
        </p:pic>
        <p:sp>
          <p:nvSpPr>
            <p:cNvPr id="16" name="フリーフォーム: 図形 15">
              <a:extLst>
                <a:ext uri="{FF2B5EF4-FFF2-40B4-BE49-F238E27FC236}">
                  <a16:creationId xmlns:a16="http://schemas.microsoft.com/office/drawing/2014/main" id="{3F7EA19C-0FC3-36EA-855E-EDD2EE3FC3A3}"/>
                </a:ext>
              </a:extLst>
            </p:cNvPr>
            <p:cNvSpPr/>
            <p:nvPr/>
          </p:nvSpPr>
          <p:spPr>
            <a:xfrm>
              <a:off x="1318419" y="7442185"/>
              <a:ext cx="4110831" cy="288925"/>
            </a:xfrm>
            <a:custGeom>
              <a:avLst/>
              <a:gdLst>
                <a:gd name="connsiteX0" fmla="*/ 0 w 3794125"/>
                <a:gd name="connsiteY0" fmla="*/ 158750 h 187325"/>
                <a:gd name="connsiteX1" fmla="*/ 136525 w 3794125"/>
                <a:gd name="connsiteY1" fmla="*/ 187325 h 187325"/>
                <a:gd name="connsiteX2" fmla="*/ 358775 w 3794125"/>
                <a:gd name="connsiteY2" fmla="*/ 184150 h 187325"/>
                <a:gd name="connsiteX3" fmla="*/ 415925 w 3794125"/>
                <a:gd name="connsiteY3" fmla="*/ 161925 h 187325"/>
                <a:gd name="connsiteX4" fmla="*/ 765175 w 3794125"/>
                <a:gd name="connsiteY4" fmla="*/ 165100 h 187325"/>
                <a:gd name="connsiteX5" fmla="*/ 866775 w 3794125"/>
                <a:gd name="connsiteY5" fmla="*/ 139700 h 187325"/>
                <a:gd name="connsiteX6" fmla="*/ 993775 w 3794125"/>
                <a:gd name="connsiteY6" fmla="*/ 107950 h 187325"/>
                <a:gd name="connsiteX7" fmla="*/ 3067050 w 3794125"/>
                <a:gd name="connsiteY7" fmla="*/ 95250 h 187325"/>
                <a:gd name="connsiteX8" fmla="*/ 3143250 w 3794125"/>
                <a:gd name="connsiteY8" fmla="*/ 73025 h 187325"/>
                <a:gd name="connsiteX9" fmla="*/ 3222625 w 3794125"/>
                <a:gd name="connsiteY9" fmla="*/ 69850 h 187325"/>
                <a:gd name="connsiteX10" fmla="*/ 3244850 w 3794125"/>
                <a:gd name="connsiteY10" fmla="*/ 12700 h 187325"/>
                <a:gd name="connsiteX11" fmla="*/ 3794125 w 3794125"/>
                <a:gd name="connsiteY11" fmla="*/ 0 h 187325"/>
                <a:gd name="connsiteX0" fmla="*/ 0 w 3794125"/>
                <a:gd name="connsiteY0" fmla="*/ 158750 h 187325"/>
                <a:gd name="connsiteX1" fmla="*/ 136525 w 3794125"/>
                <a:gd name="connsiteY1" fmla="*/ 187325 h 187325"/>
                <a:gd name="connsiteX2" fmla="*/ 358775 w 3794125"/>
                <a:gd name="connsiteY2" fmla="*/ 184150 h 187325"/>
                <a:gd name="connsiteX3" fmla="*/ 415925 w 3794125"/>
                <a:gd name="connsiteY3" fmla="*/ 161925 h 187325"/>
                <a:gd name="connsiteX4" fmla="*/ 765175 w 3794125"/>
                <a:gd name="connsiteY4" fmla="*/ 165100 h 187325"/>
                <a:gd name="connsiteX5" fmla="*/ 866775 w 3794125"/>
                <a:gd name="connsiteY5" fmla="*/ 139700 h 187325"/>
                <a:gd name="connsiteX6" fmla="*/ 993775 w 3794125"/>
                <a:gd name="connsiteY6" fmla="*/ 107950 h 187325"/>
                <a:gd name="connsiteX7" fmla="*/ 3067050 w 3794125"/>
                <a:gd name="connsiteY7" fmla="*/ 95250 h 187325"/>
                <a:gd name="connsiteX8" fmla="*/ 3143250 w 3794125"/>
                <a:gd name="connsiteY8" fmla="*/ 73025 h 187325"/>
                <a:gd name="connsiteX9" fmla="*/ 3222625 w 3794125"/>
                <a:gd name="connsiteY9" fmla="*/ 69850 h 187325"/>
                <a:gd name="connsiteX10" fmla="*/ 3244850 w 3794125"/>
                <a:gd name="connsiteY10" fmla="*/ 12700 h 187325"/>
                <a:gd name="connsiteX11" fmla="*/ 3730625 w 3794125"/>
                <a:gd name="connsiteY11" fmla="*/ 12700 h 187325"/>
                <a:gd name="connsiteX12" fmla="*/ 3794125 w 3794125"/>
                <a:gd name="connsiteY12" fmla="*/ 0 h 187325"/>
                <a:gd name="connsiteX0" fmla="*/ 0 w 4098925"/>
                <a:gd name="connsiteY0" fmla="*/ 260350 h 288925"/>
                <a:gd name="connsiteX1" fmla="*/ 136525 w 4098925"/>
                <a:gd name="connsiteY1" fmla="*/ 288925 h 288925"/>
                <a:gd name="connsiteX2" fmla="*/ 358775 w 4098925"/>
                <a:gd name="connsiteY2" fmla="*/ 285750 h 288925"/>
                <a:gd name="connsiteX3" fmla="*/ 415925 w 4098925"/>
                <a:gd name="connsiteY3" fmla="*/ 263525 h 288925"/>
                <a:gd name="connsiteX4" fmla="*/ 765175 w 4098925"/>
                <a:gd name="connsiteY4" fmla="*/ 266700 h 288925"/>
                <a:gd name="connsiteX5" fmla="*/ 866775 w 4098925"/>
                <a:gd name="connsiteY5" fmla="*/ 241300 h 288925"/>
                <a:gd name="connsiteX6" fmla="*/ 993775 w 4098925"/>
                <a:gd name="connsiteY6" fmla="*/ 209550 h 288925"/>
                <a:gd name="connsiteX7" fmla="*/ 3067050 w 4098925"/>
                <a:gd name="connsiteY7" fmla="*/ 196850 h 288925"/>
                <a:gd name="connsiteX8" fmla="*/ 3143250 w 4098925"/>
                <a:gd name="connsiteY8" fmla="*/ 174625 h 288925"/>
                <a:gd name="connsiteX9" fmla="*/ 3222625 w 4098925"/>
                <a:gd name="connsiteY9" fmla="*/ 171450 h 288925"/>
                <a:gd name="connsiteX10" fmla="*/ 3244850 w 4098925"/>
                <a:gd name="connsiteY10" fmla="*/ 114300 h 288925"/>
                <a:gd name="connsiteX11" fmla="*/ 3730625 w 4098925"/>
                <a:gd name="connsiteY11" fmla="*/ 114300 h 288925"/>
                <a:gd name="connsiteX12" fmla="*/ 4098925 w 4098925"/>
                <a:gd name="connsiteY12" fmla="*/ 0 h 288925"/>
                <a:gd name="connsiteX0" fmla="*/ 0 w 4098925"/>
                <a:gd name="connsiteY0" fmla="*/ 260350 h 288925"/>
                <a:gd name="connsiteX1" fmla="*/ 136525 w 4098925"/>
                <a:gd name="connsiteY1" fmla="*/ 288925 h 288925"/>
                <a:gd name="connsiteX2" fmla="*/ 358775 w 4098925"/>
                <a:gd name="connsiteY2" fmla="*/ 285750 h 288925"/>
                <a:gd name="connsiteX3" fmla="*/ 415925 w 4098925"/>
                <a:gd name="connsiteY3" fmla="*/ 263525 h 288925"/>
                <a:gd name="connsiteX4" fmla="*/ 765175 w 4098925"/>
                <a:gd name="connsiteY4" fmla="*/ 266700 h 288925"/>
                <a:gd name="connsiteX5" fmla="*/ 866775 w 4098925"/>
                <a:gd name="connsiteY5" fmla="*/ 241300 h 288925"/>
                <a:gd name="connsiteX6" fmla="*/ 993775 w 4098925"/>
                <a:gd name="connsiteY6" fmla="*/ 209550 h 288925"/>
                <a:gd name="connsiteX7" fmla="*/ 3067050 w 4098925"/>
                <a:gd name="connsiteY7" fmla="*/ 196850 h 288925"/>
                <a:gd name="connsiteX8" fmla="*/ 3143250 w 4098925"/>
                <a:gd name="connsiteY8" fmla="*/ 174625 h 288925"/>
                <a:gd name="connsiteX9" fmla="*/ 3222625 w 4098925"/>
                <a:gd name="connsiteY9" fmla="*/ 171450 h 288925"/>
                <a:gd name="connsiteX10" fmla="*/ 3244850 w 4098925"/>
                <a:gd name="connsiteY10" fmla="*/ 114300 h 288925"/>
                <a:gd name="connsiteX11" fmla="*/ 3730625 w 4098925"/>
                <a:gd name="connsiteY11" fmla="*/ 114300 h 288925"/>
                <a:gd name="connsiteX12" fmla="*/ 3908425 w 4098925"/>
                <a:gd name="connsiteY12" fmla="*/ 57150 h 288925"/>
                <a:gd name="connsiteX13" fmla="*/ 4098925 w 4098925"/>
                <a:gd name="connsiteY13" fmla="*/ 0 h 288925"/>
                <a:gd name="connsiteX0" fmla="*/ 0 w 4098925"/>
                <a:gd name="connsiteY0" fmla="*/ 260350 h 288925"/>
                <a:gd name="connsiteX1" fmla="*/ 136525 w 4098925"/>
                <a:gd name="connsiteY1" fmla="*/ 288925 h 288925"/>
                <a:gd name="connsiteX2" fmla="*/ 358775 w 4098925"/>
                <a:gd name="connsiteY2" fmla="*/ 285750 h 288925"/>
                <a:gd name="connsiteX3" fmla="*/ 415925 w 4098925"/>
                <a:gd name="connsiteY3" fmla="*/ 263525 h 288925"/>
                <a:gd name="connsiteX4" fmla="*/ 765175 w 4098925"/>
                <a:gd name="connsiteY4" fmla="*/ 266700 h 288925"/>
                <a:gd name="connsiteX5" fmla="*/ 866775 w 4098925"/>
                <a:gd name="connsiteY5" fmla="*/ 241300 h 288925"/>
                <a:gd name="connsiteX6" fmla="*/ 993775 w 4098925"/>
                <a:gd name="connsiteY6" fmla="*/ 209550 h 288925"/>
                <a:gd name="connsiteX7" fmla="*/ 3067050 w 4098925"/>
                <a:gd name="connsiteY7" fmla="*/ 196850 h 288925"/>
                <a:gd name="connsiteX8" fmla="*/ 3143250 w 4098925"/>
                <a:gd name="connsiteY8" fmla="*/ 174625 h 288925"/>
                <a:gd name="connsiteX9" fmla="*/ 3222625 w 4098925"/>
                <a:gd name="connsiteY9" fmla="*/ 171450 h 288925"/>
                <a:gd name="connsiteX10" fmla="*/ 3244850 w 4098925"/>
                <a:gd name="connsiteY10" fmla="*/ 114300 h 288925"/>
                <a:gd name="connsiteX11" fmla="*/ 3730625 w 4098925"/>
                <a:gd name="connsiteY11" fmla="*/ 114300 h 288925"/>
                <a:gd name="connsiteX12" fmla="*/ 3838575 w 4098925"/>
                <a:gd name="connsiteY12" fmla="*/ 6350 h 288925"/>
                <a:gd name="connsiteX13" fmla="*/ 4098925 w 4098925"/>
                <a:gd name="connsiteY13" fmla="*/ 0 h 288925"/>
                <a:gd name="connsiteX0" fmla="*/ 0 w 4110831"/>
                <a:gd name="connsiteY0" fmla="*/ 250825 h 288925"/>
                <a:gd name="connsiteX1" fmla="*/ 148431 w 4110831"/>
                <a:gd name="connsiteY1" fmla="*/ 288925 h 288925"/>
                <a:gd name="connsiteX2" fmla="*/ 370681 w 4110831"/>
                <a:gd name="connsiteY2" fmla="*/ 285750 h 288925"/>
                <a:gd name="connsiteX3" fmla="*/ 427831 w 4110831"/>
                <a:gd name="connsiteY3" fmla="*/ 263525 h 288925"/>
                <a:gd name="connsiteX4" fmla="*/ 777081 w 4110831"/>
                <a:gd name="connsiteY4" fmla="*/ 266700 h 288925"/>
                <a:gd name="connsiteX5" fmla="*/ 878681 w 4110831"/>
                <a:gd name="connsiteY5" fmla="*/ 241300 h 288925"/>
                <a:gd name="connsiteX6" fmla="*/ 1005681 w 4110831"/>
                <a:gd name="connsiteY6" fmla="*/ 209550 h 288925"/>
                <a:gd name="connsiteX7" fmla="*/ 3078956 w 4110831"/>
                <a:gd name="connsiteY7" fmla="*/ 196850 h 288925"/>
                <a:gd name="connsiteX8" fmla="*/ 3155156 w 4110831"/>
                <a:gd name="connsiteY8" fmla="*/ 174625 h 288925"/>
                <a:gd name="connsiteX9" fmla="*/ 3234531 w 4110831"/>
                <a:gd name="connsiteY9" fmla="*/ 171450 h 288925"/>
                <a:gd name="connsiteX10" fmla="*/ 3256756 w 4110831"/>
                <a:gd name="connsiteY10" fmla="*/ 114300 h 288925"/>
                <a:gd name="connsiteX11" fmla="*/ 3742531 w 4110831"/>
                <a:gd name="connsiteY11" fmla="*/ 114300 h 288925"/>
                <a:gd name="connsiteX12" fmla="*/ 3850481 w 4110831"/>
                <a:gd name="connsiteY12" fmla="*/ 6350 h 288925"/>
                <a:gd name="connsiteX13" fmla="*/ 4110831 w 4110831"/>
                <a:gd name="connsiteY13" fmla="*/ 0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0831" h="288925">
                  <a:moveTo>
                    <a:pt x="0" y="250825"/>
                  </a:moveTo>
                  <a:lnTo>
                    <a:pt x="148431" y="288925"/>
                  </a:lnTo>
                  <a:lnTo>
                    <a:pt x="370681" y="285750"/>
                  </a:lnTo>
                  <a:lnTo>
                    <a:pt x="427831" y="263525"/>
                  </a:lnTo>
                  <a:lnTo>
                    <a:pt x="777081" y="266700"/>
                  </a:lnTo>
                  <a:lnTo>
                    <a:pt x="878681" y="241300"/>
                  </a:lnTo>
                  <a:lnTo>
                    <a:pt x="1005681" y="209550"/>
                  </a:lnTo>
                  <a:lnTo>
                    <a:pt x="3078956" y="196850"/>
                  </a:lnTo>
                  <a:lnTo>
                    <a:pt x="3155156" y="174625"/>
                  </a:lnTo>
                  <a:lnTo>
                    <a:pt x="3234531" y="171450"/>
                  </a:lnTo>
                  <a:lnTo>
                    <a:pt x="3256756" y="114300"/>
                  </a:lnTo>
                  <a:lnTo>
                    <a:pt x="3742531" y="114300"/>
                  </a:lnTo>
                  <a:lnTo>
                    <a:pt x="3850481" y="6350"/>
                  </a:lnTo>
                  <a:lnTo>
                    <a:pt x="4110831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6" name="正方形/長方形 225">
              <a:extLst>
                <a:ext uri="{FF2B5EF4-FFF2-40B4-BE49-F238E27FC236}">
                  <a16:creationId xmlns:a16="http://schemas.microsoft.com/office/drawing/2014/main" id="{B13B579B-1FA5-45DF-2388-FD33D06B4FEE}"/>
                </a:ext>
              </a:extLst>
            </p:cNvPr>
            <p:cNvSpPr/>
            <p:nvPr/>
          </p:nvSpPr>
          <p:spPr>
            <a:xfrm>
              <a:off x="3242292" y="7637961"/>
              <a:ext cx="548658" cy="534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32114BD3-456D-2ACB-3386-CB443B06E04D}"/>
              </a:ext>
            </a:extLst>
          </p:cNvPr>
          <p:cNvGrpSpPr/>
          <p:nvPr/>
        </p:nvGrpSpPr>
        <p:grpSpPr>
          <a:xfrm>
            <a:off x="1472283" y="6680293"/>
            <a:ext cx="3607209" cy="1221314"/>
            <a:chOff x="1434691" y="6572251"/>
            <a:chExt cx="3827663" cy="1295955"/>
          </a:xfrm>
        </p:grpSpPr>
        <p:pic>
          <p:nvPicPr>
            <p:cNvPr id="239" name="図 238">
              <a:extLst>
                <a:ext uri="{FF2B5EF4-FFF2-40B4-BE49-F238E27FC236}">
                  <a16:creationId xmlns:a16="http://schemas.microsoft.com/office/drawing/2014/main" id="{7D29226E-7932-80A4-3EF7-E3EB8E3B1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4691" y="6572251"/>
              <a:ext cx="3827663" cy="1295955"/>
            </a:xfrm>
            <a:prstGeom prst="rect">
              <a:avLst/>
            </a:prstGeom>
          </p:spPr>
        </p:pic>
        <p:sp>
          <p:nvSpPr>
            <p:cNvPr id="240" name="フリーフォーム: 図形 239">
              <a:extLst>
                <a:ext uri="{FF2B5EF4-FFF2-40B4-BE49-F238E27FC236}">
                  <a16:creationId xmlns:a16="http://schemas.microsoft.com/office/drawing/2014/main" id="{420FCDDC-7679-546E-E7C4-5A58578BC20D}"/>
                </a:ext>
              </a:extLst>
            </p:cNvPr>
            <p:cNvSpPr/>
            <p:nvPr/>
          </p:nvSpPr>
          <p:spPr>
            <a:xfrm>
              <a:off x="1447800" y="7591425"/>
              <a:ext cx="3800475" cy="47625"/>
            </a:xfrm>
            <a:custGeom>
              <a:avLst/>
              <a:gdLst>
                <a:gd name="connsiteX0" fmla="*/ 0 w 3800475"/>
                <a:gd name="connsiteY0" fmla="*/ 47625 h 47625"/>
                <a:gd name="connsiteX1" fmla="*/ 238125 w 3800475"/>
                <a:gd name="connsiteY1" fmla="*/ 47625 h 47625"/>
                <a:gd name="connsiteX2" fmla="*/ 442913 w 3800475"/>
                <a:gd name="connsiteY2" fmla="*/ 42863 h 47625"/>
                <a:gd name="connsiteX3" fmla="*/ 666750 w 3800475"/>
                <a:gd name="connsiteY3" fmla="*/ 19050 h 47625"/>
                <a:gd name="connsiteX4" fmla="*/ 747713 w 3800475"/>
                <a:gd name="connsiteY4" fmla="*/ 9525 h 47625"/>
                <a:gd name="connsiteX5" fmla="*/ 3419475 w 3800475"/>
                <a:gd name="connsiteY5" fmla="*/ 0 h 47625"/>
                <a:gd name="connsiteX6" fmla="*/ 3800475 w 3800475"/>
                <a:gd name="connsiteY6" fmla="*/ 476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00475" h="47625">
                  <a:moveTo>
                    <a:pt x="0" y="47625"/>
                  </a:moveTo>
                  <a:lnTo>
                    <a:pt x="238125" y="47625"/>
                  </a:lnTo>
                  <a:lnTo>
                    <a:pt x="442913" y="42863"/>
                  </a:lnTo>
                  <a:lnTo>
                    <a:pt x="666750" y="19050"/>
                  </a:lnTo>
                  <a:lnTo>
                    <a:pt x="747713" y="9525"/>
                  </a:lnTo>
                  <a:lnTo>
                    <a:pt x="3419475" y="0"/>
                  </a:lnTo>
                  <a:lnTo>
                    <a:pt x="3800475" y="4763"/>
                  </a:ln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1" name="正方形/長方形 240">
              <a:extLst>
                <a:ext uri="{FF2B5EF4-FFF2-40B4-BE49-F238E27FC236}">
                  <a16:creationId xmlns:a16="http://schemas.microsoft.com/office/drawing/2014/main" id="{AF8BF308-76B3-B553-8BFF-F6D94D4E7190}"/>
                </a:ext>
              </a:extLst>
            </p:cNvPr>
            <p:cNvSpPr/>
            <p:nvPr/>
          </p:nvSpPr>
          <p:spPr>
            <a:xfrm>
              <a:off x="3219875" y="7591795"/>
              <a:ext cx="507576" cy="5936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1" name="テキスト ボックス 250">
            <a:extLst>
              <a:ext uri="{FF2B5EF4-FFF2-40B4-BE49-F238E27FC236}">
                <a16:creationId xmlns:a16="http://schemas.microsoft.com/office/drawing/2014/main" id="{C7D3D47E-8732-8542-C4B8-F78C20C88466}"/>
              </a:ext>
            </a:extLst>
          </p:cNvPr>
          <p:cNvSpPr txBox="1"/>
          <p:nvPr/>
        </p:nvSpPr>
        <p:spPr>
          <a:xfrm rot="397909">
            <a:off x="1921298" y="7398422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1/8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47FFF25-345E-93CA-8C92-9BEBACBCD3FD}"/>
              </a:ext>
            </a:extLst>
          </p:cNvPr>
          <p:cNvSpPr txBox="1"/>
          <p:nvPr/>
        </p:nvSpPr>
        <p:spPr>
          <a:xfrm rot="21180649">
            <a:off x="4081093" y="7374610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/>
              <a:t>1/8</a:t>
            </a:r>
            <a:r>
              <a:rPr kumimoji="1" lang="ja-JP" altLang="en-US" sz="900"/>
              <a:t>傾斜</a:t>
            </a:r>
            <a:endParaRPr kumimoji="1" lang="ja-JP" altLang="en-US" sz="900" dirty="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468F1EFE-976F-4C8D-B567-4A1BDE192F9B}"/>
              </a:ext>
            </a:extLst>
          </p:cNvPr>
          <p:cNvSpPr txBox="1"/>
          <p:nvPr/>
        </p:nvSpPr>
        <p:spPr>
          <a:xfrm>
            <a:off x="117861" y="6561285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D267AADE-B4DD-75D9-9A10-CB3170F68F01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7" name="正方形/長方形 166">
            <a:extLst>
              <a:ext uri="{FF2B5EF4-FFF2-40B4-BE49-F238E27FC236}">
                <a16:creationId xmlns:a16="http://schemas.microsoft.com/office/drawing/2014/main" id="{AC0C01C9-00C9-0F3E-519C-39EE5186C493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2267AB92-FE77-5497-5295-258FA3BB1974}"/>
              </a:ext>
            </a:extLst>
          </p:cNvPr>
          <p:cNvSpPr txBox="1"/>
          <p:nvPr/>
        </p:nvSpPr>
        <p:spPr>
          <a:xfrm>
            <a:off x="5590540" y="768881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8B3FBA4E-CAF8-EEBC-8BB7-2AB85497B297}"/>
              </a:ext>
            </a:extLst>
          </p:cNvPr>
          <p:cNvSpPr txBox="1"/>
          <p:nvPr/>
        </p:nvSpPr>
        <p:spPr>
          <a:xfrm>
            <a:off x="67603" y="76611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cxnSp>
        <p:nvCxnSpPr>
          <p:cNvPr id="176" name="直線矢印コネクタ 175">
            <a:extLst>
              <a:ext uri="{FF2B5EF4-FFF2-40B4-BE49-F238E27FC236}">
                <a16:creationId xmlns:a16="http://schemas.microsoft.com/office/drawing/2014/main" id="{C019015F-CD4F-4F06-3708-532DE9ED8A64}"/>
              </a:ext>
            </a:extLst>
          </p:cNvPr>
          <p:cNvCxnSpPr>
            <a:cxnSpLocks/>
          </p:cNvCxnSpPr>
          <p:nvPr/>
        </p:nvCxnSpPr>
        <p:spPr>
          <a:xfrm>
            <a:off x="3155156" y="7796476"/>
            <a:ext cx="4786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AD509354-8367-9ABF-3710-ABF7796D52AA}"/>
              </a:ext>
            </a:extLst>
          </p:cNvPr>
          <p:cNvSpPr txBox="1"/>
          <p:nvPr/>
        </p:nvSpPr>
        <p:spPr>
          <a:xfrm>
            <a:off x="3347399" y="7801480"/>
            <a:ext cx="1443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4" name="フリーフォーム: 図形 183">
            <a:extLst>
              <a:ext uri="{FF2B5EF4-FFF2-40B4-BE49-F238E27FC236}">
                <a16:creationId xmlns:a16="http://schemas.microsoft.com/office/drawing/2014/main" id="{C583A527-6A61-129F-6BD7-20720E7D619D}"/>
              </a:ext>
            </a:extLst>
          </p:cNvPr>
          <p:cNvSpPr/>
          <p:nvPr/>
        </p:nvSpPr>
        <p:spPr>
          <a:xfrm>
            <a:off x="1481138" y="7643019"/>
            <a:ext cx="720725" cy="39687"/>
          </a:xfrm>
          <a:custGeom>
            <a:avLst/>
            <a:gdLst>
              <a:gd name="connsiteX0" fmla="*/ 714375 w 714375"/>
              <a:gd name="connsiteY0" fmla="*/ 0 h 42862"/>
              <a:gd name="connsiteX1" fmla="*/ 445293 w 714375"/>
              <a:gd name="connsiteY1" fmla="*/ 33337 h 42862"/>
              <a:gd name="connsiteX2" fmla="*/ 0 w 714375"/>
              <a:gd name="connsiteY2" fmla="*/ 42862 h 42862"/>
              <a:gd name="connsiteX0" fmla="*/ 714375 w 714375"/>
              <a:gd name="connsiteY0" fmla="*/ 0 h 26987"/>
              <a:gd name="connsiteX1" fmla="*/ 445293 w 714375"/>
              <a:gd name="connsiteY1" fmla="*/ 17462 h 26987"/>
              <a:gd name="connsiteX2" fmla="*/ 0 w 714375"/>
              <a:gd name="connsiteY2" fmla="*/ 26987 h 26987"/>
              <a:gd name="connsiteX0" fmla="*/ 720725 w 720725"/>
              <a:gd name="connsiteY0" fmla="*/ 0 h 39687"/>
              <a:gd name="connsiteX1" fmla="*/ 445293 w 720725"/>
              <a:gd name="connsiteY1" fmla="*/ 30162 h 39687"/>
              <a:gd name="connsiteX2" fmla="*/ 0 w 720725"/>
              <a:gd name="connsiteY2" fmla="*/ 39687 h 39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0725" h="39687">
                <a:moveTo>
                  <a:pt x="720725" y="0"/>
                </a:moveTo>
                <a:lnTo>
                  <a:pt x="445293" y="30162"/>
                </a:lnTo>
                <a:lnTo>
                  <a:pt x="0" y="39687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2C763A69-B8E8-8CB4-479D-1BB180B37027}"/>
              </a:ext>
            </a:extLst>
          </p:cNvPr>
          <p:cNvSpPr txBox="1"/>
          <p:nvPr/>
        </p:nvSpPr>
        <p:spPr>
          <a:xfrm>
            <a:off x="1678783" y="7715135"/>
            <a:ext cx="38337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河原</a:t>
            </a:r>
            <a:r>
              <a:rPr kumimoji="1" lang="en-US" altLang="ja-JP" sz="600">
                <a:latin typeface="+mn-ea"/>
              </a:rPr>
              <a:t>(</a:t>
            </a:r>
            <a:r>
              <a:rPr kumimoji="1" lang="ja-JP" altLang="en-US" sz="600">
                <a:latin typeface="+mn-ea"/>
              </a:rPr>
              <a:t>草地</a:t>
            </a:r>
            <a:r>
              <a:rPr kumimoji="1" lang="en-US" altLang="ja-JP" sz="600">
                <a:latin typeface="+mn-ea"/>
              </a:rPr>
              <a:t>)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189" name="直線コネクタ 188">
            <a:extLst>
              <a:ext uri="{FF2B5EF4-FFF2-40B4-BE49-F238E27FC236}">
                <a16:creationId xmlns:a16="http://schemas.microsoft.com/office/drawing/2014/main" id="{B2B8FE42-2CD1-849A-33E6-E44F585E50E5}"/>
              </a:ext>
            </a:extLst>
          </p:cNvPr>
          <p:cNvCxnSpPr>
            <a:cxnSpLocks/>
          </p:cNvCxnSpPr>
          <p:nvPr/>
        </p:nvCxnSpPr>
        <p:spPr>
          <a:xfrm>
            <a:off x="2676525" y="7640638"/>
            <a:ext cx="1433513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>
            <a:extLst>
              <a:ext uri="{FF2B5EF4-FFF2-40B4-BE49-F238E27FC236}">
                <a16:creationId xmlns:a16="http://schemas.microsoft.com/office/drawing/2014/main" id="{70AFC6F0-9D5E-6F2C-4F28-37A7383466D0}"/>
              </a:ext>
            </a:extLst>
          </p:cNvPr>
          <p:cNvCxnSpPr>
            <a:cxnSpLocks/>
          </p:cNvCxnSpPr>
          <p:nvPr/>
        </p:nvCxnSpPr>
        <p:spPr>
          <a:xfrm>
            <a:off x="1477531" y="7430429"/>
            <a:ext cx="1675244" cy="2056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線コネクタ 245">
            <a:extLst>
              <a:ext uri="{FF2B5EF4-FFF2-40B4-BE49-F238E27FC236}">
                <a16:creationId xmlns:a16="http://schemas.microsoft.com/office/drawing/2014/main" id="{08F93AAA-5E95-1F3E-05D9-FAD5A3D138E9}"/>
              </a:ext>
            </a:extLst>
          </p:cNvPr>
          <p:cNvCxnSpPr>
            <a:cxnSpLocks/>
          </p:cNvCxnSpPr>
          <p:nvPr/>
        </p:nvCxnSpPr>
        <p:spPr>
          <a:xfrm flipH="1">
            <a:off x="3633355" y="7458881"/>
            <a:ext cx="1436326" cy="176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A805A076-C9DB-0BF1-9ABF-BC6C78F75498}"/>
              </a:ext>
            </a:extLst>
          </p:cNvPr>
          <p:cNvCxnSpPr>
            <a:cxnSpLocks/>
          </p:cNvCxnSpPr>
          <p:nvPr/>
        </p:nvCxnSpPr>
        <p:spPr>
          <a:xfrm>
            <a:off x="3631404" y="7586653"/>
            <a:ext cx="0" cy="240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線コネクタ 179">
            <a:extLst>
              <a:ext uri="{FF2B5EF4-FFF2-40B4-BE49-F238E27FC236}">
                <a16:creationId xmlns:a16="http://schemas.microsoft.com/office/drawing/2014/main" id="{47D09FB2-DE52-F853-B28E-B0B0B8CAE0EC}"/>
              </a:ext>
            </a:extLst>
          </p:cNvPr>
          <p:cNvCxnSpPr>
            <a:cxnSpLocks/>
          </p:cNvCxnSpPr>
          <p:nvPr/>
        </p:nvCxnSpPr>
        <p:spPr>
          <a:xfrm>
            <a:off x="3155156" y="7586653"/>
            <a:ext cx="0" cy="240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テキスト ボックス 192">
            <a:extLst>
              <a:ext uri="{FF2B5EF4-FFF2-40B4-BE49-F238E27FC236}">
                <a16:creationId xmlns:a16="http://schemas.microsoft.com/office/drawing/2014/main" id="{58327813-15FC-493C-50E3-BE25E112C393}"/>
              </a:ext>
            </a:extLst>
          </p:cNvPr>
          <p:cNvSpPr txBox="1"/>
          <p:nvPr/>
        </p:nvSpPr>
        <p:spPr>
          <a:xfrm>
            <a:off x="3319466" y="7696085"/>
            <a:ext cx="15954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194" name="直線コネクタ 193">
            <a:extLst>
              <a:ext uri="{FF2B5EF4-FFF2-40B4-BE49-F238E27FC236}">
                <a16:creationId xmlns:a16="http://schemas.microsoft.com/office/drawing/2014/main" id="{72B2F5B8-7FF7-CFB4-C461-51B2C512CAC4}"/>
              </a:ext>
            </a:extLst>
          </p:cNvPr>
          <p:cNvCxnSpPr>
            <a:cxnSpLocks/>
          </p:cNvCxnSpPr>
          <p:nvPr/>
        </p:nvCxnSpPr>
        <p:spPr>
          <a:xfrm>
            <a:off x="2200275" y="7643813"/>
            <a:ext cx="269875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>
            <a:extLst>
              <a:ext uri="{FF2B5EF4-FFF2-40B4-BE49-F238E27FC236}">
                <a16:creationId xmlns:a16="http://schemas.microsoft.com/office/drawing/2014/main" id="{38AB2324-2BE2-4FB4-96DD-B47105BA99FF}"/>
              </a:ext>
            </a:extLst>
          </p:cNvPr>
          <p:cNvCxnSpPr>
            <a:cxnSpLocks/>
          </p:cNvCxnSpPr>
          <p:nvPr/>
        </p:nvCxnSpPr>
        <p:spPr>
          <a:xfrm>
            <a:off x="4302125" y="7640638"/>
            <a:ext cx="76835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直線コネクタ 198">
            <a:extLst>
              <a:ext uri="{FF2B5EF4-FFF2-40B4-BE49-F238E27FC236}">
                <a16:creationId xmlns:a16="http://schemas.microsoft.com/office/drawing/2014/main" id="{18B49A4E-DF4C-6D7B-81E3-E5D50AE6AB8F}"/>
              </a:ext>
            </a:extLst>
          </p:cNvPr>
          <p:cNvCxnSpPr>
            <a:cxnSpLocks/>
          </p:cNvCxnSpPr>
          <p:nvPr/>
        </p:nvCxnSpPr>
        <p:spPr>
          <a:xfrm>
            <a:off x="2470150" y="7643813"/>
            <a:ext cx="20955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DBCB05DE-29AC-914D-6993-5D9415CFCB84}"/>
              </a:ext>
            </a:extLst>
          </p:cNvPr>
          <p:cNvCxnSpPr>
            <a:cxnSpLocks/>
          </p:cNvCxnSpPr>
          <p:nvPr/>
        </p:nvCxnSpPr>
        <p:spPr>
          <a:xfrm>
            <a:off x="4108450" y="7640638"/>
            <a:ext cx="203994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6BAA0846-3E1E-17E2-60BF-9993595D84D1}"/>
              </a:ext>
            </a:extLst>
          </p:cNvPr>
          <p:cNvSpPr txBox="1"/>
          <p:nvPr/>
        </p:nvSpPr>
        <p:spPr>
          <a:xfrm>
            <a:off x="2460628" y="7677035"/>
            <a:ext cx="32067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地面</a:t>
            </a:r>
            <a:r>
              <a:rPr kumimoji="1" lang="en-US" altLang="ja-JP" sz="600">
                <a:latin typeface="+mn-ea"/>
              </a:rPr>
              <a:t>(</a:t>
            </a:r>
            <a:r>
              <a:rPr kumimoji="1" lang="ja-JP" altLang="en-US" sz="600">
                <a:latin typeface="+mn-ea"/>
              </a:rPr>
              <a:t>土</a:t>
            </a:r>
            <a:r>
              <a:rPr kumimoji="1" lang="en-US" altLang="ja-JP" sz="600">
                <a:latin typeface="+mn-ea"/>
              </a:rPr>
              <a:t>)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221" name="正方形/長方形 220">
            <a:extLst>
              <a:ext uri="{FF2B5EF4-FFF2-40B4-BE49-F238E27FC236}">
                <a16:creationId xmlns:a16="http://schemas.microsoft.com/office/drawing/2014/main" id="{18C8EDD2-40AB-9AC0-97A5-7F0EA8BCE5DD}"/>
              </a:ext>
            </a:extLst>
          </p:cNvPr>
          <p:cNvSpPr/>
          <p:nvPr/>
        </p:nvSpPr>
        <p:spPr>
          <a:xfrm>
            <a:off x="533397" y="862647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2BDA01B6-CF68-CC9E-CC05-F408A23A19CD}"/>
              </a:ext>
            </a:extLst>
          </p:cNvPr>
          <p:cNvSpPr/>
          <p:nvPr/>
        </p:nvSpPr>
        <p:spPr>
          <a:xfrm>
            <a:off x="5738809" y="862647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F08755C3-8C80-CC5E-82DB-B1A23D77873A}"/>
              </a:ext>
            </a:extLst>
          </p:cNvPr>
          <p:cNvSpPr txBox="1"/>
          <p:nvPr/>
        </p:nvSpPr>
        <p:spPr>
          <a:xfrm>
            <a:off x="5590540" y="910486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257" name="テキスト ボックス 256">
            <a:extLst>
              <a:ext uri="{FF2B5EF4-FFF2-40B4-BE49-F238E27FC236}">
                <a16:creationId xmlns:a16="http://schemas.microsoft.com/office/drawing/2014/main" id="{32BB07A0-E48C-8024-D749-9A5D4CFAFCE9}"/>
              </a:ext>
            </a:extLst>
          </p:cNvPr>
          <p:cNvSpPr txBox="1"/>
          <p:nvPr/>
        </p:nvSpPr>
        <p:spPr>
          <a:xfrm>
            <a:off x="67603" y="907722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6E4100F0-2864-B111-A8BF-0B47D8CD60F3}"/>
              </a:ext>
            </a:extLst>
          </p:cNvPr>
          <p:cNvSpPr txBox="1"/>
          <p:nvPr/>
        </p:nvSpPr>
        <p:spPr>
          <a:xfrm>
            <a:off x="117224" y="7944158"/>
            <a:ext cx="167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97" name="グループ化 296">
            <a:extLst>
              <a:ext uri="{FF2B5EF4-FFF2-40B4-BE49-F238E27FC236}">
                <a16:creationId xmlns:a16="http://schemas.microsoft.com/office/drawing/2014/main" id="{E1A8ACF1-3631-F0AF-4284-6C4C5841B02C}"/>
              </a:ext>
            </a:extLst>
          </p:cNvPr>
          <p:cNvGrpSpPr/>
          <p:nvPr/>
        </p:nvGrpSpPr>
        <p:grpSpPr>
          <a:xfrm>
            <a:off x="4387960" y="8675722"/>
            <a:ext cx="184039" cy="274509"/>
            <a:chOff x="4974618" y="3487737"/>
            <a:chExt cx="637521" cy="950913"/>
          </a:xfrm>
        </p:grpSpPr>
        <p:sp>
          <p:nvSpPr>
            <p:cNvPr id="298" name="雲 297">
              <a:extLst>
                <a:ext uri="{FF2B5EF4-FFF2-40B4-BE49-F238E27FC236}">
                  <a16:creationId xmlns:a16="http://schemas.microsoft.com/office/drawing/2014/main" id="{D6F4C9DF-B744-ED42-BF9E-6B93863433E3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9" name="フリーフォーム 31">
              <a:extLst>
                <a:ext uri="{FF2B5EF4-FFF2-40B4-BE49-F238E27FC236}">
                  <a16:creationId xmlns:a16="http://schemas.microsoft.com/office/drawing/2014/main" id="{DDE6D060-9C1A-576F-5926-32B5696A2BEA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3" name="グループ化 302">
            <a:extLst>
              <a:ext uri="{FF2B5EF4-FFF2-40B4-BE49-F238E27FC236}">
                <a16:creationId xmlns:a16="http://schemas.microsoft.com/office/drawing/2014/main" id="{40BA4733-D98B-9FE1-665E-82B4F7677463}"/>
              </a:ext>
            </a:extLst>
          </p:cNvPr>
          <p:cNvGrpSpPr/>
          <p:nvPr/>
        </p:nvGrpSpPr>
        <p:grpSpPr>
          <a:xfrm>
            <a:off x="4416536" y="8704135"/>
            <a:ext cx="164990" cy="246096"/>
            <a:chOff x="4974618" y="3487737"/>
            <a:chExt cx="637521" cy="950913"/>
          </a:xfrm>
        </p:grpSpPr>
        <p:sp>
          <p:nvSpPr>
            <p:cNvPr id="304" name="雲 303">
              <a:extLst>
                <a:ext uri="{FF2B5EF4-FFF2-40B4-BE49-F238E27FC236}">
                  <a16:creationId xmlns:a16="http://schemas.microsoft.com/office/drawing/2014/main" id="{4B715101-746E-0337-804E-15644374FBA3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5" name="フリーフォーム 31">
              <a:extLst>
                <a:ext uri="{FF2B5EF4-FFF2-40B4-BE49-F238E27FC236}">
                  <a16:creationId xmlns:a16="http://schemas.microsoft.com/office/drawing/2014/main" id="{9A447016-B13B-CD27-B552-B23623561386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B12FAD65-5357-2EA8-CAF7-0D149A780BF1}"/>
              </a:ext>
            </a:extLst>
          </p:cNvPr>
          <p:cNvSpPr/>
          <p:nvPr/>
        </p:nvSpPr>
        <p:spPr>
          <a:xfrm>
            <a:off x="4507706" y="8860631"/>
            <a:ext cx="100013" cy="904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7" name="グループ化 306">
            <a:extLst>
              <a:ext uri="{FF2B5EF4-FFF2-40B4-BE49-F238E27FC236}">
                <a16:creationId xmlns:a16="http://schemas.microsoft.com/office/drawing/2014/main" id="{8CDE84FE-09D4-2664-67E4-0BBD288EDD8F}"/>
              </a:ext>
            </a:extLst>
          </p:cNvPr>
          <p:cNvGrpSpPr/>
          <p:nvPr/>
        </p:nvGrpSpPr>
        <p:grpSpPr>
          <a:xfrm>
            <a:off x="4630849" y="8701754"/>
            <a:ext cx="164990" cy="246096"/>
            <a:chOff x="4974618" y="3487737"/>
            <a:chExt cx="637521" cy="950913"/>
          </a:xfrm>
        </p:grpSpPr>
        <p:sp>
          <p:nvSpPr>
            <p:cNvPr id="308" name="雲 307">
              <a:extLst>
                <a:ext uri="{FF2B5EF4-FFF2-40B4-BE49-F238E27FC236}">
                  <a16:creationId xmlns:a16="http://schemas.microsoft.com/office/drawing/2014/main" id="{8CC7F88E-A836-6C3B-4BE4-86E631E08642}"/>
                </a:ext>
              </a:extLst>
            </p:cNvPr>
            <p:cNvSpPr/>
            <p:nvPr/>
          </p:nvSpPr>
          <p:spPr>
            <a:xfrm>
              <a:off x="4974618" y="3487737"/>
              <a:ext cx="637521" cy="644525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9" name="フリーフォーム 31">
              <a:extLst>
                <a:ext uri="{FF2B5EF4-FFF2-40B4-BE49-F238E27FC236}">
                  <a16:creationId xmlns:a16="http://schemas.microsoft.com/office/drawing/2014/main" id="{AC21381E-B028-6A75-980C-E2E00D67F7AE}"/>
                </a:ext>
              </a:extLst>
            </p:cNvPr>
            <p:cNvSpPr/>
            <p:nvPr/>
          </p:nvSpPr>
          <p:spPr>
            <a:xfrm>
              <a:off x="5106710" y="3810000"/>
              <a:ext cx="373339" cy="628650"/>
            </a:xfrm>
            <a:custGeom>
              <a:avLst/>
              <a:gdLst>
                <a:gd name="connsiteX0" fmla="*/ 234950 w 558800"/>
                <a:gd name="connsiteY0" fmla="*/ 742950 h 831850"/>
                <a:gd name="connsiteX1" fmla="*/ 234950 w 558800"/>
                <a:gd name="connsiteY1" fmla="*/ 234950 h 831850"/>
                <a:gd name="connsiteX2" fmla="*/ 0 w 558800"/>
                <a:gd name="connsiteY2" fmla="*/ 44450 h 831850"/>
                <a:gd name="connsiteX3" fmla="*/ 266700 w 558800"/>
                <a:gd name="connsiteY3" fmla="*/ 165100 h 831850"/>
                <a:gd name="connsiteX4" fmla="*/ 285750 w 558800"/>
                <a:gd name="connsiteY4" fmla="*/ 12700 h 831850"/>
                <a:gd name="connsiteX5" fmla="*/ 336550 w 558800"/>
                <a:gd name="connsiteY5" fmla="*/ 158750 h 831850"/>
                <a:gd name="connsiteX6" fmla="*/ 501650 w 558800"/>
                <a:gd name="connsiteY6" fmla="*/ 0 h 831850"/>
                <a:gd name="connsiteX7" fmla="*/ 349250 w 558800"/>
                <a:gd name="connsiteY7" fmla="*/ 266700 h 831850"/>
                <a:gd name="connsiteX8" fmla="*/ 355600 w 558800"/>
                <a:gd name="connsiteY8" fmla="*/ 730250 h 831850"/>
                <a:gd name="connsiteX9" fmla="*/ 558800 w 558800"/>
                <a:gd name="connsiteY9" fmla="*/ 806450 h 831850"/>
                <a:gd name="connsiteX10" fmla="*/ 336550 w 558800"/>
                <a:gd name="connsiteY10" fmla="*/ 768350 h 831850"/>
                <a:gd name="connsiteX11" fmla="*/ 298450 w 558800"/>
                <a:gd name="connsiteY11" fmla="*/ 831850 h 831850"/>
                <a:gd name="connsiteX12" fmla="*/ 260350 w 558800"/>
                <a:gd name="connsiteY12" fmla="*/ 800100 h 831850"/>
                <a:gd name="connsiteX13" fmla="*/ 88900 w 558800"/>
                <a:gd name="connsiteY13" fmla="*/ 825500 h 831850"/>
                <a:gd name="connsiteX14" fmla="*/ 234950 w 558800"/>
                <a:gd name="connsiteY14" fmla="*/ 7429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58800" h="831850">
                  <a:moveTo>
                    <a:pt x="234950" y="742950"/>
                  </a:moveTo>
                  <a:lnTo>
                    <a:pt x="234950" y="234950"/>
                  </a:lnTo>
                  <a:lnTo>
                    <a:pt x="0" y="44450"/>
                  </a:lnTo>
                  <a:lnTo>
                    <a:pt x="266700" y="165100"/>
                  </a:lnTo>
                  <a:lnTo>
                    <a:pt x="285750" y="12700"/>
                  </a:lnTo>
                  <a:lnTo>
                    <a:pt x="336550" y="158750"/>
                  </a:lnTo>
                  <a:lnTo>
                    <a:pt x="501650" y="0"/>
                  </a:lnTo>
                  <a:lnTo>
                    <a:pt x="349250" y="266700"/>
                  </a:lnTo>
                  <a:cubicBezTo>
                    <a:pt x="351367" y="421217"/>
                    <a:pt x="353483" y="575733"/>
                    <a:pt x="355600" y="730250"/>
                  </a:cubicBezTo>
                  <a:lnTo>
                    <a:pt x="558800" y="806450"/>
                  </a:lnTo>
                  <a:lnTo>
                    <a:pt x="336550" y="768350"/>
                  </a:lnTo>
                  <a:lnTo>
                    <a:pt x="298450" y="831850"/>
                  </a:lnTo>
                  <a:lnTo>
                    <a:pt x="260350" y="800100"/>
                  </a:lnTo>
                  <a:lnTo>
                    <a:pt x="88900" y="825500"/>
                  </a:lnTo>
                  <a:lnTo>
                    <a:pt x="234950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0" name="フリーフォーム: 図形 309">
            <a:extLst>
              <a:ext uri="{FF2B5EF4-FFF2-40B4-BE49-F238E27FC236}">
                <a16:creationId xmlns:a16="http://schemas.microsoft.com/office/drawing/2014/main" id="{431F4C24-10D1-4B30-8A1F-3E38A352E732}"/>
              </a:ext>
            </a:extLst>
          </p:cNvPr>
          <p:cNvSpPr/>
          <p:nvPr/>
        </p:nvSpPr>
        <p:spPr>
          <a:xfrm>
            <a:off x="1485900" y="8889206"/>
            <a:ext cx="930275" cy="142875"/>
          </a:xfrm>
          <a:custGeom>
            <a:avLst/>
            <a:gdLst>
              <a:gd name="connsiteX0" fmla="*/ 954881 w 954881"/>
              <a:gd name="connsiteY0" fmla="*/ 142875 h 142875"/>
              <a:gd name="connsiteX1" fmla="*/ 954881 w 954881"/>
              <a:gd name="connsiteY1" fmla="*/ 0 h 142875"/>
              <a:gd name="connsiteX2" fmla="*/ 892969 w 954881"/>
              <a:gd name="connsiteY2" fmla="*/ 0 h 142875"/>
              <a:gd name="connsiteX3" fmla="*/ 0 w 954881"/>
              <a:gd name="connsiteY3" fmla="*/ 0 h 142875"/>
              <a:gd name="connsiteX4" fmla="*/ 0 w 954881"/>
              <a:gd name="connsiteY4" fmla="*/ 42863 h 142875"/>
              <a:gd name="connsiteX5" fmla="*/ 904875 w 954881"/>
              <a:gd name="connsiteY5" fmla="*/ 42863 h 142875"/>
              <a:gd name="connsiteX6" fmla="*/ 904875 w 954881"/>
              <a:gd name="connsiteY6" fmla="*/ 140494 h 142875"/>
              <a:gd name="connsiteX7" fmla="*/ 954881 w 954881"/>
              <a:gd name="connsiteY7" fmla="*/ 142875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4881" h="142875">
                <a:moveTo>
                  <a:pt x="954881" y="142875"/>
                </a:moveTo>
                <a:lnTo>
                  <a:pt x="954881" y="0"/>
                </a:lnTo>
                <a:lnTo>
                  <a:pt x="892969" y="0"/>
                </a:lnTo>
                <a:lnTo>
                  <a:pt x="0" y="0"/>
                </a:lnTo>
                <a:lnTo>
                  <a:pt x="0" y="42863"/>
                </a:lnTo>
                <a:lnTo>
                  <a:pt x="904875" y="42863"/>
                </a:lnTo>
                <a:lnTo>
                  <a:pt x="904875" y="140494"/>
                </a:lnTo>
                <a:lnTo>
                  <a:pt x="954881" y="142875"/>
                </a:lnTo>
                <a:close/>
              </a:path>
            </a:pathLst>
          </a:cu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1" name="直線矢印コネクタ 310">
            <a:extLst>
              <a:ext uri="{FF2B5EF4-FFF2-40B4-BE49-F238E27FC236}">
                <a16:creationId xmlns:a16="http://schemas.microsoft.com/office/drawing/2014/main" id="{2021BEDA-01AF-FCF5-C7EE-5CE9F1C26EF7}"/>
              </a:ext>
            </a:extLst>
          </p:cNvPr>
          <p:cNvCxnSpPr>
            <a:cxnSpLocks/>
          </p:cNvCxnSpPr>
          <p:nvPr/>
        </p:nvCxnSpPr>
        <p:spPr>
          <a:xfrm>
            <a:off x="1595438" y="8686800"/>
            <a:ext cx="97630" cy="196849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B2FCBB59-CAE5-CD07-6AD0-0D59883C5AE1}"/>
              </a:ext>
            </a:extLst>
          </p:cNvPr>
          <p:cNvSpPr txBox="1"/>
          <p:nvPr/>
        </p:nvSpPr>
        <p:spPr>
          <a:xfrm>
            <a:off x="1023937" y="8589847"/>
            <a:ext cx="56435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>
                <a:latin typeface="+mn-ea"/>
              </a:rPr>
              <a:t>橋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14" name="直線矢印コネクタ 313">
            <a:extLst>
              <a:ext uri="{FF2B5EF4-FFF2-40B4-BE49-F238E27FC236}">
                <a16:creationId xmlns:a16="http://schemas.microsoft.com/office/drawing/2014/main" id="{60E2BF6E-2077-B653-8E8A-709A26DD2F57}"/>
              </a:ext>
            </a:extLst>
          </p:cNvPr>
          <p:cNvCxnSpPr>
            <a:cxnSpLocks/>
          </p:cNvCxnSpPr>
          <p:nvPr/>
        </p:nvCxnSpPr>
        <p:spPr>
          <a:xfrm flipH="1">
            <a:off x="4764881" y="8508206"/>
            <a:ext cx="130969" cy="19923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2862E5C0-22B0-9A66-C08A-19D8373FF19D}"/>
              </a:ext>
            </a:extLst>
          </p:cNvPr>
          <p:cNvSpPr txBox="1"/>
          <p:nvPr/>
        </p:nvSpPr>
        <p:spPr>
          <a:xfrm>
            <a:off x="4917282" y="8416018"/>
            <a:ext cx="70008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樹木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10</a:t>
            </a:r>
            <a:r>
              <a:rPr kumimoji="1" lang="ja-JP" altLang="en-US" sz="700">
                <a:latin typeface="+mn-ea"/>
              </a:rPr>
              <a:t>～</a:t>
            </a:r>
            <a:r>
              <a:rPr kumimoji="1" lang="en-US" altLang="ja-JP" sz="700">
                <a:latin typeface="+mn-ea"/>
              </a:rPr>
              <a:t>14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17" name="直線矢印コネクタ 316">
            <a:extLst>
              <a:ext uri="{FF2B5EF4-FFF2-40B4-BE49-F238E27FC236}">
                <a16:creationId xmlns:a16="http://schemas.microsoft.com/office/drawing/2014/main" id="{FB20340F-7E48-5448-8DA7-F6646532C866}"/>
              </a:ext>
            </a:extLst>
          </p:cNvPr>
          <p:cNvCxnSpPr>
            <a:cxnSpLocks/>
          </p:cNvCxnSpPr>
          <p:nvPr/>
        </p:nvCxnSpPr>
        <p:spPr>
          <a:xfrm flipH="1">
            <a:off x="4479131" y="8510588"/>
            <a:ext cx="421482" cy="173037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直線矢印コネクタ 318">
            <a:extLst>
              <a:ext uri="{FF2B5EF4-FFF2-40B4-BE49-F238E27FC236}">
                <a16:creationId xmlns:a16="http://schemas.microsoft.com/office/drawing/2014/main" id="{4DA9255F-159D-E025-E25C-9322C3CE6ACF}"/>
              </a:ext>
            </a:extLst>
          </p:cNvPr>
          <p:cNvCxnSpPr>
            <a:cxnSpLocks/>
          </p:cNvCxnSpPr>
          <p:nvPr/>
        </p:nvCxnSpPr>
        <p:spPr>
          <a:xfrm flipH="1">
            <a:off x="4574381" y="8512969"/>
            <a:ext cx="323850" cy="204787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矢印コネクタ 323">
            <a:extLst>
              <a:ext uri="{FF2B5EF4-FFF2-40B4-BE49-F238E27FC236}">
                <a16:creationId xmlns:a16="http://schemas.microsoft.com/office/drawing/2014/main" id="{562BFF50-0320-10E5-A5AC-4B0164CF47D3}"/>
              </a:ext>
            </a:extLst>
          </p:cNvPr>
          <p:cNvCxnSpPr>
            <a:cxnSpLocks/>
          </p:cNvCxnSpPr>
          <p:nvPr/>
        </p:nvCxnSpPr>
        <p:spPr>
          <a:xfrm flipH="1">
            <a:off x="4612481" y="8734425"/>
            <a:ext cx="350044" cy="18256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テキスト ボックス 325">
            <a:extLst>
              <a:ext uri="{FF2B5EF4-FFF2-40B4-BE49-F238E27FC236}">
                <a16:creationId xmlns:a16="http://schemas.microsoft.com/office/drawing/2014/main" id="{1D1307CA-4158-0DA0-67BC-A77A092B27CA}"/>
              </a:ext>
            </a:extLst>
          </p:cNvPr>
          <p:cNvSpPr txBox="1"/>
          <p:nvPr/>
        </p:nvSpPr>
        <p:spPr>
          <a:xfrm>
            <a:off x="4981575" y="8670811"/>
            <a:ext cx="4857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建物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6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29" name="直線コネクタ 328">
            <a:extLst>
              <a:ext uri="{FF2B5EF4-FFF2-40B4-BE49-F238E27FC236}">
                <a16:creationId xmlns:a16="http://schemas.microsoft.com/office/drawing/2014/main" id="{428C9C45-F3B5-3405-8DD8-F6B373948DC8}"/>
              </a:ext>
            </a:extLst>
          </p:cNvPr>
          <p:cNvCxnSpPr>
            <a:cxnSpLocks/>
          </p:cNvCxnSpPr>
          <p:nvPr/>
        </p:nvCxnSpPr>
        <p:spPr>
          <a:xfrm flipH="1">
            <a:off x="1578769" y="9092901"/>
            <a:ext cx="25717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テキスト ボックス 333">
            <a:extLst>
              <a:ext uri="{FF2B5EF4-FFF2-40B4-BE49-F238E27FC236}">
                <a16:creationId xmlns:a16="http://schemas.microsoft.com/office/drawing/2014/main" id="{11D72D49-6698-7189-EE51-222738345743}"/>
              </a:ext>
            </a:extLst>
          </p:cNvPr>
          <p:cNvSpPr txBox="1"/>
          <p:nvPr/>
        </p:nvSpPr>
        <p:spPr>
          <a:xfrm>
            <a:off x="1628775" y="9130393"/>
            <a:ext cx="16192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ja-JP" altLang="en-US" sz="600">
                <a:latin typeface="+mn-ea"/>
              </a:rPr>
              <a:t>川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336" name="フリーフォーム: 図形 335">
            <a:extLst>
              <a:ext uri="{FF2B5EF4-FFF2-40B4-BE49-F238E27FC236}">
                <a16:creationId xmlns:a16="http://schemas.microsoft.com/office/drawing/2014/main" id="{A815B824-5F9B-2989-1ADF-D5480A7E0BBD}"/>
              </a:ext>
            </a:extLst>
          </p:cNvPr>
          <p:cNvSpPr/>
          <p:nvPr/>
        </p:nvSpPr>
        <p:spPr>
          <a:xfrm>
            <a:off x="1831180" y="9034463"/>
            <a:ext cx="523875" cy="64294"/>
          </a:xfrm>
          <a:custGeom>
            <a:avLst/>
            <a:gdLst>
              <a:gd name="connsiteX0" fmla="*/ 502444 w 502444"/>
              <a:gd name="connsiteY0" fmla="*/ 0 h 54769"/>
              <a:gd name="connsiteX1" fmla="*/ 326232 w 502444"/>
              <a:gd name="connsiteY1" fmla="*/ 50006 h 54769"/>
              <a:gd name="connsiteX2" fmla="*/ 0 w 502444"/>
              <a:gd name="connsiteY2" fmla="*/ 42862 h 54769"/>
              <a:gd name="connsiteX3" fmla="*/ 0 w 502444"/>
              <a:gd name="connsiteY3" fmla="*/ 54769 h 54769"/>
              <a:gd name="connsiteX0" fmla="*/ 502444 w 502444"/>
              <a:gd name="connsiteY0" fmla="*/ 0 h 73819"/>
              <a:gd name="connsiteX1" fmla="*/ 326232 w 502444"/>
              <a:gd name="connsiteY1" fmla="*/ 50006 h 73819"/>
              <a:gd name="connsiteX2" fmla="*/ 0 w 502444"/>
              <a:gd name="connsiteY2" fmla="*/ 42862 h 73819"/>
              <a:gd name="connsiteX3" fmla="*/ 7144 w 502444"/>
              <a:gd name="connsiteY3" fmla="*/ 73819 h 73819"/>
              <a:gd name="connsiteX0" fmla="*/ 523875 w 523875"/>
              <a:gd name="connsiteY0" fmla="*/ 0 h 64294"/>
              <a:gd name="connsiteX1" fmla="*/ 347663 w 523875"/>
              <a:gd name="connsiteY1" fmla="*/ 50006 h 64294"/>
              <a:gd name="connsiteX2" fmla="*/ 21431 w 523875"/>
              <a:gd name="connsiteY2" fmla="*/ 42862 h 64294"/>
              <a:gd name="connsiteX3" fmla="*/ 0 w 523875"/>
              <a:gd name="connsiteY3" fmla="*/ 64294 h 64294"/>
              <a:gd name="connsiteX0" fmla="*/ 523875 w 523875"/>
              <a:gd name="connsiteY0" fmla="*/ 0 h 64294"/>
              <a:gd name="connsiteX1" fmla="*/ 347663 w 523875"/>
              <a:gd name="connsiteY1" fmla="*/ 50006 h 64294"/>
              <a:gd name="connsiteX2" fmla="*/ 23813 w 523875"/>
              <a:gd name="connsiteY2" fmla="*/ 50006 h 64294"/>
              <a:gd name="connsiteX3" fmla="*/ 0 w 523875"/>
              <a:gd name="connsiteY3" fmla="*/ 64294 h 64294"/>
              <a:gd name="connsiteX0" fmla="*/ 523875 w 523875"/>
              <a:gd name="connsiteY0" fmla="*/ 0 h 64294"/>
              <a:gd name="connsiteX1" fmla="*/ 347663 w 523875"/>
              <a:gd name="connsiteY1" fmla="*/ 50006 h 64294"/>
              <a:gd name="connsiteX2" fmla="*/ 69057 w 523875"/>
              <a:gd name="connsiteY2" fmla="*/ 47625 h 64294"/>
              <a:gd name="connsiteX3" fmla="*/ 0 w 523875"/>
              <a:gd name="connsiteY3" fmla="*/ 64294 h 64294"/>
              <a:gd name="connsiteX0" fmla="*/ 523875 w 523875"/>
              <a:gd name="connsiteY0" fmla="*/ 0 h 81397"/>
              <a:gd name="connsiteX1" fmla="*/ 347663 w 523875"/>
              <a:gd name="connsiteY1" fmla="*/ 50006 h 81397"/>
              <a:gd name="connsiteX2" fmla="*/ 66675 w 523875"/>
              <a:gd name="connsiteY2" fmla="*/ 80963 h 81397"/>
              <a:gd name="connsiteX3" fmla="*/ 0 w 523875"/>
              <a:gd name="connsiteY3" fmla="*/ 64294 h 81397"/>
              <a:gd name="connsiteX0" fmla="*/ 523875 w 523875"/>
              <a:gd name="connsiteY0" fmla="*/ 0 h 64294"/>
              <a:gd name="connsiteX1" fmla="*/ 347663 w 523875"/>
              <a:gd name="connsiteY1" fmla="*/ 50006 h 64294"/>
              <a:gd name="connsiteX2" fmla="*/ 42863 w 523875"/>
              <a:gd name="connsiteY2" fmla="*/ 40481 h 64294"/>
              <a:gd name="connsiteX3" fmla="*/ 0 w 523875"/>
              <a:gd name="connsiteY3" fmla="*/ 64294 h 64294"/>
              <a:gd name="connsiteX0" fmla="*/ 523875 w 523875"/>
              <a:gd name="connsiteY0" fmla="*/ 0 h 64294"/>
              <a:gd name="connsiteX1" fmla="*/ 347663 w 523875"/>
              <a:gd name="connsiteY1" fmla="*/ 50006 h 64294"/>
              <a:gd name="connsiteX2" fmla="*/ 45244 w 523875"/>
              <a:gd name="connsiteY2" fmla="*/ 45243 h 64294"/>
              <a:gd name="connsiteX3" fmla="*/ 0 w 523875"/>
              <a:gd name="connsiteY3" fmla="*/ 64294 h 64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3875" h="64294">
                <a:moveTo>
                  <a:pt x="523875" y="0"/>
                </a:moveTo>
                <a:lnTo>
                  <a:pt x="347663" y="50006"/>
                </a:lnTo>
                <a:lnTo>
                  <a:pt x="45244" y="45243"/>
                </a:lnTo>
                <a:cubicBezTo>
                  <a:pt x="45244" y="49212"/>
                  <a:pt x="0" y="60325"/>
                  <a:pt x="0" y="64294"/>
                </a:cubicBezTo>
              </a:path>
            </a:pathLst>
          </a:cu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5A77A7DA-AA90-D3F9-BF8F-3E66BFB7D4FF}"/>
              </a:ext>
            </a:extLst>
          </p:cNvPr>
          <p:cNvCxnSpPr>
            <a:cxnSpLocks/>
            <a:endCxn id="16" idx="0"/>
          </p:cNvCxnSpPr>
          <p:nvPr/>
        </p:nvCxnSpPr>
        <p:spPr>
          <a:xfrm flipH="1" flipV="1">
            <a:off x="1483338" y="9066790"/>
            <a:ext cx="103363" cy="28493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5B86B63B-AFBF-D37D-E463-51F1D525B1C3}"/>
              </a:ext>
            </a:extLst>
          </p:cNvPr>
          <p:cNvSpPr txBox="1"/>
          <p:nvPr/>
        </p:nvSpPr>
        <p:spPr>
          <a:xfrm>
            <a:off x="1924052" y="9103403"/>
            <a:ext cx="38337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河原</a:t>
            </a:r>
            <a:r>
              <a:rPr kumimoji="1" lang="en-US" altLang="ja-JP" sz="600">
                <a:latin typeface="+mn-ea"/>
              </a:rPr>
              <a:t>(</a:t>
            </a:r>
            <a:r>
              <a:rPr kumimoji="1" lang="ja-JP" altLang="en-US" sz="600">
                <a:latin typeface="+mn-ea"/>
              </a:rPr>
              <a:t>草地</a:t>
            </a:r>
            <a:r>
              <a:rPr kumimoji="1" lang="en-US" altLang="ja-JP" sz="600">
                <a:latin typeface="+mn-ea"/>
              </a:rPr>
              <a:t>)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345" name="直線矢印コネクタ 344">
            <a:extLst>
              <a:ext uri="{FF2B5EF4-FFF2-40B4-BE49-F238E27FC236}">
                <a16:creationId xmlns:a16="http://schemas.microsoft.com/office/drawing/2014/main" id="{87BF76F7-98E7-278F-D7FB-2E171AA06703}"/>
              </a:ext>
            </a:extLst>
          </p:cNvPr>
          <p:cNvCxnSpPr>
            <a:cxnSpLocks/>
          </p:cNvCxnSpPr>
          <p:nvPr/>
        </p:nvCxnSpPr>
        <p:spPr>
          <a:xfrm>
            <a:off x="3157537" y="9168076"/>
            <a:ext cx="47863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テキスト ボックス 345">
            <a:extLst>
              <a:ext uri="{FF2B5EF4-FFF2-40B4-BE49-F238E27FC236}">
                <a16:creationId xmlns:a16="http://schemas.microsoft.com/office/drawing/2014/main" id="{983E67DA-558C-9E39-CBF5-89B8802B3742}"/>
              </a:ext>
            </a:extLst>
          </p:cNvPr>
          <p:cNvSpPr txBox="1"/>
          <p:nvPr/>
        </p:nvSpPr>
        <p:spPr>
          <a:xfrm>
            <a:off x="3349780" y="9173080"/>
            <a:ext cx="14430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49" name="直線矢印コネクタ 348">
            <a:extLst>
              <a:ext uri="{FF2B5EF4-FFF2-40B4-BE49-F238E27FC236}">
                <a16:creationId xmlns:a16="http://schemas.microsoft.com/office/drawing/2014/main" id="{C9B1DA58-31EA-E5B3-5A81-E1714F36A5F7}"/>
              </a:ext>
            </a:extLst>
          </p:cNvPr>
          <p:cNvCxnSpPr>
            <a:cxnSpLocks/>
          </p:cNvCxnSpPr>
          <p:nvPr/>
        </p:nvCxnSpPr>
        <p:spPr>
          <a:xfrm>
            <a:off x="3637756" y="9142791"/>
            <a:ext cx="819944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直線コネクタ 351">
            <a:extLst>
              <a:ext uri="{FF2B5EF4-FFF2-40B4-BE49-F238E27FC236}">
                <a16:creationId xmlns:a16="http://schemas.microsoft.com/office/drawing/2014/main" id="{364D4D3A-66F0-10BA-D42C-AA653ABBA49F}"/>
              </a:ext>
            </a:extLst>
          </p:cNvPr>
          <p:cNvCxnSpPr/>
          <p:nvPr/>
        </p:nvCxnSpPr>
        <p:spPr>
          <a:xfrm>
            <a:off x="2978944" y="9032082"/>
            <a:ext cx="809625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グループ化 276">
            <a:extLst>
              <a:ext uri="{FF2B5EF4-FFF2-40B4-BE49-F238E27FC236}">
                <a16:creationId xmlns:a16="http://schemas.microsoft.com/office/drawing/2014/main" id="{B3F46BFE-86BA-1EAE-E37C-55600BA7F262}"/>
              </a:ext>
            </a:extLst>
          </p:cNvPr>
          <p:cNvGrpSpPr/>
          <p:nvPr/>
        </p:nvGrpSpPr>
        <p:grpSpPr>
          <a:xfrm flipH="1">
            <a:off x="2075653" y="7939486"/>
            <a:ext cx="1079503" cy="1367273"/>
            <a:chOff x="3281343" y="8064070"/>
            <a:chExt cx="1017622" cy="1288910"/>
          </a:xfrm>
        </p:grpSpPr>
        <p:cxnSp>
          <p:nvCxnSpPr>
            <p:cNvPr id="278" name="直線コネクタ 277">
              <a:extLst>
                <a:ext uri="{FF2B5EF4-FFF2-40B4-BE49-F238E27FC236}">
                  <a16:creationId xmlns:a16="http://schemas.microsoft.com/office/drawing/2014/main" id="{75495F8B-DE6E-FEFB-9842-689E7803C463}"/>
                </a:ext>
              </a:extLst>
            </p:cNvPr>
            <p:cNvCxnSpPr/>
            <p:nvPr/>
          </p:nvCxnSpPr>
          <p:spPr>
            <a:xfrm flipH="1">
              <a:off x="3281344" y="8970848"/>
              <a:ext cx="226138" cy="113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>
              <a:extLst>
                <a:ext uri="{FF2B5EF4-FFF2-40B4-BE49-F238E27FC236}">
                  <a16:creationId xmlns:a16="http://schemas.microsoft.com/office/drawing/2014/main" id="{EEA6DE7E-0FF0-42E7-196C-8CCABEAD0BE8}"/>
                </a:ext>
              </a:extLst>
            </p:cNvPr>
            <p:cNvCxnSpPr/>
            <p:nvPr/>
          </p:nvCxnSpPr>
          <p:spPr>
            <a:xfrm flipH="1">
              <a:off x="3507482" y="8856112"/>
              <a:ext cx="0" cy="1130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直線コネクタ 279">
              <a:extLst>
                <a:ext uri="{FF2B5EF4-FFF2-40B4-BE49-F238E27FC236}">
                  <a16:creationId xmlns:a16="http://schemas.microsoft.com/office/drawing/2014/main" id="{86602953-5D46-FFEC-BA1D-5E38995275D3}"/>
                </a:ext>
              </a:extLst>
            </p:cNvPr>
            <p:cNvCxnSpPr/>
            <p:nvPr/>
          </p:nvCxnSpPr>
          <p:spPr>
            <a:xfrm flipH="1">
              <a:off x="3507482" y="8066446"/>
              <a:ext cx="791483" cy="791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直線コネクタ 280">
              <a:extLst>
                <a:ext uri="{FF2B5EF4-FFF2-40B4-BE49-F238E27FC236}">
                  <a16:creationId xmlns:a16="http://schemas.microsoft.com/office/drawing/2014/main" id="{91D7219A-2341-E9B5-5BBE-DD42AE3CF36D}"/>
                </a:ext>
              </a:extLst>
            </p:cNvPr>
            <p:cNvCxnSpPr/>
            <p:nvPr/>
          </p:nvCxnSpPr>
          <p:spPr>
            <a:xfrm flipH="1">
              <a:off x="3506935" y="8970848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直線矢印コネクタ 281">
              <a:extLst>
                <a:ext uri="{FF2B5EF4-FFF2-40B4-BE49-F238E27FC236}">
                  <a16:creationId xmlns:a16="http://schemas.microsoft.com/office/drawing/2014/main" id="{99325580-B292-0C70-4C0E-D3A7C81FA297}"/>
                </a:ext>
              </a:extLst>
            </p:cNvPr>
            <p:cNvCxnSpPr/>
            <p:nvPr/>
          </p:nvCxnSpPr>
          <p:spPr>
            <a:xfrm flipH="1">
              <a:off x="3554131" y="8855349"/>
              <a:ext cx="0" cy="1130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>
              <a:extLst>
                <a:ext uri="{FF2B5EF4-FFF2-40B4-BE49-F238E27FC236}">
                  <a16:creationId xmlns:a16="http://schemas.microsoft.com/office/drawing/2014/main" id="{C72F7AD5-384E-93CF-7A06-3548B8E2DC3D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20" y="8857933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矢印コネクタ 283">
              <a:extLst>
                <a:ext uri="{FF2B5EF4-FFF2-40B4-BE49-F238E27FC236}">
                  <a16:creationId xmlns:a16="http://schemas.microsoft.com/office/drawing/2014/main" id="{D5F0FC1F-D68B-FBE9-AAD0-78753EE2F2B9}"/>
                </a:ext>
              </a:extLst>
            </p:cNvPr>
            <p:cNvCxnSpPr/>
            <p:nvPr/>
          </p:nvCxnSpPr>
          <p:spPr>
            <a:xfrm flipH="1">
              <a:off x="3657139" y="8860314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テキスト ボックス 284">
              <a:extLst>
                <a:ext uri="{FF2B5EF4-FFF2-40B4-BE49-F238E27FC236}">
                  <a16:creationId xmlns:a16="http://schemas.microsoft.com/office/drawing/2014/main" id="{2454E14F-84D7-7402-66B0-DA9BEFCA4B1F}"/>
                </a:ext>
              </a:extLst>
            </p:cNvPr>
            <p:cNvSpPr txBox="1"/>
            <p:nvPr/>
          </p:nvSpPr>
          <p:spPr>
            <a:xfrm flipH="1">
              <a:off x="3578723" y="8871412"/>
              <a:ext cx="55595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86" name="直線矢印コネクタ 285">
              <a:extLst>
                <a:ext uri="{FF2B5EF4-FFF2-40B4-BE49-F238E27FC236}">
                  <a16:creationId xmlns:a16="http://schemas.microsoft.com/office/drawing/2014/main" id="{ABEA9A36-0C47-BFC1-36F3-A0D54FAC3A10}"/>
                </a:ext>
              </a:extLst>
            </p:cNvPr>
            <p:cNvCxnSpPr/>
            <p:nvPr/>
          </p:nvCxnSpPr>
          <p:spPr>
            <a:xfrm>
              <a:off x="3281344" y="9130079"/>
              <a:ext cx="22613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" name="テキスト ボックス 286">
              <a:extLst>
                <a:ext uri="{FF2B5EF4-FFF2-40B4-BE49-F238E27FC236}">
                  <a16:creationId xmlns:a16="http://schemas.microsoft.com/office/drawing/2014/main" id="{EE846476-2220-8D70-0504-1F0D680F46E6}"/>
                </a:ext>
              </a:extLst>
            </p:cNvPr>
            <p:cNvSpPr txBox="1"/>
            <p:nvPr/>
          </p:nvSpPr>
          <p:spPr>
            <a:xfrm flipH="1">
              <a:off x="3349572" y="9131367"/>
              <a:ext cx="85510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88" name="直線コネクタ 287">
              <a:extLst>
                <a:ext uri="{FF2B5EF4-FFF2-40B4-BE49-F238E27FC236}">
                  <a16:creationId xmlns:a16="http://schemas.microsoft.com/office/drawing/2014/main" id="{8735F5AB-57F5-570B-2754-F7AEFC5830E9}"/>
                </a:ext>
              </a:extLst>
            </p:cNvPr>
            <p:cNvCxnSpPr/>
            <p:nvPr/>
          </p:nvCxnSpPr>
          <p:spPr>
            <a:xfrm flipV="1">
              <a:off x="3510379" y="8968419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矢印コネクタ 288">
              <a:extLst>
                <a:ext uri="{FF2B5EF4-FFF2-40B4-BE49-F238E27FC236}">
                  <a16:creationId xmlns:a16="http://schemas.microsoft.com/office/drawing/2014/main" id="{1BA6BE0B-82F7-AB62-E164-F84D1551BF7D}"/>
                </a:ext>
              </a:extLst>
            </p:cNvPr>
            <p:cNvCxnSpPr/>
            <p:nvPr/>
          </p:nvCxnSpPr>
          <p:spPr>
            <a:xfrm>
              <a:off x="4298965" y="8064070"/>
              <a:ext cx="0" cy="101762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テキスト ボックス 289">
              <a:extLst>
                <a:ext uri="{FF2B5EF4-FFF2-40B4-BE49-F238E27FC236}">
                  <a16:creationId xmlns:a16="http://schemas.microsoft.com/office/drawing/2014/main" id="{6AC0206B-2354-6783-43EC-EE24B0552732}"/>
                </a:ext>
              </a:extLst>
            </p:cNvPr>
            <p:cNvSpPr txBox="1"/>
            <p:nvPr/>
          </p:nvSpPr>
          <p:spPr>
            <a:xfrm flipH="1">
              <a:off x="4165203" y="8567391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291" name="テキスト ボックス 290">
              <a:extLst>
                <a:ext uri="{FF2B5EF4-FFF2-40B4-BE49-F238E27FC236}">
                  <a16:creationId xmlns:a16="http://schemas.microsoft.com/office/drawing/2014/main" id="{78C876B8-4890-BDD9-DCE4-840F6B0FEF2F}"/>
                </a:ext>
              </a:extLst>
            </p:cNvPr>
            <p:cNvSpPr txBox="1"/>
            <p:nvPr/>
          </p:nvSpPr>
          <p:spPr>
            <a:xfrm flipH="1">
              <a:off x="3667966" y="8931544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92" name="直線コネクタ 291">
              <a:extLst>
                <a:ext uri="{FF2B5EF4-FFF2-40B4-BE49-F238E27FC236}">
                  <a16:creationId xmlns:a16="http://schemas.microsoft.com/office/drawing/2014/main" id="{165FB614-5F66-1D07-F788-DBBDE7B7F51D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65" y="8877546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矢印コネクタ 292">
              <a:extLst>
                <a:ext uri="{FF2B5EF4-FFF2-40B4-BE49-F238E27FC236}">
                  <a16:creationId xmlns:a16="http://schemas.microsoft.com/office/drawing/2014/main" id="{066854E5-D7EB-B5B1-6843-70464E75A685}"/>
                </a:ext>
              </a:extLst>
            </p:cNvPr>
            <p:cNvCxnSpPr/>
            <p:nvPr/>
          </p:nvCxnSpPr>
          <p:spPr>
            <a:xfrm>
              <a:off x="3281343" y="9270247"/>
              <a:ext cx="1017621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4" name="テキスト ボックス 293">
              <a:extLst>
                <a:ext uri="{FF2B5EF4-FFF2-40B4-BE49-F238E27FC236}">
                  <a16:creationId xmlns:a16="http://schemas.microsoft.com/office/drawing/2014/main" id="{2485CC70-1863-4B2C-04BE-DC271FD8A1F5}"/>
                </a:ext>
              </a:extLst>
            </p:cNvPr>
            <p:cNvSpPr txBox="1"/>
            <p:nvPr/>
          </p:nvSpPr>
          <p:spPr>
            <a:xfrm flipH="1">
              <a:off x="3739767" y="9270889"/>
              <a:ext cx="85510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</p:grpSp>
      <p:grpSp>
        <p:nvGrpSpPr>
          <p:cNvPr id="258" name="グループ化 257">
            <a:extLst>
              <a:ext uri="{FF2B5EF4-FFF2-40B4-BE49-F238E27FC236}">
                <a16:creationId xmlns:a16="http://schemas.microsoft.com/office/drawing/2014/main" id="{23476EEC-6C11-E184-48D4-806C24FFB690}"/>
              </a:ext>
            </a:extLst>
          </p:cNvPr>
          <p:cNvGrpSpPr/>
          <p:nvPr/>
        </p:nvGrpSpPr>
        <p:grpSpPr>
          <a:xfrm>
            <a:off x="3637755" y="7939484"/>
            <a:ext cx="1079502" cy="1367267"/>
            <a:chOff x="3281360" y="8064060"/>
            <a:chExt cx="1017626" cy="1288903"/>
          </a:xfrm>
        </p:grpSpPr>
        <p:cxnSp>
          <p:nvCxnSpPr>
            <p:cNvPr id="259" name="直線コネクタ 258">
              <a:extLst>
                <a:ext uri="{FF2B5EF4-FFF2-40B4-BE49-F238E27FC236}">
                  <a16:creationId xmlns:a16="http://schemas.microsoft.com/office/drawing/2014/main" id="{8D043887-BE8A-11A9-EAAA-1FA0928F92D2}"/>
                </a:ext>
              </a:extLst>
            </p:cNvPr>
            <p:cNvCxnSpPr/>
            <p:nvPr/>
          </p:nvCxnSpPr>
          <p:spPr>
            <a:xfrm flipH="1">
              <a:off x="3281360" y="8970839"/>
              <a:ext cx="226139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>
              <a:extLst>
                <a:ext uri="{FF2B5EF4-FFF2-40B4-BE49-F238E27FC236}">
                  <a16:creationId xmlns:a16="http://schemas.microsoft.com/office/drawing/2014/main" id="{3A5ED7C9-66C1-CCBA-CCC4-AF5B03ACD020}"/>
                </a:ext>
              </a:extLst>
            </p:cNvPr>
            <p:cNvCxnSpPr/>
            <p:nvPr/>
          </p:nvCxnSpPr>
          <p:spPr>
            <a:xfrm flipH="1">
              <a:off x="3507499" y="8856103"/>
              <a:ext cx="0" cy="113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>
              <a:extLst>
                <a:ext uri="{FF2B5EF4-FFF2-40B4-BE49-F238E27FC236}">
                  <a16:creationId xmlns:a16="http://schemas.microsoft.com/office/drawing/2014/main" id="{3BCAB9C3-6D4E-DCD3-1BDD-EA2F54313034}"/>
                </a:ext>
              </a:extLst>
            </p:cNvPr>
            <p:cNvCxnSpPr/>
            <p:nvPr/>
          </p:nvCxnSpPr>
          <p:spPr>
            <a:xfrm flipH="1">
              <a:off x="3507499" y="8066437"/>
              <a:ext cx="791487" cy="7914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>
              <a:extLst>
                <a:ext uri="{FF2B5EF4-FFF2-40B4-BE49-F238E27FC236}">
                  <a16:creationId xmlns:a16="http://schemas.microsoft.com/office/drawing/2014/main" id="{8AC10392-2897-8436-2171-3053E770B579}"/>
                </a:ext>
              </a:extLst>
            </p:cNvPr>
            <p:cNvCxnSpPr/>
            <p:nvPr/>
          </p:nvCxnSpPr>
          <p:spPr>
            <a:xfrm flipH="1">
              <a:off x="3506952" y="8970839"/>
              <a:ext cx="0" cy="15829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矢印コネクタ 262">
              <a:extLst>
                <a:ext uri="{FF2B5EF4-FFF2-40B4-BE49-F238E27FC236}">
                  <a16:creationId xmlns:a16="http://schemas.microsoft.com/office/drawing/2014/main" id="{9EADA5B8-0882-0FDE-E3D1-C49592877ABC}"/>
                </a:ext>
              </a:extLst>
            </p:cNvPr>
            <p:cNvCxnSpPr/>
            <p:nvPr/>
          </p:nvCxnSpPr>
          <p:spPr>
            <a:xfrm flipH="1">
              <a:off x="3554148" y="8855340"/>
              <a:ext cx="0" cy="11307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E368ED80-BBD3-5EEA-5A22-AD51C08F1282}"/>
                </a:ext>
              </a:extLst>
            </p:cNvPr>
            <p:cNvCxnSpPr>
              <a:cxnSpLocks/>
            </p:cNvCxnSpPr>
            <p:nvPr/>
          </p:nvCxnSpPr>
          <p:spPr>
            <a:xfrm>
              <a:off x="3513137" y="8857924"/>
              <a:ext cx="147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矢印コネクタ 264">
              <a:extLst>
                <a:ext uri="{FF2B5EF4-FFF2-40B4-BE49-F238E27FC236}">
                  <a16:creationId xmlns:a16="http://schemas.microsoft.com/office/drawing/2014/main" id="{BF46B5E8-CD68-BD37-FD16-C3F2A0399953}"/>
                </a:ext>
              </a:extLst>
            </p:cNvPr>
            <p:cNvCxnSpPr/>
            <p:nvPr/>
          </p:nvCxnSpPr>
          <p:spPr>
            <a:xfrm flipH="1">
              <a:off x="3657157" y="8860305"/>
              <a:ext cx="0" cy="22613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6" name="テキスト ボックス 265">
              <a:extLst>
                <a:ext uri="{FF2B5EF4-FFF2-40B4-BE49-F238E27FC236}">
                  <a16:creationId xmlns:a16="http://schemas.microsoft.com/office/drawing/2014/main" id="{B795A804-B201-EC1C-8457-A25AD5129A39}"/>
                </a:ext>
              </a:extLst>
            </p:cNvPr>
            <p:cNvSpPr txBox="1"/>
            <p:nvPr/>
          </p:nvSpPr>
          <p:spPr>
            <a:xfrm flipH="1">
              <a:off x="3574252" y="8869158"/>
              <a:ext cx="55596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267" name="直線矢印コネクタ 266">
              <a:extLst>
                <a:ext uri="{FF2B5EF4-FFF2-40B4-BE49-F238E27FC236}">
                  <a16:creationId xmlns:a16="http://schemas.microsoft.com/office/drawing/2014/main" id="{1BDD2D57-18E9-E335-D2F7-D3BCBA0FC6F8}"/>
                </a:ext>
              </a:extLst>
            </p:cNvPr>
            <p:cNvCxnSpPr/>
            <p:nvPr/>
          </p:nvCxnSpPr>
          <p:spPr>
            <a:xfrm>
              <a:off x="3281360" y="9130070"/>
              <a:ext cx="22613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テキスト ボックス 267">
              <a:extLst>
                <a:ext uri="{FF2B5EF4-FFF2-40B4-BE49-F238E27FC236}">
                  <a16:creationId xmlns:a16="http://schemas.microsoft.com/office/drawing/2014/main" id="{C73BFF90-48A8-C5A9-6BE4-3E90269E4032}"/>
                </a:ext>
              </a:extLst>
            </p:cNvPr>
            <p:cNvSpPr txBox="1"/>
            <p:nvPr/>
          </p:nvSpPr>
          <p:spPr>
            <a:xfrm flipH="1">
              <a:off x="3349588" y="9131357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69" name="直線コネクタ 268">
              <a:extLst>
                <a:ext uri="{FF2B5EF4-FFF2-40B4-BE49-F238E27FC236}">
                  <a16:creationId xmlns:a16="http://schemas.microsoft.com/office/drawing/2014/main" id="{91A422D8-4229-6330-EEC0-C5272F66848F}"/>
                </a:ext>
              </a:extLst>
            </p:cNvPr>
            <p:cNvCxnSpPr/>
            <p:nvPr/>
          </p:nvCxnSpPr>
          <p:spPr>
            <a:xfrm flipV="1">
              <a:off x="3510397" y="8968410"/>
              <a:ext cx="67842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矢印コネクタ 269">
              <a:extLst>
                <a:ext uri="{FF2B5EF4-FFF2-40B4-BE49-F238E27FC236}">
                  <a16:creationId xmlns:a16="http://schemas.microsoft.com/office/drawing/2014/main" id="{E6A00164-D414-4011-27D8-52B149BD0373}"/>
                </a:ext>
              </a:extLst>
            </p:cNvPr>
            <p:cNvCxnSpPr/>
            <p:nvPr/>
          </p:nvCxnSpPr>
          <p:spPr>
            <a:xfrm>
              <a:off x="4298986" y="8064060"/>
              <a:ext cx="0" cy="101762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テキスト ボックス 270">
              <a:extLst>
                <a:ext uri="{FF2B5EF4-FFF2-40B4-BE49-F238E27FC236}">
                  <a16:creationId xmlns:a16="http://schemas.microsoft.com/office/drawing/2014/main" id="{5474DB0E-75FB-FF60-1C43-9A190D7E8C99}"/>
                </a:ext>
              </a:extLst>
            </p:cNvPr>
            <p:cNvSpPr txBox="1"/>
            <p:nvPr/>
          </p:nvSpPr>
          <p:spPr>
            <a:xfrm flipH="1">
              <a:off x="4165223" y="8567376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272" name="テキスト ボックス 271">
              <a:extLst>
                <a:ext uri="{FF2B5EF4-FFF2-40B4-BE49-F238E27FC236}">
                  <a16:creationId xmlns:a16="http://schemas.microsoft.com/office/drawing/2014/main" id="{228E854D-E1EE-A1D8-9FCD-B2AC5EC9C08F}"/>
                </a:ext>
              </a:extLst>
            </p:cNvPr>
            <p:cNvSpPr txBox="1"/>
            <p:nvPr/>
          </p:nvSpPr>
          <p:spPr>
            <a:xfrm flipH="1">
              <a:off x="3654515" y="8920304"/>
              <a:ext cx="111192" cy="10674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8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</a:p>
          </p:txBody>
        </p:sp>
        <p:cxnSp>
          <p:nvCxnSpPr>
            <p:cNvPr id="273" name="直線コネクタ 272">
              <a:extLst>
                <a:ext uri="{FF2B5EF4-FFF2-40B4-BE49-F238E27FC236}">
                  <a16:creationId xmlns:a16="http://schemas.microsoft.com/office/drawing/2014/main" id="{33A0A95F-5F11-0DB7-2B2B-4823C3AFB77E}"/>
                </a:ext>
              </a:extLst>
            </p:cNvPr>
            <p:cNvCxnSpPr>
              <a:cxnSpLocks/>
            </p:cNvCxnSpPr>
            <p:nvPr/>
          </p:nvCxnSpPr>
          <p:spPr>
            <a:xfrm>
              <a:off x="4298986" y="8877534"/>
              <a:ext cx="0" cy="40299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矢印コネクタ 273">
              <a:extLst>
                <a:ext uri="{FF2B5EF4-FFF2-40B4-BE49-F238E27FC236}">
                  <a16:creationId xmlns:a16="http://schemas.microsoft.com/office/drawing/2014/main" id="{60473C27-DF7D-2397-F4E2-D043AA8F6116}"/>
                </a:ext>
              </a:extLst>
            </p:cNvPr>
            <p:cNvCxnSpPr/>
            <p:nvPr/>
          </p:nvCxnSpPr>
          <p:spPr>
            <a:xfrm>
              <a:off x="3281360" y="9270234"/>
              <a:ext cx="1017626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5" name="テキスト ボックス 274">
              <a:extLst>
                <a:ext uri="{FF2B5EF4-FFF2-40B4-BE49-F238E27FC236}">
                  <a16:creationId xmlns:a16="http://schemas.microsoft.com/office/drawing/2014/main" id="{90BD9F62-AA5C-1409-695F-135257B150B6}"/>
                </a:ext>
              </a:extLst>
            </p:cNvPr>
            <p:cNvSpPr txBox="1"/>
            <p:nvPr/>
          </p:nvSpPr>
          <p:spPr>
            <a:xfrm flipH="1">
              <a:off x="3739778" y="9270872"/>
              <a:ext cx="85511" cy="8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45</a:t>
              </a:r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04B33C5D-5542-8F8C-CC53-062079585C4C}"/>
                </a:ext>
              </a:extLst>
            </p:cNvPr>
            <p:cNvSpPr txBox="1"/>
            <p:nvPr/>
          </p:nvSpPr>
          <p:spPr>
            <a:xfrm flipH="1">
              <a:off x="3605093" y="9202032"/>
              <a:ext cx="90667" cy="8704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600">
                  <a:latin typeface="メイリオ" panose="020B0604030504040204" pitchFamily="50" charset="-128"/>
                  <a:ea typeface="メイリオ" panose="020B0604030504040204" pitchFamily="50" charset="-128"/>
                </a:rPr>
                <a:t>33</a:t>
              </a:r>
              <a:endPara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60D46E91-A0CA-C544-3D61-74BE2D385444}"/>
              </a:ext>
            </a:extLst>
          </p:cNvPr>
          <p:cNvCxnSpPr>
            <a:cxnSpLocks/>
          </p:cNvCxnSpPr>
          <p:nvPr/>
        </p:nvCxnSpPr>
        <p:spPr>
          <a:xfrm>
            <a:off x="3639341" y="8958253"/>
            <a:ext cx="0" cy="2778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コネクタ 347">
            <a:extLst>
              <a:ext uri="{FF2B5EF4-FFF2-40B4-BE49-F238E27FC236}">
                <a16:creationId xmlns:a16="http://schemas.microsoft.com/office/drawing/2014/main" id="{B9F53950-A09B-81BF-7867-21DBED725BE3}"/>
              </a:ext>
            </a:extLst>
          </p:cNvPr>
          <p:cNvCxnSpPr>
            <a:cxnSpLocks/>
          </p:cNvCxnSpPr>
          <p:nvPr/>
        </p:nvCxnSpPr>
        <p:spPr>
          <a:xfrm>
            <a:off x="3157537" y="8958253"/>
            <a:ext cx="0" cy="2905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テキスト ボックス 352">
            <a:extLst>
              <a:ext uri="{FF2B5EF4-FFF2-40B4-BE49-F238E27FC236}">
                <a16:creationId xmlns:a16="http://schemas.microsoft.com/office/drawing/2014/main" id="{6CBA42A3-B9FB-0C9E-2AEE-52BD6BAA578A}"/>
              </a:ext>
            </a:extLst>
          </p:cNvPr>
          <p:cNvSpPr txBox="1"/>
          <p:nvPr/>
        </p:nvSpPr>
        <p:spPr>
          <a:xfrm>
            <a:off x="3319466" y="9077210"/>
            <a:ext cx="15954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芝生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356" name="直線コネクタ 355">
            <a:extLst>
              <a:ext uri="{FF2B5EF4-FFF2-40B4-BE49-F238E27FC236}">
                <a16:creationId xmlns:a16="http://schemas.microsoft.com/office/drawing/2014/main" id="{89F1AEA7-38C3-13C5-C0DB-C2A5E8EBF565}"/>
              </a:ext>
            </a:extLst>
          </p:cNvPr>
          <p:cNvCxnSpPr>
            <a:cxnSpLocks/>
          </p:cNvCxnSpPr>
          <p:nvPr/>
        </p:nvCxnSpPr>
        <p:spPr>
          <a:xfrm>
            <a:off x="4325973" y="8954768"/>
            <a:ext cx="117265" cy="122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E70A30C4-83A7-514B-251E-CA0E2A3D8610}"/>
              </a:ext>
            </a:extLst>
          </p:cNvPr>
          <p:cNvSpPr txBox="1"/>
          <p:nvPr/>
        </p:nvSpPr>
        <p:spPr>
          <a:xfrm>
            <a:off x="4286254" y="8860516"/>
            <a:ext cx="15954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道路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6CB4B900-EED1-6F4C-5D96-0E890054593D}"/>
              </a:ext>
            </a:extLst>
          </p:cNvPr>
          <p:cNvSpPr txBox="1"/>
          <p:nvPr/>
        </p:nvSpPr>
        <p:spPr>
          <a:xfrm>
            <a:off x="4089403" y="7677035"/>
            <a:ext cx="32067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>
                <a:latin typeface="+mn-ea"/>
              </a:rPr>
              <a:t>地面</a:t>
            </a:r>
            <a:r>
              <a:rPr kumimoji="1" lang="en-US" altLang="ja-JP" sz="600">
                <a:latin typeface="+mn-ea"/>
              </a:rPr>
              <a:t>(</a:t>
            </a:r>
            <a:r>
              <a:rPr kumimoji="1" lang="ja-JP" altLang="en-US" sz="600">
                <a:latin typeface="+mn-ea"/>
              </a:rPr>
              <a:t>土</a:t>
            </a:r>
            <a:r>
              <a:rPr kumimoji="1" lang="en-US" altLang="ja-JP" sz="600">
                <a:latin typeface="+mn-ea"/>
              </a:rPr>
              <a:t>)</a:t>
            </a:r>
            <a:endParaRPr kumimoji="1" lang="ja-JP" altLang="en-US" sz="600" dirty="0">
              <a:latin typeface="+mn-ea"/>
            </a:endParaRPr>
          </a:p>
        </p:txBody>
      </p:sp>
      <p:cxnSp>
        <p:nvCxnSpPr>
          <p:cNvPr id="361" name="直線コネクタ 360">
            <a:extLst>
              <a:ext uri="{FF2B5EF4-FFF2-40B4-BE49-F238E27FC236}">
                <a16:creationId xmlns:a16="http://schemas.microsoft.com/office/drawing/2014/main" id="{63639398-F1DD-A514-467B-DC6D1F1EC6DA}"/>
              </a:ext>
            </a:extLst>
          </p:cNvPr>
          <p:cNvCxnSpPr>
            <a:cxnSpLocks/>
          </p:cNvCxnSpPr>
          <p:nvPr/>
        </p:nvCxnSpPr>
        <p:spPr>
          <a:xfrm>
            <a:off x="4455316" y="8958253"/>
            <a:ext cx="0" cy="22067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365">
            <a:extLst>
              <a:ext uri="{FF2B5EF4-FFF2-40B4-BE49-F238E27FC236}">
                <a16:creationId xmlns:a16="http://schemas.microsoft.com/office/drawing/2014/main" id="{E7817CF7-85D4-4CB2-6BFF-C8BA015C5676}"/>
              </a:ext>
            </a:extLst>
          </p:cNvPr>
          <p:cNvCxnSpPr>
            <a:cxnSpLocks/>
          </p:cNvCxnSpPr>
          <p:nvPr/>
        </p:nvCxnSpPr>
        <p:spPr>
          <a:xfrm>
            <a:off x="2414588" y="9142791"/>
            <a:ext cx="74136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8" name="直線コネクタ 367">
            <a:extLst>
              <a:ext uri="{FF2B5EF4-FFF2-40B4-BE49-F238E27FC236}">
                <a16:creationId xmlns:a16="http://schemas.microsoft.com/office/drawing/2014/main" id="{C03874BC-C90D-8CBF-F041-AF8282D013E0}"/>
              </a:ext>
            </a:extLst>
          </p:cNvPr>
          <p:cNvCxnSpPr>
            <a:cxnSpLocks/>
          </p:cNvCxnSpPr>
          <p:nvPr/>
        </p:nvCxnSpPr>
        <p:spPr>
          <a:xfrm>
            <a:off x="2414585" y="9039225"/>
            <a:ext cx="0" cy="1539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直線コネクタ 371">
            <a:extLst>
              <a:ext uri="{FF2B5EF4-FFF2-40B4-BE49-F238E27FC236}">
                <a16:creationId xmlns:a16="http://schemas.microsoft.com/office/drawing/2014/main" id="{92367976-B5CB-F53F-2627-628C108F7114}"/>
              </a:ext>
            </a:extLst>
          </p:cNvPr>
          <p:cNvCxnSpPr>
            <a:cxnSpLocks/>
          </p:cNvCxnSpPr>
          <p:nvPr/>
        </p:nvCxnSpPr>
        <p:spPr>
          <a:xfrm>
            <a:off x="1483519" y="9019381"/>
            <a:ext cx="3602831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9D9FFA29-4AA6-0E55-A463-BA16644CA69C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76" name="テキスト ボックス 375">
            <a:extLst>
              <a:ext uri="{FF2B5EF4-FFF2-40B4-BE49-F238E27FC236}">
                <a16:creationId xmlns:a16="http://schemas.microsoft.com/office/drawing/2014/main" id="{60C61F96-EE6E-E4F1-CFD2-C2302952EF66}"/>
              </a:ext>
            </a:extLst>
          </p:cNvPr>
          <p:cNvSpPr txBox="1"/>
          <p:nvPr/>
        </p:nvSpPr>
        <p:spPr>
          <a:xfrm>
            <a:off x="5506720" y="6221966"/>
            <a:ext cx="619760" cy="252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graphicFrame>
        <p:nvGraphicFramePr>
          <p:cNvPr id="377" name="表 376">
            <a:extLst>
              <a:ext uri="{FF2B5EF4-FFF2-40B4-BE49-F238E27FC236}">
                <a16:creationId xmlns:a16="http://schemas.microsoft.com/office/drawing/2014/main" id="{4AA80DCB-A27B-5990-22D5-8E75AF7BC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406375"/>
              </p:ext>
            </p:extLst>
          </p:nvPr>
        </p:nvGraphicFramePr>
        <p:xfrm>
          <a:off x="91351" y="315714"/>
          <a:ext cx="4109968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れいんぼぱーくなんじょうぐらうんど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レインボーパーク南条グラウンド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CN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福井県南条郡南越前町東大道</a:t>
                      </a:r>
                      <a:r>
                        <a:rPr kumimoji="1" lang="en-US" altLang="zh-CN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37−</a:t>
                      </a:r>
                      <a:r>
                        <a:rPr kumimoji="1" lang="zh-CN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６−２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南越前町　観光まちづくり課 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(0778-47-8002)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N35°49’44.27"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0°/140°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E136°12’01.22"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180°/320°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378" name="表 377">
            <a:extLst>
              <a:ext uri="{FF2B5EF4-FFF2-40B4-BE49-F238E27FC236}">
                <a16:creationId xmlns:a16="http://schemas.microsoft.com/office/drawing/2014/main" id="{F0571426-339F-3E84-01A2-5CCD77C0F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565957"/>
              </p:ext>
            </p:extLst>
          </p:nvPr>
        </p:nvGraphicFramePr>
        <p:xfrm>
          <a:off x="4201034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245ft</a:t>
                      </a:r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74.7m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20.0m×20.0m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グラウンド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42D8DA4-899C-C172-2EFC-7F8F5EBB669B}"/>
              </a:ext>
            </a:extLst>
          </p:cNvPr>
          <p:cNvSpPr txBox="1"/>
          <p:nvPr/>
        </p:nvSpPr>
        <p:spPr>
          <a:xfrm>
            <a:off x="5118100" y="8969261"/>
            <a:ext cx="1301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>
                <a:latin typeface="+mn-ea"/>
              </a:rPr>
              <a:t>Lv</a:t>
            </a:r>
            <a:endParaRPr kumimoji="1" lang="ja-JP" altLang="en-US" sz="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91474" y="523238"/>
            <a:ext cx="4134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>
                <a:latin typeface="メイリオ" panose="020B0604030504040204" pitchFamily="50" charset="-128"/>
                <a:ea typeface="メイリオ" panose="020B0604030504040204" pitchFamily="50" charset="-128"/>
              </a:rPr>
              <a:t>レインボーパーク南条グラウンド　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sp>
        <p:nvSpPr>
          <p:cNvPr id="14" name="フリーフォーム 7">
            <a:extLst>
              <a:ext uri="{FF2B5EF4-FFF2-40B4-BE49-F238E27FC236}">
                <a16:creationId xmlns:a16="http://schemas.microsoft.com/office/drawing/2014/main" id="{E4678F69-F9DD-25C9-D806-44B3B1CB3396}"/>
              </a:ext>
            </a:extLst>
          </p:cNvPr>
          <p:cNvSpPr/>
          <p:nvPr/>
        </p:nvSpPr>
        <p:spPr>
          <a:xfrm>
            <a:off x="7668630" y="10044463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E08A27F1-3F46-53ED-4D15-7F9BE6802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97" y="950360"/>
            <a:ext cx="6134956" cy="79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91E12-9ABD-4D59-A4B9-28FDB682E4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9B0275-4886-4BE7-8F03-174A40DDD102}">
  <ds:schemaRefs>
    <ds:schemaRef ds:uri="http://www.w3.org/XML/1998/namespace"/>
    <ds:schemaRef ds:uri="59a962ed-5da6-44c6-adf1-106de9fda96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501ebfed-a5c5-4b57-a5d2-f2f8491593e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C67640-949D-4AEC-A802-A8B115E076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2587</TotalTime>
  <Words>318</Words>
  <Application>Microsoft Office PowerPoint</Application>
  <PresentationFormat>A4 210 x 297 mm</PresentationFormat>
  <Paragraphs>118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204</cp:revision>
  <cp:lastPrinted>2024-02-01T01:19:12Z</cp:lastPrinted>
  <dcterms:created xsi:type="dcterms:W3CDTF">2022-09-13T07:10:35Z</dcterms:created>
  <dcterms:modified xsi:type="dcterms:W3CDTF">2024-06-25T06:18:03Z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