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96" r:id="rId5"/>
    <p:sldId id="290" r:id="rId6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CFF"/>
    <a:srgbClr val="FF99CC"/>
    <a:srgbClr val="A9D18E"/>
    <a:srgbClr val="FFD966"/>
    <a:srgbClr val="FFF2CC"/>
    <a:srgbClr val="FF7C80"/>
    <a:srgbClr val="E2F0D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67" autoAdjust="0"/>
    <p:restoredTop sz="96391" autoAdjust="0"/>
  </p:normalViewPr>
  <p:slideViewPr>
    <p:cSldViewPr snapToGrid="0">
      <p:cViewPr varScale="1">
        <p:scale>
          <a:sx n="77" d="100"/>
          <a:sy n="77" d="100"/>
        </p:scale>
        <p:origin x="3546" y="96"/>
      </p:cViewPr>
      <p:guideLst/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木原 翔太" userId="3a0c2bc4-7249-4f8d-adca-b0fdd41eb65b" providerId="ADAL" clId="{2FE11DCF-1CCB-4CFB-9CF5-ACCBB32025CD}"/>
    <pc:docChg chg="modSld">
      <pc:chgData name="木原 翔太" userId="3a0c2bc4-7249-4f8d-adca-b0fdd41eb65b" providerId="ADAL" clId="{2FE11DCF-1CCB-4CFB-9CF5-ACCBB32025CD}" dt="2024-03-05T05:28:03.028" v="13" actId="6549"/>
      <pc:docMkLst>
        <pc:docMk/>
      </pc:docMkLst>
      <pc:sldChg chg="modSp mod">
        <pc:chgData name="木原 翔太" userId="3a0c2bc4-7249-4f8d-adca-b0fdd41eb65b" providerId="ADAL" clId="{2FE11DCF-1CCB-4CFB-9CF5-ACCBB32025CD}" dt="2024-03-05T05:28:03.028" v="13" actId="6549"/>
        <pc:sldMkLst>
          <pc:docMk/>
          <pc:sldMk cId="1821581864" sldId="290"/>
        </pc:sldMkLst>
        <pc:spChg chg="mod">
          <ac:chgData name="木原 翔太" userId="3a0c2bc4-7249-4f8d-adca-b0fdd41eb65b" providerId="ADAL" clId="{2FE11DCF-1CCB-4CFB-9CF5-ACCBB32025CD}" dt="2024-03-05T05:28:03.028" v="13" actId="6549"/>
          <ac:spMkLst>
            <pc:docMk/>
            <pc:sldMk cId="1821581864" sldId="290"/>
            <ac:spMk id="4" creationId="{00000000-0000-0000-0000-000000000000}"/>
          </ac:spMkLst>
        </pc:spChg>
      </pc:sldChg>
      <pc:sldChg chg="modSp mod">
        <pc:chgData name="木原 翔太" userId="3a0c2bc4-7249-4f8d-adca-b0fdd41eb65b" providerId="ADAL" clId="{2FE11DCF-1CCB-4CFB-9CF5-ACCBB32025CD}" dt="2024-03-05T05:27:53.663" v="7" actId="6549"/>
        <pc:sldMkLst>
          <pc:docMk/>
          <pc:sldMk cId="4072568986" sldId="296"/>
        </pc:sldMkLst>
        <pc:graphicFrameChg chg="modGraphic">
          <ac:chgData name="木原 翔太" userId="3a0c2bc4-7249-4f8d-adca-b0fdd41eb65b" providerId="ADAL" clId="{2FE11DCF-1CCB-4CFB-9CF5-ACCBB32025CD}" dt="2024-03-05T05:27:53.663" v="7" actId="6549"/>
          <ac:graphicFrameMkLst>
            <pc:docMk/>
            <pc:sldMk cId="4072568986" sldId="296"/>
            <ac:graphicFrameMk id="517" creationId="{08AAF0A6-1120-31A0-03C3-32F8C615CA79}"/>
          </ac:graphicFrameMkLst>
        </pc:graphicFrameChg>
      </pc:sldChg>
    </pc:docChg>
  </pc:docChgLst>
  <pc:docChgLst>
    <pc:chgData name="牧田 依里" userId="4ca3b9d1-5dda-4ed8-a9bb-7006dad85a38" providerId="ADAL" clId="{2DD86CBC-7895-480A-B3A9-C0E92414AB59}"/>
    <pc:docChg chg="custSel modSld">
      <pc:chgData name="牧田 依里" userId="4ca3b9d1-5dda-4ed8-a9bb-7006dad85a38" providerId="ADAL" clId="{2DD86CBC-7895-480A-B3A9-C0E92414AB59}" dt="2024-06-25T06:20:08.912" v="11" actId="478"/>
      <pc:docMkLst>
        <pc:docMk/>
      </pc:docMkLst>
      <pc:sldChg chg="delSp modSp mod">
        <pc:chgData name="牧田 依里" userId="4ca3b9d1-5dda-4ed8-a9bb-7006dad85a38" providerId="ADAL" clId="{2DD86CBC-7895-480A-B3A9-C0E92414AB59}" dt="2024-06-25T06:20:08.912" v="11" actId="478"/>
        <pc:sldMkLst>
          <pc:docMk/>
          <pc:sldMk cId="1821581864" sldId="290"/>
        </pc:sldMkLst>
        <pc:spChg chg="del">
          <ac:chgData name="牧田 依里" userId="4ca3b9d1-5dda-4ed8-a9bb-7006dad85a38" providerId="ADAL" clId="{2DD86CBC-7895-480A-B3A9-C0E92414AB59}" dt="2024-06-25T06:20:08.912" v="11" actId="478"/>
          <ac:spMkLst>
            <pc:docMk/>
            <pc:sldMk cId="1821581864" sldId="290"/>
            <ac:spMk id="15" creationId="{EA327030-4EAC-CDF6-7B66-BC0D7DC8B9B7}"/>
          </ac:spMkLst>
        </pc:spChg>
        <pc:spChg chg="del">
          <ac:chgData name="牧田 依里" userId="4ca3b9d1-5dda-4ed8-a9bb-7006dad85a38" providerId="ADAL" clId="{2DD86CBC-7895-480A-B3A9-C0E92414AB59}" dt="2024-06-25T06:20:07.609" v="10" actId="478"/>
          <ac:spMkLst>
            <pc:docMk/>
            <pc:sldMk cId="1821581864" sldId="290"/>
            <ac:spMk id="16" creationId="{787BC05D-3E03-15D9-C4D5-085F40565008}"/>
          </ac:spMkLst>
        </pc:spChg>
        <pc:grpChg chg="del">
          <ac:chgData name="牧田 依里" userId="4ca3b9d1-5dda-4ed8-a9bb-7006dad85a38" providerId="ADAL" clId="{2DD86CBC-7895-480A-B3A9-C0E92414AB59}" dt="2024-06-25T06:20:06.467" v="9" actId="478"/>
          <ac:grpSpMkLst>
            <pc:docMk/>
            <pc:sldMk cId="1821581864" sldId="290"/>
            <ac:grpSpMk id="22" creationId="{BE73C4BA-1CAD-7E4E-E6F6-B2432F1751B8}"/>
          </ac:grpSpMkLst>
        </pc:grpChg>
        <pc:grpChg chg="del">
          <ac:chgData name="牧田 依里" userId="4ca3b9d1-5dda-4ed8-a9bb-7006dad85a38" providerId="ADAL" clId="{2DD86CBC-7895-480A-B3A9-C0E92414AB59}" dt="2024-06-25T06:20:06.467" v="9" actId="478"/>
          <ac:grpSpMkLst>
            <pc:docMk/>
            <pc:sldMk cId="1821581864" sldId="290"/>
            <ac:grpSpMk id="27" creationId="{A5F8E3E0-3260-0B3C-E643-4D85F7A9FB95}"/>
          </ac:grpSpMkLst>
        </pc:grpChg>
        <pc:picChg chg="del">
          <ac:chgData name="牧田 依里" userId="4ca3b9d1-5dda-4ed8-a9bb-7006dad85a38" providerId="ADAL" clId="{2DD86CBC-7895-480A-B3A9-C0E92414AB59}" dt="2024-06-25T06:20:04.085" v="8" actId="478"/>
          <ac:picMkLst>
            <pc:docMk/>
            <pc:sldMk cId="1821581864" sldId="290"/>
            <ac:picMk id="7" creationId="{D6E51CC1-7501-D904-3954-AE8FBDC09C6F}"/>
          </ac:picMkLst>
        </pc:picChg>
        <pc:cxnChg chg="mod">
          <ac:chgData name="牧田 依里" userId="4ca3b9d1-5dda-4ed8-a9bb-7006dad85a38" providerId="ADAL" clId="{2DD86CBC-7895-480A-B3A9-C0E92414AB59}" dt="2024-06-25T06:20:06.467" v="9" actId="478"/>
          <ac:cxnSpMkLst>
            <pc:docMk/>
            <pc:sldMk cId="1821581864" sldId="290"/>
            <ac:cxnSpMk id="24" creationId="{1673B2D6-4B20-BCBF-EE4D-169BAC019B95}"/>
          </ac:cxnSpMkLst>
        </pc:cxnChg>
        <pc:cxnChg chg="mod">
          <ac:chgData name="牧田 依里" userId="4ca3b9d1-5dda-4ed8-a9bb-7006dad85a38" providerId="ADAL" clId="{2DD86CBC-7895-480A-B3A9-C0E92414AB59}" dt="2024-06-25T06:20:06.467" v="9" actId="478"/>
          <ac:cxnSpMkLst>
            <pc:docMk/>
            <pc:sldMk cId="1821581864" sldId="290"/>
            <ac:cxnSpMk id="29" creationId="{96F64F50-7527-2D50-23AC-1527FA970433}"/>
          </ac:cxnSpMkLst>
        </pc:cxnChg>
      </pc:sldChg>
      <pc:sldChg chg="delSp modSp mod">
        <pc:chgData name="牧田 依里" userId="4ca3b9d1-5dda-4ed8-a9bb-7006dad85a38" providerId="ADAL" clId="{2DD86CBC-7895-480A-B3A9-C0E92414AB59}" dt="2024-06-25T06:20:01.510" v="7" actId="478"/>
        <pc:sldMkLst>
          <pc:docMk/>
          <pc:sldMk cId="4072568986" sldId="296"/>
        </pc:sldMkLst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3" creationId="{BA4DAEAF-75DD-8683-9F0E-02BE01B07C8C}"/>
          </ac:spMkLst>
        </pc:spChg>
        <pc:spChg chg="del">
          <ac:chgData name="牧田 依里" userId="4ca3b9d1-5dda-4ed8-a9bb-7006dad85a38" providerId="ADAL" clId="{2DD86CBC-7895-480A-B3A9-C0E92414AB59}" dt="2024-06-25T06:19:56.253" v="6" actId="478"/>
          <ac:spMkLst>
            <pc:docMk/>
            <pc:sldMk cId="4072568986" sldId="296"/>
            <ac:spMk id="12" creationId="{C5E78416-C730-311E-D099-357EB489CEA3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14" creationId="{4887B2FD-E753-1E31-FEA6-02282FCF409D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18" creationId="{940B14A0-3DD6-6A7B-697A-D7B5E99FE7C0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23" creationId="{8ED4F94A-5E5D-62E6-2845-2CDC25BC42A9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68" creationId="{0501AB30-A309-3C36-43BD-DC6A677162C8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69" creationId="{6C8F28E1-4EFE-0915-9F38-4E30747390A0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75" creationId="{F92B4626-BF2F-BDD3-1A17-13CD9175EFF4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76" creationId="{FEEACC2C-E212-6896-AF0F-8DA4182DB73D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147" creationId="{34AB948C-A51E-D15E-B06D-A928E0E6651C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148" creationId="{80320FC1-3FD1-5B71-45B6-9EE8253E3C34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149" creationId="{B3B0E71E-AEB9-D6A1-6CF6-10B71E01F94F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150" creationId="{50AFCB57-A63A-C4E9-D0F0-CF1C1F110CDE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151" creationId="{ED940252-1D72-6DDA-5A02-096FF68AD554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152" creationId="{02C171F2-6B18-94BD-CB26-33326B7C0356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153" creationId="{601C7C3C-467C-AA11-9DAF-31EB530C7EA5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154" creationId="{5A045840-0B78-830E-3E6B-4D9E7D53CD45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155" creationId="{DB04A993-503B-F4C4-45A5-F79FAD5AFB07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165" creationId="{E73460EC-5E6E-5CBD-799C-111FB477D076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166" creationId="{927B761B-8987-415E-C45C-1FA9B75A74CF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167" creationId="{0E5F9407-4FB7-89A5-1719-DF2FB82CE688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168" creationId="{41DDD0C9-CA83-F949-A3C5-0F67E51BDE9A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169" creationId="{5150B9AB-4504-E22D-620E-966693530DB4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171" creationId="{7EDA8213-5ABA-9004-6A3D-D0B0A6EA795D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172" creationId="{18AFE0D0-1A32-D085-2EA7-B859BB5DCEEC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173" creationId="{0AA3FDDE-76E3-1DE4-EEDD-A724F9D6E3CE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174" creationId="{CA118677-DF9B-AD2F-97AD-277212A97F94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175" creationId="{CAA52581-BF57-490E-42F1-476B1363B46F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176" creationId="{2F7F43D9-46B2-BD9C-6E73-A9F66001119E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177" creationId="{E0680CDE-EFC6-A8B8-270E-C5818F174F15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178" creationId="{0B962A45-F61C-97FE-4EBC-DC5289F2FEE3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179" creationId="{189C5E2A-57C7-7E1A-D529-A2B1CAB6D71C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180" creationId="{AABD5A9C-BE2B-8425-277A-6BD6B67708E4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183" creationId="{AE87564C-C9E6-1611-68AC-8FE8872BF713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184" creationId="{E9E6CAE6-30AA-C4B2-E6B4-664D2CD2F966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185" creationId="{0912511C-4CB5-87A4-6410-8D1C58356030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186" creationId="{3AC5EADC-5E2A-B5E7-B9E2-1E714CD1E628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187" creationId="{DDC86DEA-DDD3-F6CA-BA75-0812703A4D32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188" creationId="{7D67B058-118A-1140-6BD8-8D1165D5885E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189" creationId="{1344A50A-A443-22BD-CF7D-92BB2F83E94B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190" creationId="{309EB3FD-4E49-A134-A857-B080B176FD5E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191" creationId="{CA592DBA-8DC9-E1B1-7E18-8BE6EF64B1E1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192" creationId="{2E2902BC-5060-890B-BDCC-51B5A56B98D3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193" creationId="{B3924E2A-4319-AFB6-CB26-BC642B4AD31F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194" creationId="{54D2A6A7-E3A9-CA07-8BB8-59E1821F9C67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195" creationId="{972955A2-0228-873F-0878-AD3406B625E7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196" creationId="{A68BD6D9-8439-8369-ADD9-0B9E1F49C1F7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197" creationId="{4575B917-5E64-3BF6-E9BE-B17938283DA3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198" creationId="{CD3DC7D6-3042-D534-33CE-CEC02D8E5648}"/>
          </ac:spMkLst>
        </pc:spChg>
        <pc:spChg chg="del">
          <ac:chgData name="牧田 依里" userId="4ca3b9d1-5dda-4ed8-a9bb-7006dad85a38" providerId="ADAL" clId="{2DD86CBC-7895-480A-B3A9-C0E92414AB59}" dt="2024-06-25T06:19:53.731" v="4" actId="478"/>
          <ac:spMkLst>
            <pc:docMk/>
            <pc:sldMk cId="4072568986" sldId="296"/>
            <ac:spMk id="200" creationId="{A8192BCB-2A8A-EBBC-9E44-C57C65C8AD75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201" creationId="{F720EDAD-B030-8D63-818C-BA73E94B3248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202" creationId="{25D0B170-1E94-DF0A-1659-BA6D0C6079F8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203" creationId="{90EDEA10-46D2-1506-E656-4B253260BBE4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206" creationId="{033A9BF7-375F-B881-90D1-EEDF2F3D0078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208" creationId="{004C5BF9-F4C2-EA9E-2344-522F032B0C73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209" creationId="{69CE53DA-F599-635E-33B2-D3D19867232A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210" creationId="{AAB71B5E-78F5-9534-5AD1-A33A21903050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211" creationId="{55EEFC59-48A9-E39B-2A43-6251A75AADD1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216" creationId="{2B511EC3-616B-6238-6455-E993843221A7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217" creationId="{84C417D4-4BB9-5B21-BE62-B59EBE54C59B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225" creationId="{67873871-D860-11D6-E879-BB4EA6BC7BC6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226" creationId="{74F7B90A-E7D6-D063-9DCB-ED600C44FC96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229" creationId="{1F10B9F2-D546-CFB9-5ACB-30C486E53F62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233" creationId="{95991FE8-222B-4B46-E885-72B7E48ED2E8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234" creationId="{A5994C68-8190-EC80-4383-A1C2662A171A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239" creationId="{EBDACAEE-4749-F8BB-381C-E3FF449E83E1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240" creationId="{18BC4E14-4E26-68A7-D34E-B940E13811B1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242" creationId="{95D333BC-80F8-871F-1821-8ED4A75222A3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244" creationId="{B8EAD460-2525-77E6-245B-17B6ACE76E0F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245" creationId="{79F162E7-AEDE-F92F-B504-FA6FAD7A08B6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246" creationId="{7A50E0D1-7E89-0FF3-9ECE-ADF677CD1BCC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248" creationId="{BDACA207-03E9-3D28-4178-829BB00B3D3B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254" creationId="{E4AE6AFA-BA1D-B18A-2A98-BB6CD1112857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265" creationId="{6B1C1572-047A-A540-2699-D4FDB82BED2F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267" creationId="{42C7E620-A304-1CE1-3C4B-815721EAB383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273" creationId="{6DE1DA68-15E7-3F9D-7968-0718259730B4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276" creationId="{F6AEE8C8-95CE-3398-C38A-B20CC2196D14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277" creationId="{D366B20A-8A24-0469-DE9B-8B797428A10C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280" creationId="{39A181EF-63BF-E45D-D465-63190D5CC517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281" creationId="{DF86F55A-18B1-58EC-2AB4-910AD464C5D8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283" creationId="{549A9AB0-FEC4-1156-55C5-427A15CD705F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284" creationId="{22D8A22E-AB7B-3407-3948-25916430F9A9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285" creationId="{3332620B-25EE-931A-D64D-8E87C0CA2EB6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286" creationId="{8E1F0B81-E7D5-C042-84B8-41458CFBE2F4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287" creationId="{A5FFDDA9-609E-E9CD-1873-E1A739B164CA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288" creationId="{730E3464-0F81-CFEA-8C00-6E80B32DDCA2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289" creationId="{CE157E29-3E29-1A55-19B5-BFB8EE1322F7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290" creationId="{6B92E681-A89B-CE71-C253-6F8FC67E6A00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293" creationId="{DC7FBCB8-5F79-94DB-3CA6-324108A50906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294" creationId="{CDAC2A0B-7FE8-F2E0-1C20-60343E72E014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299" creationId="{9EFA454F-BB1B-1B68-9513-9242744EE68E}"/>
          </ac:spMkLst>
        </pc:spChg>
        <pc:spChg chg="del">
          <ac:chgData name="牧田 依里" userId="4ca3b9d1-5dda-4ed8-a9bb-7006dad85a38" providerId="ADAL" clId="{2DD86CBC-7895-480A-B3A9-C0E92414AB59}" dt="2024-06-25T06:20:01.510" v="7" actId="478"/>
          <ac:spMkLst>
            <pc:docMk/>
            <pc:sldMk cId="4072568986" sldId="296"/>
            <ac:spMk id="311" creationId="{187ACE25-3006-6D9D-28C0-D2B099086462}"/>
          </ac:spMkLst>
        </pc:spChg>
        <pc:grpChg chg="del">
          <ac:chgData name="牧田 依里" userId="4ca3b9d1-5dda-4ed8-a9bb-7006dad85a38" providerId="ADAL" clId="{2DD86CBC-7895-480A-B3A9-C0E92414AB59}" dt="2024-06-25T06:19:52.613" v="3" actId="478"/>
          <ac:grpSpMkLst>
            <pc:docMk/>
            <pc:sldMk cId="4072568986" sldId="296"/>
            <ac:grpSpMk id="86" creationId="{46471364-5A3B-2705-44C6-4A480A8EC742}"/>
          </ac:grpSpMkLst>
        </pc:grpChg>
        <pc:grpChg chg="del">
          <ac:chgData name="牧田 依里" userId="4ca3b9d1-5dda-4ed8-a9bb-7006dad85a38" providerId="ADAL" clId="{2DD86CBC-7895-480A-B3A9-C0E92414AB59}" dt="2024-06-25T06:19:54.579" v="5" actId="478"/>
          <ac:grpSpMkLst>
            <pc:docMk/>
            <pc:sldMk cId="4072568986" sldId="296"/>
            <ac:grpSpMk id="121" creationId="{B186101E-F990-3E80-348C-402D6324FBC6}"/>
          </ac:grpSpMkLst>
        </pc:grpChg>
        <pc:picChg chg="del">
          <ac:chgData name="牧田 依里" userId="4ca3b9d1-5dda-4ed8-a9bb-7006dad85a38" providerId="ADAL" clId="{2DD86CBC-7895-480A-B3A9-C0E92414AB59}" dt="2024-06-25T06:19:50.352" v="0" actId="478"/>
          <ac:picMkLst>
            <pc:docMk/>
            <pc:sldMk cId="4072568986" sldId="296"/>
            <ac:picMk id="11" creationId="{C016E5B9-00EB-61F6-F7C3-9828BB701448}"/>
          </ac:picMkLst>
        </pc:picChg>
        <pc:picChg chg="del">
          <ac:chgData name="牧田 依里" userId="4ca3b9d1-5dda-4ed8-a9bb-7006dad85a38" providerId="ADAL" clId="{2DD86CBC-7895-480A-B3A9-C0E92414AB59}" dt="2024-06-25T06:19:51.210" v="1" actId="478"/>
          <ac:picMkLst>
            <pc:docMk/>
            <pc:sldMk cId="4072568986" sldId="296"/>
            <ac:picMk id="305" creationId="{E5FE3F4C-3B1E-4910-B040-E0B1600BF03D}"/>
          </ac:picMkLst>
        </pc:picChg>
        <pc:picChg chg="del">
          <ac:chgData name="牧田 依里" userId="4ca3b9d1-5dda-4ed8-a9bb-7006dad85a38" providerId="ADAL" clId="{2DD86CBC-7895-480A-B3A9-C0E92414AB59}" dt="2024-06-25T06:19:51.805" v="2" actId="478"/>
          <ac:picMkLst>
            <pc:docMk/>
            <pc:sldMk cId="4072568986" sldId="296"/>
            <ac:picMk id="388" creationId="{FD37AE50-2B34-3AAE-90E5-4CCDB6525D37}"/>
          </ac:picMkLst>
        </pc:picChg>
        <pc:cxnChg chg="del">
          <ac:chgData name="牧田 依里" userId="4ca3b9d1-5dda-4ed8-a9bb-7006dad85a38" providerId="ADAL" clId="{2DD86CBC-7895-480A-B3A9-C0E92414AB59}" dt="2024-06-25T06:20:01.510" v="7" actId="478"/>
          <ac:cxnSpMkLst>
            <pc:docMk/>
            <pc:sldMk cId="4072568986" sldId="296"/>
            <ac:cxnSpMk id="7" creationId="{A9732CE3-E366-5429-52A8-2D11343B70BD}"/>
          </ac:cxnSpMkLst>
        </pc:cxnChg>
        <pc:cxnChg chg="del">
          <ac:chgData name="牧田 依里" userId="4ca3b9d1-5dda-4ed8-a9bb-7006dad85a38" providerId="ADAL" clId="{2DD86CBC-7895-480A-B3A9-C0E92414AB59}" dt="2024-06-25T06:20:01.510" v="7" actId="478"/>
          <ac:cxnSpMkLst>
            <pc:docMk/>
            <pc:sldMk cId="4072568986" sldId="296"/>
            <ac:cxnSpMk id="15" creationId="{1C6B467C-397F-7329-2CB4-BB8B643D3034}"/>
          </ac:cxnSpMkLst>
        </pc:cxnChg>
        <pc:cxnChg chg="del">
          <ac:chgData name="牧田 依里" userId="4ca3b9d1-5dda-4ed8-a9bb-7006dad85a38" providerId="ADAL" clId="{2DD86CBC-7895-480A-B3A9-C0E92414AB59}" dt="2024-06-25T06:20:01.510" v="7" actId="478"/>
          <ac:cxnSpMkLst>
            <pc:docMk/>
            <pc:sldMk cId="4072568986" sldId="296"/>
            <ac:cxnSpMk id="20" creationId="{ED415A1A-CE91-4DEC-8B4D-F6C91DC5C294}"/>
          </ac:cxnSpMkLst>
        </pc:cxnChg>
        <pc:cxnChg chg="del">
          <ac:chgData name="牧田 依里" userId="4ca3b9d1-5dda-4ed8-a9bb-7006dad85a38" providerId="ADAL" clId="{2DD86CBC-7895-480A-B3A9-C0E92414AB59}" dt="2024-06-25T06:20:01.510" v="7" actId="478"/>
          <ac:cxnSpMkLst>
            <pc:docMk/>
            <pc:sldMk cId="4072568986" sldId="296"/>
            <ac:cxnSpMk id="24" creationId="{1756884B-B497-6F9B-8D11-D86F3644E602}"/>
          </ac:cxnSpMkLst>
        </pc:cxnChg>
        <pc:cxnChg chg="del">
          <ac:chgData name="牧田 依里" userId="4ca3b9d1-5dda-4ed8-a9bb-7006dad85a38" providerId="ADAL" clId="{2DD86CBC-7895-480A-B3A9-C0E92414AB59}" dt="2024-06-25T06:20:01.510" v="7" actId="478"/>
          <ac:cxnSpMkLst>
            <pc:docMk/>
            <pc:sldMk cId="4072568986" sldId="296"/>
            <ac:cxnSpMk id="29" creationId="{773417E5-81B0-44AB-ADDC-3FF3109C36E2}"/>
          </ac:cxnSpMkLst>
        </pc:cxnChg>
        <pc:cxnChg chg="del">
          <ac:chgData name="牧田 依里" userId="4ca3b9d1-5dda-4ed8-a9bb-7006dad85a38" providerId="ADAL" clId="{2DD86CBC-7895-480A-B3A9-C0E92414AB59}" dt="2024-06-25T06:20:01.510" v="7" actId="478"/>
          <ac:cxnSpMkLst>
            <pc:docMk/>
            <pc:sldMk cId="4072568986" sldId="296"/>
            <ac:cxnSpMk id="66" creationId="{B09C595F-214A-DE9A-3E82-3EE3F0FB2B53}"/>
          </ac:cxnSpMkLst>
        </pc:cxnChg>
        <pc:cxnChg chg="del">
          <ac:chgData name="牧田 依里" userId="4ca3b9d1-5dda-4ed8-a9bb-7006dad85a38" providerId="ADAL" clId="{2DD86CBC-7895-480A-B3A9-C0E92414AB59}" dt="2024-06-25T06:20:01.510" v="7" actId="478"/>
          <ac:cxnSpMkLst>
            <pc:docMk/>
            <pc:sldMk cId="4072568986" sldId="296"/>
            <ac:cxnSpMk id="71" creationId="{C193066F-9070-B054-5194-116A5C0E3C32}"/>
          </ac:cxnSpMkLst>
        </pc:cxnChg>
        <pc:cxnChg chg="del">
          <ac:chgData name="牧田 依里" userId="4ca3b9d1-5dda-4ed8-a9bb-7006dad85a38" providerId="ADAL" clId="{2DD86CBC-7895-480A-B3A9-C0E92414AB59}" dt="2024-06-25T06:20:01.510" v="7" actId="478"/>
          <ac:cxnSpMkLst>
            <pc:docMk/>
            <pc:sldMk cId="4072568986" sldId="296"/>
            <ac:cxnSpMk id="72" creationId="{6C72286B-68D5-B2D0-9783-6954F9BB76F3}"/>
          </ac:cxnSpMkLst>
        </pc:cxnChg>
        <pc:cxnChg chg="del">
          <ac:chgData name="牧田 依里" userId="4ca3b9d1-5dda-4ed8-a9bb-7006dad85a38" providerId="ADAL" clId="{2DD86CBC-7895-480A-B3A9-C0E92414AB59}" dt="2024-06-25T06:20:01.510" v="7" actId="478"/>
          <ac:cxnSpMkLst>
            <pc:docMk/>
            <pc:sldMk cId="4072568986" sldId="296"/>
            <ac:cxnSpMk id="83" creationId="{D864A5E1-16F0-293C-BCF5-19EE4395C37C}"/>
          </ac:cxnSpMkLst>
        </pc:cxnChg>
        <pc:cxnChg chg="mod">
          <ac:chgData name="牧田 依里" userId="4ca3b9d1-5dda-4ed8-a9bb-7006dad85a38" providerId="ADAL" clId="{2DD86CBC-7895-480A-B3A9-C0E92414AB59}" dt="2024-06-25T06:19:52.613" v="3" actId="478"/>
          <ac:cxnSpMkLst>
            <pc:docMk/>
            <pc:sldMk cId="4072568986" sldId="296"/>
            <ac:cxnSpMk id="114" creationId="{F50D9208-A602-C286-DE27-723562975F22}"/>
          </ac:cxnSpMkLst>
        </pc:cxnChg>
        <pc:cxnChg chg="mod">
          <ac:chgData name="牧田 依里" userId="4ca3b9d1-5dda-4ed8-a9bb-7006dad85a38" providerId="ADAL" clId="{2DD86CBC-7895-480A-B3A9-C0E92414AB59}" dt="2024-06-25T06:19:54.579" v="5" actId="478"/>
          <ac:cxnSpMkLst>
            <pc:docMk/>
            <pc:sldMk cId="4072568986" sldId="296"/>
            <ac:cxnSpMk id="142" creationId="{A8883380-F99B-064E-9B8A-3DC0039C5357}"/>
          </ac:cxnSpMkLst>
        </pc:cxnChg>
        <pc:cxnChg chg="del">
          <ac:chgData name="牧田 依里" userId="4ca3b9d1-5dda-4ed8-a9bb-7006dad85a38" providerId="ADAL" clId="{2DD86CBC-7895-480A-B3A9-C0E92414AB59}" dt="2024-06-25T06:20:01.510" v="7" actId="478"/>
          <ac:cxnSpMkLst>
            <pc:docMk/>
            <pc:sldMk cId="4072568986" sldId="296"/>
            <ac:cxnSpMk id="156" creationId="{B0C798D7-4082-1040-4F8E-A29C84E79900}"/>
          </ac:cxnSpMkLst>
        </pc:cxnChg>
        <pc:cxnChg chg="del">
          <ac:chgData name="牧田 依里" userId="4ca3b9d1-5dda-4ed8-a9bb-7006dad85a38" providerId="ADAL" clId="{2DD86CBC-7895-480A-B3A9-C0E92414AB59}" dt="2024-06-25T06:20:01.510" v="7" actId="478"/>
          <ac:cxnSpMkLst>
            <pc:docMk/>
            <pc:sldMk cId="4072568986" sldId="296"/>
            <ac:cxnSpMk id="157" creationId="{374A5848-2D46-F484-E207-D6364D220DD5}"/>
          </ac:cxnSpMkLst>
        </pc:cxnChg>
        <pc:cxnChg chg="del">
          <ac:chgData name="牧田 依里" userId="4ca3b9d1-5dda-4ed8-a9bb-7006dad85a38" providerId="ADAL" clId="{2DD86CBC-7895-480A-B3A9-C0E92414AB59}" dt="2024-06-25T06:20:01.510" v="7" actId="478"/>
          <ac:cxnSpMkLst>
            <pc:docMk/>
            <pc:sldMk cId="4072568986" sldId="296"/>
            <ac:cxnSpMk id="159" creationId="{C4AD9023-C4C7-4311-8861-5CEAF1A3A656}"/>
          </ac:cxnSpMkLst>
        </pc:cxnChg>
        <pc:cxnChg chg="del">
          <ac:chgData name="牧田 依里" userId="4ca3b9d1-5dda-4ed8-a9bb-7006dad85a38" providerId="ADAL" clId="{2DD86CBC-7895-480A-B3A9-C0E92414AB59}" dt="2024-06-25T06:20:01.510" v="7" actId="478"/>
          <ac:cxnSpMkLst>
            <pc:docMk/>
            <pc:sldMk cId="4072568986" sldId="296"/>
            <ac:cxnSpMk id="160" creationId="{3830E248-96D2-46E0-0A8B-13E2C798C3D2}"/>
          </ac:cxnSpMkLst>
        </pc:cxnChg>
        <pc:cxnChg chg="del">
          <ac:chgData name="牧田 依里" userId="4ca3b9d1-5dda-4ed8-a9bb-7006dad85a38" providerId="ADAL" clId="{2DD86CBC-7895-480A-B3A9-C0E92414AB59}" dt="2024-06-25T06:20:01.510" v="7" actId="478"/>
          <ac:cxnSpMkLst>
            <pc:docMk/>
            <pc:sldMk cId="4072568986" sldId="296"/>
            <ac:cxnSpMk id="204" creationId="{624E75DD-DF7A-59F0-475F-10B2E91BF3F7}"/>
          </ac:cxnSpMkLst>
        </pc:cxnChg>
        <pc:cxnChg chg="del">
          <ac:chgData name="牧田 依里" userId="4ca3b9d1-5dda-4ed8-a9bb-7006dad85a38" providerId="ADAL" clId="{2DD86CBC-7895-480A-B3A9-C0E92414AB59}" dt="2024-06-25T06:20:01.510" v="7" actId="478"/>
          <ac:cxnSpMkLst>
            <pc:docMk/>
            <pc:sldMk cId="4072568986" sldId="296"/>
            <ac:cxnSpMk id="212" creationId="{D3BAFC93-A463-9260-93A6-C819DA05D53D}"/>
          </ac:cxnSpMkLst>
        </pc:cxnChg>
        <pc:cxnChg chg="del">
          <ac:chgData name="牧田 依里" userId="4ca3b9d1-5dda-4ed8-a9bb-7006dad85a38" providerId="ADAL" clId="{2DD86CBC-7895-480A-B3A9-C0E92414AB59}" dt="2024-06-25T06:20:01.510" v="7" actId="478"/>
          <ac:cxnSpMkLst>
            <pc:docMk/>
            <pc:sldMk cId="4072568986" sldId="296"/>
            <ac:cxnSpMk id="214" creationId="{E02DFD53-4616-8D1D-40DB-ACFF9DF73E02}"/>
          </ac:cxnSpMkLst>
        </pc:cxnChg>
        <pc:cxnChg chg="del">
          <ac:chgData name="牧田 依里" userId="4ca3b9d1-5dda-4ed8-a9bb-7006dad85a38" providerId="ADAL" clId="{2DD86CBC-7895-480A-B3A9-C0E92414AB59}" dt="2024-06-25T06:20:01.510" v="7" actId="478"/>
          <ac:cxnSpMkLst>
            <pc:docMk/>
            <pc:sldMk cId="4072568986" sldId="296"/>
            <ac:cxnSpMk id="218" creationId="{0C220F9E-BD3B-0CD4-63FD-9D06CC5604D6}"/>
          </ac:cxnSpMkLst>
        </pc:cxnChg>
        <pc:cxnChg chg="del">
          <ac:chgData name="牧田 依里" userId="4ca3b9d1-5dda-4ed8-a9bb-7006dad85a38" providerId="ADAL" clId="{2DD86CBC-7895-480A-B3A9-C0E92414AB59}" dt="2024-06-25T06:20:01.510" v="7" actId="478"/>
          <ac:cxnSpMkLst>
            <pc:docMk/>
            <pc:sldMk cId="4072568986" sldId="296"/>
            <ac:cxnSpMk id="227" creationId="{D6DA6525-B866-56D5-41BF-51AC1941F811}"/>
          </ac:cxnSpMkLst>
        </pc:cxnChg>
        <pc:cxnChg chg="del">
          <ac:chgData name="牧田 依里" userId="4ca3b9d1-5dda-4ed8-a9bb-7006dad85a38" providerId="ADAL" clId="{2DD86CBC-7895-480A-B3A9-C0E92414AB59}" dt="2024-06-25T06:20:01.510" v="7" actId="478"/>
          <ac:cxnSpMkLst>
            <pc:docMk/>
            <pc:sldMk cId="4072568986" sldId="296"/>
            <ac:cxnSpMk id="230" creationId="{4D2097F8-F9A1-549A-CFA7-4B0B2AB61362}"/>
          </ac:cxnSpMkLst>
        </pc:cxnChg>
        <pc:cxnChg chg="del">
          <ac:chgData name="牧田 依里" userId="4ca3b9d1-5dda-4ed8-a9bb-7006dad85a38" providerId="ADAL" clId="{2DD86CBC-7895-480A-B3A9-C0E92414AB59}" dt="2024-06-25T06:20:01.510" v="7" actId="478"/>
          <ac:cxnSpMkLst>
            <pc:docMk/>
            <pc:sldMk cId="4072568986" sldId="296"/>
            <ac:cxnSpMk id="231" creationId="{F2A80C67-F258-9C25-B973-C7EE66FE76E8}"/>
          </ac:cxnSpMkLst>
        </pc:cxnChg>
        <pc:cxnChg chg="del">
          <ac:chgData name="牧田 依里" userId="4ca3b9d1-5dda-4ed8-a9bb-7006dad85a38" providerId="ADAL" clId="{2DD86CBC-7895-480A-B3A9-C0E92414AB59}" dt="2024-06-25T06:20:01.510" v="7" actId="478"/>
          <ac:cxnSpMkLst>
            <pc:docMk/>
            <pc:sldMk cId="4072568986" sldId="296"/>
            <ac:cxnSpMk id="235" creationId="{C8CA7EA4-F69D-68CB-D88E-D78DDACC2529}"/>
          </ac:cxnSpMkLst>
        </pc:cxnChg>
        <pc:cxnChg chg="del">
          <ac:chgData name="牧田 依里" userId="4ca3b9d1-5dda-4ed8-a9bb-7006dad85a38" providerId="ADAL" clId="{2DD86CBC-7895-480A-B3A9-C0E92414AB59}" dt="2024-06-25T06:20:01.510" v="7" actId="478"/>
          <ac:cxnSpMkLst>
            <pc:docMk/>
            <pc:sldMk cId="4072568986" sldId="296"/>
            <ac:cxnSpMk id="237" creationId="{12FD20CC-41D7-7E4E-BA47-404F1CCC2A64}"/>
          </ac:cxnSpMkLst>
        </pc:cxnChg>
        <pc:cxnChg chg="del">
          <ac:chgData name="牧田 依里" userId="4ca3b9d1-5dda-4ed8-a9bb-7006dad85a38" providerId="ADAL" clId="{2DD86CBC-7895-480A-B3A9-C0E92414AB59}" dt="2024-06-25T06:20:01.510" v="7" actId="478"/>
          <ac:cxnSpMkLst>
            <pc:docMk/>
            <pc:sldMk cId="4072568986" sldId="296"/>
            <ac:cxnSpMk id="241" creationId="{C680F371-9A99-1B8D-024E-4EEF694580A5}"/>
          </ac:cxnSpMkLst>
        </pc:cxnChg>
        <pc:cxnChg chg="del">
          <ac:chgData name="牧田 依里" userId="4ca3b9d1-5dda-4ed8-a9bb-7006dad85a38" providerId="ADAL" clId="{2DD86CBC-7895-480A-B3A9-C0E92414AB59}" dt="2024-06-25T06:20:01.510" v="7" actId="478"/>
          <ac:cxnSpMkLst>
            <pc:docMk/>
            <pc:sldMk cId="4072568986" sldId="296"/>
            <ac:cxnSpMk id="243" creationId="{BC91ECC4-4852-FF44-5307-C5E3494A627B}"/>
          </ac:cxnSpMkLst>
        </pc:cxnChg>
        <pc:cxnChg chg="del">
          <ac:chgData name="牧田 依里" userId="4ca3b9d1-5dda-4ed8-a9bb-7006dad85a38" providerId="ADAL" clId="{2DD86CBC-7895-480A-B3A9-C0E92414AB59}" dt="2024-06-25T06:20:01.510" v="7" actId="478"/>
          <ac:cxnSpMkLst>
            <pc:docMk/>
            <pc:sldMk cId="4072568986" sldId="296"/>
            <ac:cxnSpMk id="250" creationId="{94224CB4-8203-9A73-F792-5315C605884D}"/>
          </ac:cxnSpMkLst>
        </pc:cxnChg>
        <pc:cxnChg chg="del">
          <ac:chgData name="牧田 依里" userId="4ca3b9d1-5dda-4ed8-a9bb-7006dad85a38" providerId="ADAL" clId="{2DD86CBC-7895-480A-B3A9-C0E92414AB59}" dt="2024-06-25T06:20:01.510" v="7" actId="478"/>
          <ac:cxnSpMkLst>
            <pc:docMk/>
            <pc:sldMk cId="4072568986" sldId="296"/>
            <ac:cxnSpMk id="255" creationId="{B77A620C-6B44-07CF-E851-B68B8F1325B1}"/>
          </ac:cxnSpMkLst>
        </pc:cxnChg>
        <pc:cxnChg chg="del">
          <ac:chgData name="牧田 依里" userId="4ca3b9d1-5dda-4ed8-a9bb-7006dad85a38" providerId="ADAL" clId="{2DD86CBC-7895-480A-B3A9-C0E92414AB59}" dt="2024-06-25T06:20:01.510" v="7" actId="478"/>
          <ac:cxnSpMkLst>
            <pc:docMk/>
            <pc:sldMk cId="4072568986" sldId="296"/>
            <ac:cxnSpMk id="256" creationId="{02C0C4FD-D8FF-1DB5-594A-00BC6C20C024}"/>
          </ac:cxnSpMkLst>
        </pc:cxnChg>
        <pc:cxnChg chg="del">
          <ac:chgData name="牧田 依里" userId="4ca3b9d1-5dda-4ed8-a9bb-7006dad85a38" providerId="ADAL" clId="{2DD86CBC-7895-480A-B3A9-C0E92414AB59}" dt="2024-06-25T06:20:01.510" v="7" actId="478"/>
          <ac:cxnSpMkLst>
            <pc:docMk/>
            <pc:sldMk cId="4072568986" sldId="296"/>
            <ac:cxnSpMk id="258" creationId="{E6FA62C6-7353-F51B-AB54-509157D0CA5F}"/>
          </ac:cxnSpMkLst>
        </pc:cxnChg>
        <pc:cxnChg chg="del">
          <ac:chgData name="牧田 依里" userId="4ca3b9d1-5dda-4ed8-a9bb-7006dad85a38" providerId="ADAL" clId="{2DD86CBC-7895-480A-B3A9-C0E92414AB59}" dt="2024-06-25T06:20:01.510" v="7" actId="478"/>
          <ac:cxnSpMkLst>
            <pc:docMk/>
            <pc:sldMk cId="4072568986" sldId="296"/>
            <ac:cxnSpMk id="259" creationId="{15D81AFE-40D8-AC6E-904E-08F313342714}"/>
          </ac:cxnSpMkLst>
        </pc:cxnChg>
        <pc:cxnChg chg="del">
          <ac:chgData name="牧田 依里" userId="4ca3b9d1-5dda-4ed8-a9bb-7006dad85a38" providerId="ADAL" clId="{2DD86CBC-7895-480A-B3A9-C0E92414AB59}" dt="2024-06-25T06:20:01.510" v="7" actId="478"/>
          <ac:cxnSpMkLst>
            <pc:docMk/>
            <pc:sldMk cId="4072568986" sldId="296"/>
            <ac:cxnSpMk id="260" creationId="{40C4DD2B-F688-E7D9-269E-909168F076B1}"/>
          </ac:cxnSpMkLst>
        </pc:cxnChg>
        <pc:cxnChg chg="del">
          <ac:chgData name="牧田 依里" userId="4ca3b9d1-5dda-4ed8-a9bb-7006dad85a38" providerId="ADAL" clId="{2DD86CBC-7895-480A-B3A9-C0E92414AB59}" dt="2024-06-25T06:20:01.510" v="7" actId="478"/>
          <ac:cxnSpMkLst>
            <pc:docMk/>
            <pc:sldMk cId="4072568986" sldId="296"/>
            <ac:cxnSpMk id="262" creationId="{552EC523-C153-22C8-A2F2-34E12B47A7BC}"/>
          </ac:cxnSpMkLst>
        </pc:cxnChg>
        <pc:cxnChg chg="del">
          <ac:chgData name="牧田 依里" userId="4ca3b9d1-5dda-4ed8-a9bb-7006dad85a38" providerId="ADAL" clId="{2DD86CBC-7895-480A-B3A9-C0E92414AB59}" dt="2024-06-25T06:20:01.510" v="7" actId="478"/>
          <ac:cxnSpMkLst>
            <pc:docMk/>
            <pc:sldMk cId="4072568986" sldId="296"/>
            <ac:cxnSpMk id="264" creationId="{34C1368B-573D-D7F9-8865-C5F342440C14}"/>
          </ac:cxnSpMkLst>
        </pc:cxnChg>
        <pc:cxnChg chg="del">
          <ac:chgData name="牧田 依里" userId="4ca3b9d1-5dda-4ed8-a9bb-7006dad85a38" providerId="ADAL" clId="{2DD86CBC-7895-480A-B3A9-C0E92414AB59}" dt="2024-06-25T06:20:01.510" v="7" actId="478"/>
          <ac:cxnSpMkLst>
            <pc:docMk/>
            <pc:sldMk cId="4072568986" sldId="296"/>
            <ac:cxnSpMk id="266" creationId="{38DEC24E-7BE9-32E3-A887-9E492B443F55}"/>
          </ac:cxnSpMkLst>
        </pc:cxnChg>
        <pc:cxnChg chg="del">
          <ac:chgData name="牧田 依里" userId="4ca3b9d1-5dda-4ed8-a9bb-7006dad85a38" providerId="ADAL" clId="{2DD86CBC-7895-480A-B3A9-C0E92414AB59}" dt="2024-06-25T06:20:01.510" v="7" actId="478"/>
          <ac:cxnSpMkLst>
            <pc:docMk/>
            <pc:sldMk cId="4072568986" sldId="296"/>
            <ac:cxnSpMk id="268" creationId="{7D902941-F54C-3E96-0925-05A335E1C241}"/>
          </ac:cxnSpMkLst>
        </pc:cxnChg>
        <pc:cxnChg chg="del">
          <ac:chgData name="牧田 依里" userId="4ca3b9d1-5dda-4ed8-a9bb-7006dad85a38" providerId="ADAL" clId="{2DD86CBC-7895-480A-B3A9-C0E92414AB59}" dt="2024-06-25T06:20:01.510" v="7" actId="478"/>
          <ac:cxnSpMkLst>
            <pc:docMk/>
            <pc:sldMk cId="4072568986" sldId="296"/>
            <ac:cxnSpMk id="270" creationId="{D5556BBD-4AAB-E7D3-F036-00D78D4A4AA9}"/>
          </ac:cxnSpMkLst>
        </pc:cxnChg>
        <pc:cxnChg chg="del">
          <ac:chgData name="牧田 依里" userId="4ca3b9d1-5dda-4ed8-a9bb-7006dad85a38" providerId="ADAL" clId="{2DD86CBC-7895-480A-B3A9-C0E92414AB59}" dt="2024-06-25T06:20:01.510" v="7" actId="478"/>
          <ac:cxnSpMkLst>
            <pc:docMk/>
            <pc:sldMk cId="4072568986" sldId="296"/>
            <ac:cxnSpMk id="271" creationId="{45B616B8-CAAD-355B-CB36-CB0B45F6AEE3}"/>
          </ac:cxnSpMkLst>
        </pc:cxnChg>
        <pc:cxnChg chg="del">
          <ac:chgData name="牧田 依里" userId="4ca3b9d1-5dda-4ed8-a9bb-7006dad85a38" providerId="ADAL" clId="{2DD86CBC-7895-480A-B3A9-C0E92414AB59}" dt="2024-06-25T06:20:01.510" v="7" actId="478"/>
          <ac:cxnSpMkLst>
            <pc:docMk/>
            <pc:sldMk cId="4072568986" sldId="296"/>
            <ac:cxnSpMk id="274" creationId="{F9E81FA1-051F-6F27-D949-89A6F6B6120F}"/>
          </ac:cxnSpMkLst>
        </pc:cxnChg>
        <pc:cxnChg chg="del">
          <ac:chgData name="牧田 依里" userId="4ca3b9d1-5dda-4ed8-a9bb-7006dad85a38" providerId="ADAL" clId="{2DD86CBC-7895-480A-B3A9-C0E92414AB59}" dt="2024-06-25T06:20:01.510" v="7" actId="478"/>
          <ac:cxnSpMkLst>
            <pc:docMk/>
            <pc:sldMk cId="4072568986" sldId="296"/>
            <ac:cxnSpMk id="278" creationId="{04F39D44-4BA1-8A01-5350-E0E935E79365}"/>
          </ac:cxnSpMkLst>
        </pc:cxnChg>
        <pc:cxnChg chg="del">
          <ac:chgData name="牧田 依里" userId="4ca3b9d1-5dda-4ed8-a9bb-7006dad85a38" providerId="ADAL" clId="{2DD86CBC-7895-480A-B3A9-C0E92414AB59}" dt="2024-06-25T06:20:01.510" v="7" actId="478"/>
          <ac:cxnSpMkLst>
            <pc:docMk/>
            <pc:sldMk cId="4072568986" sldId="296"/>
            <ac:cxnSpMk id="282" creationId="{C2AFA59B-FC35-7A47-BC91-5300CAE68F0E}"/>
          </ac:cxnSpMkLst>
        </pc:cxnChg>
        <pc:cxnChg chg="del">
          <ac:chgData name="牧田 依里" userId="4ca3b9d1-5dda-4ed8-a9bb-7006dad85a38" providerId="ADAL" clId="{2DD86CBC-7895-480A-B3A9-C0E92414AB59}" dt="2024-06-25T06:20:01.510" v="7" actId="478"/>
          <ac:cxnSpMkLst>
            <pc:docMk/>
            <pc:sldMk cId="4072568986" sldId="296"/>
            <ac:cxnSpMk id="292" creationId="{EC9A2BEB-9959-CC28-37CD-ECEEF98991D4}"/>
          </ac:cxnSpMkLst>
        </pc:cxnChg>
        <pc:cxnChg chg="del">
          <ac:chgData name="牧田 依里" userId="4ca3b9d1-5dda-4ed8-a9bb-7006dad85a38" providerId="ADAL" clId="{2DD86CBC-7895-480A-B3A9-C0E92414AB59}" dt="2024-06-25T06:20:01.510" v="7" actId="478"/>
          <ac:cxnSpMkLst>
            <pc:docMk/>
            <pc:sldMk cId="4072568986" sldId="296"/>
            <ac:cxnSpMk id="295" creationId="{17DE6B7A-F4FB-A344-60EC-FB1A894CCF6D}"/>
          </ac:cxnSpMkLst>
        </pc:cxnChg>
        <pc:cxnChg chg="del">
          <ac:chgData name="牧田 依里" userId="4ca3b9d1-5dda-4ed8-a9bb-7006dad85a38" providerId="ADAL" clId="{2DD86CBC-7895-480A-B3A9-C0E92414AB59}" dt="2024-06-25T06:20:01.510" v="7" actId="478"/>
          <ac:cxnSpMkLst>
            <pc:docMk/>
            <pc:sldMk cId="4072568986" sldId="296"/>
            <ac:cxnSpMk id="296" creationId="{1CC52DB9-4F3F-46B9-F4EC-092A7A882BA1}"/>
          </ac:cxnSpMkLst>
        </pc:cxnChg>
        <pc:cxnChg chg="del">
          <ac:chgData name="牧田 依里" userId="4ca3b9d1-5dda-4ed8-a9bb-7006dad85a38" providerId="ADAL" clId="{2DD86CBC-7895-480A-B3A9-C0E92414AB59}" dt="2024-06-25T06:20:01.510" v="7" actId="478"/>
          <ac:cxnSpMkLst>
            <pc:docMk/>
            <pc:sldMk cId="4072568986" sldId="296"/>
            <ac:cxnSpMk id="297" creationId="{BCEC3DDC-EF76-B683-44BF-0BBBBD129333}"/>
          </ac:cxnSpMkLst>
        </pc:cxnChg>
        <pc:cxnChg chg="del">
          <ac:chgData name="牧田 依里" userId="4ca3b9d1-5dda-4ed8-a9bb-7006dad85a38" providerId="ADAL" clId="{2DD86CBC-7895-480A-B3A9-C0E92414AB59}" dt="2024-06-25T06:20:01.510" v="7" actId="478"/>
          <ac:cxnSpMkLst>
            <pc:docMk/>
            <pc:sldMk cId="4072568986" sldId="296"/>
            <ac:cxnSpMk id="301" creationId="{92F89C05-4CA0-15E0-3A32-AEA7A3D4A9F6}"/>
          </ac:cxnSpMkLst>
        </pc:cxnChg>
        <pc:cxnChg chg="del">
          <ac:chgData name="牧田 依里" userId="4ca3b9d1-5dda-4ed8-a9bb-7006dad85a38" providerId="ADAL" clId="{2DD86CBC-7895-480A-B3A9-C0E92414AB59}" dt="2024-06-25T06:20:01.510" v="7" actId="478"/>
          <ac:cxnSpMkLst>
            <pc:docMk/>
            <pc:sldMk cId="4072568986" sldId="296"/>
            <ac:cxnSpMk id="304" creationId="{E7B8A3DB-7056-CBED-092E-BF1D10D51BEC}"/>
          </ac:cxnSpMkLst>
        </pc:cxnChg>
        <pc:cxnChg chg="del">
          <ac:chgData name="牧田 依里" userId="4ca3b9d1-5dda-4ed8-a9bb-7006dad85a38" providerId="ADAL" clId="{2DD86CBC-7895-480A-B3A9-C0E92414AB59}" dt="2024-06-25T06:20:01.510" v="7" actId="478"/>
          <ac:cxnSpMkLst>
            <pc:docMk/>
            <pc:sldMk cId="4072568986" sldId="296"/>
            <ac:cxnSpMk id="307" creationId="{FF4EE269-28AB-CD3C-9BFF-1BE7433F4FA8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C560C-AEFB-4173-BE87-7640329668F0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68BE9-AA4C-45F8-93C3-7011460BF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70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167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866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045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73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1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163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742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08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905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06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91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808145"/>
              </p:ext>
            </p:extLst>
          </p:nvPr>
        </p:nvGraphicFramePr>
        <p:xfrm>
          <a:off x="86671" y="1790700"/>
          <a:ext cx="6120000" cy="7502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0">
                  <a:extLst>
                    <a:ext uri="{9D8B030D-6E8A-4147-A177-3AD203B41FA5}">
                      <a16:colId xmlns:a16="http://schemas.microsoft.com/office/drawing/2014/main" val="4144738859"/>
                    </a:ext>
                  </a:extLst>
                </a:gridCol>
              </a:tblGrid>
              <a:tr h="4737281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288427"/>
                  </a:ext>
                </a:extLst>
              </a:tr>
              <a:tr h="1382717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656529"/>
                  </a:ext>
                </a:extLst>
              </a:tr>
              <a:tr h="1382717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529263"/>
                  </a:ext>
                </a:extLst>
              </a:tr>
            </a:tbl>
          </a:graphicData>
        </a:graphic>
      </p:graphicFrame>
      <p:sp>
        <p:nvSpPr>
          <p:cNvPr id="70" name="テキスト ボックス 69"/>
          <p:cNvSpPr txBox="1"/>
          <p:nvPr/>
        </p:nvSpPr>
        <p:spPr>
          <a:xfrm>
            <a:off x="6169994" y="-1147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別図１</a:t>
            </a:r>
          </a:p>
        </p:txBody>
      </p:sp>
      <p:pic>
        <p:nvPicPr>
          <p:cNvPr id="120" name="図 119" hidden="1">
            <a:extLst>
              <a:ext uri="{FF2B5EF4-FFF2-40B4-BE49-F238E27FC236}">
                <a16:creationId xmlns:a16="http://schemas.microsoft.com/office/drawing/2014/main" id="{95A0FB08-CEE5-987A-911B-8451284996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143626" y="1809750"/>
            <a:ext cx="8574399" cy="6887467"/>
          </a:xfrm>
          <a:prstGeom prst="rect">
            <a:avLst/>
          </a:prstGeom>
        </p:spPr>
      </p:pic>
      <p:pic>
        <p:nvPicPr>
          <p:cNvPr id="302" name="図 301">
            <a:extLst>
              <a:ext uri="{FF2B5EF4-FFF2-40B4-BE49-F238E27FC236}">
                <a16:creationId xmlns:a16="http://schemas.microsoft.com/office/drawing/2014/main" id="{6A2EA02E-BF11-BCC3-F752-D5F9F8FC1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1810751"/>
            <a:ext cx="6115050" cy="4675095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1ED4836-6398-CBA8-3CB7-CD1FA619426C}"/>
              </a:ext>
            </a:extLst>
          </p:cNvPr>
          <p:cNvSpPr/>
          <p:nvPr/>
        </p:nvSpPr>
        <p:spPr>
          <a:xfrm>
            <a:off x="7620410" y="12536948"/>
            <a:ext cx="1080000" cy="36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9" name="図 78">
            <a:extLst>
              <a:ext uri="{FF2B5EF4-FFF2-40B4-BE49-F238E27FC236}">
                <a16:creationId xmlns:a16="http://schemas.microsoft.com/office/drawing/2014/main" id="{BEEC253A-21F2-5A0A-53F9-27CA47F4C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234" y="1850008"/>
            <a:ext cx="385228" cy="629387"/>
          </a:xfrm>
          <a:prstGeom prst="rect">
            <a:avLst/>
          </a:prstGeom>
        </p:spPr>
      </p:pic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7DA10904-069A-07C2-21A8-B34139CF8D92}"/>
              </a:ext>
            </a:extLst>
          </p:cNvPr>
          <p:cNvSpPr/>
          <p:nvPr/>
        </p:nvSpPr>
        <p:spPr>
          <a:xfrm>
            <a:off x="4289806" y="6311390"/>
            <a:ext cx="1080000" cy="16719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30m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99490B68-71AF-B929-5282-F3C6F54DA2C8}"/>
              </a:ext>
            </a:extLst>
          </p:cNvPr>
          <p:cNvSpPr txBox="1"/>
          <p:nvPr/>
        </p:nvSpPr>
        <p:spPr>
          <a:xfrm>
            <a:off x="5506720" y="6262587"/>
            <a:ext cx="619760" cy="216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54000" rIns="0" bIns="54000" rtlCol="0">
            <a:spAutoFit/>
          </a:bodyPr>
          <a:lstStyle/>
          <a:p>
            <a:pPr algn="ctr"/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単位：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</a:t>
            </a: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D9753A9A-9795-E402-B7B3-1158C5A411C7}"/>
              </a:ext>
            </a:extLst>
          </p:cNvPr>
          <p:cNvSpPr/>
          <p:nvPr/>
        </p:nvSpPr>
        <p:spPr>
          <a:xfrm>
            <a:off x="780256" y="1832873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CAD8553E-D876-AA76-75F3-F8D7926C0FCC}"/>
              </a:ext>
            </a:extLst>
          </p:cNvPr>
          <p:cNvSpPr/>
          <p:nvPr/>
        </p:nvSpPr>
        <p:spPr>
          <a:xfrm>
            <a:off x="4694234" y="5754689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C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C5464801-7024-3AE0-B6FC-82A6E249B2B6}"/>
              </a:ext>
            </a:extLst>
          </p:cNvPr>
          <p:cNvSpPr/>
          <p:nvPr/>
        </p:nvSpPr>
        <p:spPr>
          <a:xfrm>
            <a:off x="1049088" y="6075276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D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91" name="正方形/長方形 290">
            <a:extLst>
              <a:ext uri="{FF2B5EF4-FFF2-40B4-BE49-F238E27FC236}">
                <a16:creationId xmlns:a16="http://schemas.microsoft.com/office/drawing/2014/main" id="{7332822F-ED94-CEC4-B949-99129CBCECAC}"/>
              </a:ext>
            </a:extLst>
          </p:cNvPr>
          <p:cNvSpPr/>
          <p:nvPr/>
        </p:nvSpPr>
        <p:spPr>
          <a:xfrm>
            <a:off x="4715847" y="2515990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B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9" name="図 308">
            <a:extLst>
              <a:ext uri="{FF2B5EF4-FFF2-40B4-BE49-F238E27FC236}">
                <a16:creationId xmlns:a16="http://schemas.microsoft.com/office/drawing/2014/main" id="{6EDF881F-DE2B-792C-28EF-F58210A75F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117" y="6718618"/>
            <a:ext cx="3451634" cy="1168641"/>
          </a:xfrm>
          <a:prstGeom prst="rect">
            <a:avLst/>
          </a:prstGeom>
        </p:spPr>
      </p:pic>
      <p:sp>
        <p:nvSpPr>
          <p:cNvPr id="308" name="フリーフォーム: 図形 307">
            <a:extLst>
              <a:ext uri="{FF2B5EF4-FFF2-40B4-BE49-F238E27FC236}">
                <a16:creationId xmlns:a16="http://schemas.microsoft.com/office/drawing/2014/main" id="{1D42987D-21D2-49F3-AD80-29FEB9EAFC01}"/>
              </a:ext>
            </a:extLst>
          </p:cNvPr>
          <p:cNvSpPr/>
          <p:nvPr/>
        </p:nvSpPr>
        <p:spPr>
          <a:xfrm>
            <a:off x="1415031" y="7601845"/>
            <a:ext cx="3413246" cy="79775"/>
          </a:xfrm>
          <a:custGeom>
            <a:avLst/>
            <a:gdLst>
              <a:gd name="connsiteX0" fmla="*/ 0 w 3803650"/>
              <a:gd name="connsiteY0" fmla="*/ 88900 h 88900"/>
              <a:gd name="connsiteX1" fmla="*/ 508000 w 3803650"/>
              <a:gd name="connsiteY1" fmla="*/ 88900 h 88900"/>
              <a:gd name="connsiteX2" fmla="*/ 508000 w 3803650"/>
              <a:gd name="connsiteY2" fmla="*/ 0 h 88900"/>
              <a:gd name="connsiteX3" fmla="*/ 927100 w 3803650"/>
              <a:gd name="connsiteY3" fmla="*/ 0 h 88900"/>
              <a:gd name="connsiteX4" fmla="*/ 1009650 w 3803650"/>
              <a:gd name="connsiteY4" fmla="*/ 44450 h 88900"/>
              <a:gd name="connsiteX5" fmla="*/ 3054350 w 3803650"/>
              <a:gd name="connsiteY5" fmla="*/ 44450 h 88900"/>
              <a:gd name="connsiteX6" fmla="*/ 3803650 w 3803650"/>
              <a:gd name="connsiteY6" fmla="*/ 44450 h 8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3650" h="88900">
                <a:moveTo>
                  <a:pt x="0" y="88900"/>
                </a:moveTo>
                <a:lnTo>
                  <a:pt x="508000" y="88900"/>
                </a:lnTo>
                <a:lnTo>
                  <a:pt x="508000" y="0"/>
                </a:lnTo>
                <a:lnTo>
                  <a:pt x="927100" y="0"/>
                </a:lnTo>
                <a:lnTo>
                  <a:pt x="1009650" y="44450"/>
                </a:lnTo>
                <a:lnTo>
                  <a:pt x="3054350" y="44450"/>
                </a:lnTo>
                <a:lnTo>
                  <a:pt x="3803650" y="4445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2" name="直線コネクタ 311">
            <a:extLst>
              <a:ext uri="{FF2B5EF4-FFF2-40B4-BE49-F238E27FC236}">
                <a16:creationId xmlns:a16="http://schemas.microsoft.com/office/drawing/2014/main" id="{F0542473-3578-63B2-F5BA-1DCF8355EF93}"/>
              </a:ext>
            </a:extLst>
          </p:cNvPr>
          <p:cNvCxnSpPr>
            <a:stCxn id="308" idx="1"/>
          </p:cNvCxnSpPr>
          <p:nvPr/>
        </p:nvCxnSpPr>
        <p:spPr>
          <a:xfrm flipH="1">
            <a:off x="1415031" y="7681621"/>
            <a:ext cx="455859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正方形/長方形 312">
            <a:extLst>
              <a:ext uri="{FF2B5EF4-FFF2-40B4-BE49-F238E27FC236}">
                <a16:creationId xmlns:a16="http://schemas.microsoft.com/office/drawing/2014/main" id="{246D7AF1-AEC2-C10B-2DA0-D6C0D0720A59}"/>
              </a:ext>
            </a:extLst>
          </p:cNvPr>
          <p:cNvSpPr/>
          <p:nvPr/>
        </p:nvSpPr>
        <p:spPr>
          <a:xfrm>
            <a:off x="3019425" y="7635557"/>
            <a:ext cx="449840" cy="574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正方形/長方形 314">
            <a:extLst>
              <a:ext uri="{FF2B5EF4-FFF2-40B4-BE49-F238E27FC236}">
                <a16:creationId xmlns:a16="http://schemas.microsoft.com/office/drawing/2014/main" id="{59AF4D38-95AF-2E30-EBE5-AF353E718D7F}"/>
              </a:ext>
            </a:extLst>
          </p:cNvPr>
          <p:cNvSpPr/>
          <p:nvPr/>
        </p:nvSpPr>
        <p:spPr>
          <a:xfrm>
            <a:off x="533397" y="7235827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>
                <a:solidFill>
                  <a:schemeClr val="tx1"/>
                </a:solidFill>
              </a:rPr>
              <a:t>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16" name="正方形/長方形 315">
            <a:extLst>
              <a:ext uri="{FF2B5EF4-FFF2-40B4-BE49-F238E27FC236}">
                <a16:creationId xmlns:a16="http://schemas.microsoft.com/office/drawing/2014/main" id="{E3DD8656-B71E-1239-93C6-25CA4EAF80B9}"/>
              </a:ext>
            </a:extLst>
          </p:cNvPr>
          <p:cNvSpPr/>
          <p:nvPr/>
        </p:nvSpPr>
        <p:spPr>
          <a:xfrm>
            <a:off x="5738809" y="7235827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>
                <a:solidFill>
                  <a:schemeClr val="tx1"/>
                </a:solidFill>
              </a:rPr>
              <a:t>C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17" name="テキスト ボックス 316">
            <a:extLst>
              <a:ext uri="{FF2B5EF4-FFF2-40B4-BE49-F238E27FC236}">
                <a16:creationId xmlns:a16="http://schemas.microsoft.com/office/drawing/2014/main" id="{48EE8891-8D12-E29A-2588-A0E54CBA78FD}"/>
              </a:ext>
            </a:extLst>
          </p:cNvPr>
          <p:cNvSpPr txBox="1"/>
          <p:nvPr/>
        </p:nvSpPr>
        <p:spPr>
          <a:xfrm>
            <a:off x="5590540" y="7688816"/>
            <a:ext cx="619760" cy="232165"/>
          </a:xfrm>
          <a:prstGeom prst="rect">
            <a:avLst/>
          </a:prstGeom>
          <a:noFill/>
        </p:spPr>
        <p:txBody>
          <a:bodyPr wrap="square" lIns="0" tIns="54000" rIns="0" bIns="54000" rtlCol="0">
            <a:spAutoFit/>
          </a:bodyPr>
          <a:lstStyle/>
          <a:p>
            <a:pPr algn="ctr"/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単位：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</a:t>
            </a:r>
          </a:p>
        </p:txBody>
      </p:sp>
      <p:sp>
        <p:nvSpPr>
          <p:cNvPr id="318" name="テキスト ボックス 317">
            <a:extLst>
              <a:ext uri="{FF2B5EF4-FFF2-40B4-BE49-F238E27FC236}">
                <a16:creationId xmlns:a16="http://schemas.microsoft.com/office/drawing/2014/main" id="{AF4DCED5-D4B5-27F9-C952-A22636C44D9D}"/>
              </a:ext>
            </a:extLst>
          </p:cNvPr>
          <p:cNvSpPr txBox="1"/>
          <p:nvPr/>
        </p:nvSpPr>
        <p:spPr>
          <a:xfrm>
            <a:off x="67603" y="7661170"/>
            <a:ext cx="963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目盛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=10m</a:t>
            </a:r>
          </a:p>
        </p:txBody>
      </p:sp>
      <p:cxnSp>
        <p:nvCxnSpPr>
          <p:cNvPr id="119" name="直線コネクタ 118">
            <a:extLst>
              <a:ext uri="{FF2B5EF4-FFF2-40B4-BE49-F238E27FC236}">
                <a16:creationId xmlns:a16="http://schemas.microsoft.com/office/drawing/2014/main" id="{0E39D83B-E8EB-FE7D-320E-F72671A223D8}"/>
              </a:ext>
            </a:extLst>
          </p:cNvPr>
          <p:cNvCxnSpPr>
            <a:cxnSpLocks/>
          </p:cNvCxnSpPr>
          <p:nvPr/>
        </p:nvCxnSpPr>
        <p:spPr>
          <a:xfrm flipH="1" flipV="1">
            <a:off x="1409224" y="7441822"/>
            <a:ext cx="1607864" cy="1974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テキスト ボックス 322">
            <a:extLst>
              <a:ext uri="{FF2B5EF4-FFF2-40B4-BE49-F238E27FC236}">
                <a16:creationId xmlns:a16="http://schemas.microsoft.com/office/drawing/2014/main" id="{14F7677C-DB0F-7F99-9380-404C6251068A}"/>
              </a:ext>
            </a:extLst>
          </p:cNvPr>
          <p:cNvSpPr txBox="1"/>
          <p:nvPr/>
        </p:nvSpPr>
        <p:spPr>
          <a:xfrm rot="422684">
            <a:off x="1752229" y="7386520"/>
            <a:ext cx="9144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900"/>
              <a:t>1/8</a:t>
            </a:r>
            <a:r>
              <a:rPr kumimoji="1" lang="ja-JP" altLang="en-US" sz="900"/>
              <a:t>傾斜</a:t>
            </a:r>
            <a:endParaRPr kumimoji="1" lang="ja-JP" altLang="en-US" sz="900" dirty="0"/>
          </a:p>
        </p:txBody>
      </p:sp>
      <p:sp>
        <p:nvSpPr>
          <p:cNvPr id="324" name="テキスト ボックス 323">
            <a:extLst>
              <a:ext uri="{FF2B5EF4-FFF2-40B4-BE49-F238E27FC236}">
                <a16:creationId xmlns:a16="http://schemas.microsoft.com/office/drawing/2014/main" id="{5D2621BC-6DCC-3517-7264-58E2BA085423}"/>
              </a:ext>
            </a:extLst>
          </p:cNvPr>
          <p:cNvSpPr txBox="1"/>
          <p:nvPr/>
        </p:nvSpPr>
        <p:spPr>
          <a:xfrm>
            <a:off x="189298" y="6561285"/>
            <a:ext cx="317302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500m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先までの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分の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勾配の上に出る障害物はない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7" name="テキスト ボックス 326">
            <a:extLst>
              <a:ext uri="{FF2B5EF4-FFF2-40B4-BE49-F238E27FC236}">
                <a16:creationId xmlns:a16="http://schemas.microsoft.com/office/drawing/2014/main" id="{E87703F8-F4A5-DFBC-F7A6-5C14E7415D74}"/>
              </a:ext>
            </a:extLst>
          </p:cNvPr>
          <p:cNvSpPr txBox="1"/>
          <p:nvPr/>
        </p:nvSpPr>
        <p:spPr>
          <a:xfrm flipH="1">
            <a:off x="3196175" y="7825942"/>
            <a:ext cx="96180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60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28" name="直線矢印コネクタ 327">
            <a:extLst>
              <a:ext uri="{FF2B5EF4-FFF2-40B4-BE49-F238E27FC236}">
                <a16:creationId xmlns:a16="http://schemas.microsoft.com/office/drawing/2014/main" id="{03FEC7CB-59CC-25DC-34A4-A42571C4B04C}"/>
              </a:ext>
            </a:extLst>
          </p:cNvPr>
          <p:cNvCxnSpPr>
            <a:cxnSpLocks/>
          </p:cNvCxnSpPr>
          <p:nvPr/>
        </p:nvCxnSpPr>
        <p:spPr>
          <a:xfrm flipH="1">
            <a:off x="3014663" y="7804297"/>
            <a:ext cx="454818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直線コネクタ 330">
            <a:extLst>
              <a:ext uri="{FF2B5EF4-FFF2-40B4-BE49-F238E27FC236}">
                <a16:creationId xmlns:a16="http://schemas.microsoft.com/office/drawing/2014/main" id="{92C03B30-DFC8-675A-1939-B13C6C861508}"/>
              </a:ext>
            </a:extLst>
          </p:cNvPr>
          <p:cNvCxnSpPr>
            <a:cxnSpLocks/>
          </p:cNvCxnSpPr>
          <p:nvPr/>
        </p:nvCxnSpPr>
        <p:spPr>
          <a:xfrm>
            <a:off x="3017044" y="7639050"/>
            <a:ext cx="4619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直線コネクタ 339">
            <a:extLst>
              <a:ext uri="{FF2B5EF4-FFF2-40B4-BE49-F238E27FC236}">
                <a16:creationId xmlns:a16="http://schemas.microsoft.com/office/drawing/2014/main" id="{6B25E2A7-28BB-1D35-D764-D3FC175984C8}"/>
              </a:ext>
            </a:extLst>
          </p:cNvPr>
          <p:cNvCxnSpPr>
            <a:cxnSpLocks/>
          </p:cNvCxnSpPr>
          <p:nvPr/>
        </p:nvCxnSpPr>
        <p:spPr>
          <a:xfrm>
            <a:off x="1943100" y="7541419"/>
            <a:ext cx="0" cy="61912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直線コネクタ 345">
            <a:extLst>
              <a:ext uri="{FF2B5EF4-FFF2-40B4-BE49-F238E27FC236}">
                <a16:creationId xmlns:a16="http://schemas.microsoft.com/office/drawing/2014/main" id="{2F9395A6-8788-A3BD-5827-43BF3E9481FB}"/>
              </a:ext>
            </a:extLst>
          </p:cNvPr>
          <p:cNvCxnSpPr>
            <a:cxnSpLocks/>
          </p:cNvCxnSpPr>
          <p:nvPr/>
        </p:nvCxnSpPr>
        <p:spPr>
          <a:xfrm>
            <a:off x="1945481" y="7608094"/>
            <a:ext cx="0" cy="20955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直線矢印コネクタ 347">
            <a:extLst>
              <a:ext uri="{FF2B5EF4-FFF2-40B4-BE49-F238E27FC236}">
                <a16:creationId xmlns:a16="http://schemas.microsoft.com/office/drawing/2014/main" id="{F55C3F61-D6CD-0505-9039-2F2F6671B080}"/>
              </a:ext>
            </a:extLst>
          </p:cNvPr>
          <p:cNvCxnSpPr>
            <a:cxnSpLocks/>
          </p:cNvCxnSpPr>
          <p:nvPr/>
        </p:nvCxnSpPr>
        <p:spPr>
          <a:xfrm flipH="1">
            <a:off x="1943100" y="7759053"/>
            <a:ext cx="1069181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テキスト ボックス 349">
            <a:extLst>
              <a:ext uri="{FF2B5EF4-FFF2-40B4-BE49-F238E27FC236}">
                <a16:creationId xmlns:a16="http://schemas.microsoft.com/office/drawing/2014/main" id="{C4FE22E1-A753-7A45-547C-AF5D269B8592}"/>
              </a:ext>
            </a:extLst>
          </p:cNvPr>
          <p:cNvSpPr txBox="1"/>
          <p:nvPr/>
        </p:nvSpPr>
        <p:spPr>
          <a:xfrm flipH="1">
            <a:off x="2446081" y="7780698"/>
            <a:ext cx="96180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600">
                <a:latin typeface="メイリオ" panose="020B0604030504040204" pitchFamily="50" charset="-128"/>
                <a:ea typeface="メイリオ" panose="020B0604030504040204" pitchFamily="50" charset="-128"/>
              </a:rPr>
              <a:t>47</a:t>
            </a:r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1" name="テキスト ボックス 350">
            <a:extLst>
              <a:ext uri="{FF2B5EF4-FFF2-40B4-BE49-F238E27FC236}">
                <a16:creationId xmlns:a16="http://schemas.microsoft.com/office/drawing/2014/main" id="{C5632DC4-1B62-9BFC-D857-C1B902D139F0}"/>
              </a:ext>
            </a:extLst>
          </p:cNvPr>
          <p:cNvSpPr txBox="1"/>
          <p:nvPr/>
        </p:nvSpPr>
        <p:spPr>
          <a:xfrm>
            <a:off x="797721" y="7173801"/>
            <a:ext cx="54530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700">
                <a:latin typeface="+mn-ea"/>
              </a:rPr>
              <a:t>ポール</a:t>
            </a:r>
            <a:r>
              <a:rPr kumimoji="1" lang="en-US" altLang="ja-JP" sz="700">
                <a:latin typeface="+mn-ea"/>
              </a:rPr>
              <a:t>:</a:t>
            </a:r>
          </a:p>
          <a:p>
            <a:pPr algn="r"/>
            <a:r>
              <a:rPr kumimoji="1" lang="en-US" altLang="ja-JP" sz="700">
                <a:latin typeface="+mn-ea"/>
              </a:rPr>
              <a:t>Lv</a:t>
            </a:r>
            <a:r>
              <a:rPr kumimoji="1" lang="ja-JP" altLang="en-US" sz="700">
                <a:latin typeface="+mn-ea"/>
              </a:rPr>
              <a:t>上</a:t>
            </a:r>
            <a:r>
              <a:rPr kumimoji="1" lang="en-US" altLang="ja-JP" sz="700">
                <a:latin typeface="+mn-ea"/>
              </a:rPr>
              <a:t>4.5</a:t>
            </a:r>
            <a:endParaRPr kumimoji="1" lang="ja-JP" altLang="en-US" sz="700" dirty="0">
              <a:latin typeface="+mn-ea"/>
            </a:endParaRPr>
          </a:p>
        </p:txBody>
      </p:sp>
      <p:cxnSp>
        <p:nvCxnSpPr>
          <p:cNvPr id="352" name="直線矢印コネクタ 351">
            <a:extLst>
              <a:ext uri="{FF2B5EF4-FFF2-40B4-BE49-F238E27FC236}">
                <a16:creationId xmlns:a16="http://schemas.microsoft.com/office/drawing/2014/main" id="{15B2F6D7-8760-C9C3-B7DD-667A5668274C}"/>
              </a:ext>
            </a:extLst>
          </p:cNvPr>
          <p:cNvCxnSpPr>
            <a:cxnSpLocks/>
          </p:cNvCxnSpPr>
          <p:nvPr/>
        </p:nvCxnSpPr>
        <p:spPr>
          <a:xfrm>
            <a:off x="1375235" y="7267575"/>
            <a:ext cx="559929" cy="300830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テキスト ボックス 353">
            <a:extLst>
              <a:ext uri="{FF2B5EF4-FFF2-40B4-BE49-F238E27FC236}">
                <a16:creationId xmlns:a16="http://schemas.microsoft.com/office/drawing/2014/main" id="{C1E04BA5-A6D9-105B-943B-C84AD3CD7883}"/>
              </a:ext>
            </a:extLst>
          </p:cNvPr>
          <p:cNvSpPr txBox="1"/>
          <p:nvPr/>
        </p:nvSpPr>
        <p:spPr>
          <a:xfrm>
            <a:off x="1595438" y="7707994"/>
            <a:ext cx="10477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700">
                <a:latin typeface="+mn-ea"/>
              </a:rPr>
              <a:t>海</a:t>
            </a:r>
            <a:endParaRPr kumimoji="1" lang="ja-JP" altLang="en-US" sz="700" dirty="0">
              <a:latin typeface="+mn-ea"/>
            </a:endParaRPr>
          </a:p>
        </p:txBody>
      </p:sp>
      <p:cxnSp>
        <p:nvCxnSpPr>
          <p:cNvPr id="355" name="直線コネクタ 354">
            <a:extLst>
              <a:ext uri="{FF2B5EF4-FFF2-40B4-BE49-F238E27FC236}">
                <a16:creationId xmlns:a16="http://schemas.microsoft.com/office/drawing/2014/main" id="{EBF3FEBE-9655-9D4E-0B40-D67064CBC603}"/>
              </a:ext>
            </a:extLst>
          </p:cNvPr>
          <p:cNvCxnSpPr>
            <a:cxnSpLocks/>
          </p:cNvCxnSpPr>
          <p:nvPr/>
        </p:nvCxnSpPr>
        <p:spPr>
          <a:xfrm>
            <a:off x="3771900" y="7541419"/>
            <a:ext cx="0" cy="9525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7" name="グループ化 356">
            <a:extLst>
              <a:ext uri="{FF2B5EF4-FFF2-40B4-BE49-F238E27FC236}">
                <a16:creationId xmlns:a16="http://schemas.microsoft.com/office/drawing/2014/main" id="{19EF5DA2-42CA-1D29-6ECC-61BBF2279C57}"/>
              </a:ext>
            </a:extLst>
          </p:cNvPr>
          <p:cNvGrpSpPr/>
          <p:nvPr/>
        </p:nvGrpSpPr>
        <p:grpSpPr>
          <a:xfrm>
            <a:off x="3847891" y="7515879"/>
            <a:ext cx="78789" cy="117520"/>
            <a:chOff x="4974618" y="3487737"/>
            <a:chExt cx="637521" cy="950914"/>
          </a:xfrm>
        </p:grpSpPr>
        <p:sp>
          <p:nvSpPr>
            <p:cNvPr id="358" name="雲 357">
              <a:extLst>
                <a:ext uri="{FF2B5EF4-FFF2-40B4-BE49-F238E27FC236}">
                  <a16:creationId xmlns:a16="http://schemas.microsoft.com/office/drawing/2014/main" id="{B49FCF51-3A98-24CE-826E-C24405FC6A19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フリーフォーム 31">
              <a:extLst>
                <a:ext uri="{FF2B5EF4-FFF2-40B4-BE49-F238E27FC236}">
                  <a16:creationId xmlns:a16="http://schemas.microsoft.com/office/drawing/2014/main" id="{9E3A1EF6-5665-74EF-97AA-29A02E9F1613}"/>
                </a:ext>
              </a:extLst>
            </p:cNvPr>
            <p:cNvSpPr/>
            <p:nvPr/>
          </p:nvSpPr>
          <p:spPr>
            <a:xfrm>
              <a:off x="5106713" y="3810005"/>
              <a:ext cx="373341" cy="628646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364" name="直線矢印コネクタ 363">
            <a:extLst>
              <a:ext uri="{FF2B5EF4-FFF2-40B4-BE49-F238E27FC236}">
                <a16:creationId xmlns:a16="http://schemas.microsoft.com/office/drawing/2014/main" id="{760D034B-7DB3-DC08-48BF-C31F53FB34CD}"/>
              </a:ext>
            </a:extLst>
          </p:cNvPr>
          <p:cNvCxnSpPr>
            <a:cxnSpLocks/>
          </p:cNvCxnSpPr>
          <p:nvPr/>
        </p:nvCxnSpPr>
        <p:spPr>
          <a:xfrm>
            <a:off x="3771897" y="7726981"/>
            <a:ext cx="85728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テキスト ボックス 364">
            <a:extLst>
              <a:ext uri="{FF2B5EF4-FFF2-40B4-BE49-F238E27FC236}">
                <a16:creationId xmlns:a16="http://schemas.microsoft.com/office/drawing/2014/main" id="{C132665F-EA64-790B-56C6-45F43EE4B82E}"/>
              </a:ext>
            </a:extLst>
          </p:cNvPr>
          <p:cNvSpPr txBox="1"/>
          <p:nvPr/>
        </p:nvSpPr>
        <p:spPr>
          <a:xfrm flipH="1">
            <a:off x="3788576" y="7762326"/>
            <a:ext cx="48090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60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66" name="直線コネクタ 365">
            <a:extLst>
              <a:ext uri="{FF2B5EF4-FFF2-40B4-BE49-F238E27FC236}">
                <a16:creationId xmlns:a16="http://schemas.microsoft.com/office/drawing/2014/main" id="{956E33BD-7D07-F6F5-8AA6-E76507CFA8C1}"/>
              </a:ext>
            </a:extLst>
          </p:cNvPr>
          <p:cNvCxnSpPr>
            <a:cxnSpLocks/>
          </p:cNvCxnSpPr>
          <p:nvPr/>
        </p:nvCxnSpPr>
        <p:spPr>
          <a:xfrm>
            <a:off x="3857626" y="7608094"/>
            <a:ext cx="0" cy="20955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直線コネクタ 367">
            <a:extLst>
              <a:ext uri="{FF2B5EF4-FFF2-40B4-BE49-F238E27FC236}">
                <a16:creationId xmlns:a16="http://schemas.microsoft.com/office/drawing/2014/main" id="{D6DA5755-6DBC-1ECD-83C4-83AAB2E27BF4}"/>
              </a:ext>
            </a:extLst>
          </p:cNvPr>
          <p:cNvCxnSpPr>
            <a:cxnSpLocks/>
          </p:cNvCxnSpPr>
          <p:nvPr/>
        </p:nvCxnSpPr>
        <p:spPr>
          <a:xfrm>
            <a:off x="4043363" y="7331869"/>
            <a:ext cx="0" cy="30480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直線コネクタ 369">
            <a:extLst>
              <a:ext uri="{FF2B5EF4-FFF2-40B4-BE49-F238E27FC236}">
                <a16:creationId xmlns:a16="http://schemas.microsoft.com/office/drawing/2014/main" id="{15F59628-317C-F3B3-ACA9-1142EFE7731B}"/>
              </a:ext>
            </a:extLst>
          </p:cNvPr>
          <p:cNvCxnSpPr>
            <a:cxnSpLocks/>
          </p:cNvCxnSpPr>
          <p:nvPr/>
        </p:nvCxnSpPr>
        <p:spPr>
          <a:xfrm>
            <a:off x="4043364" y="7653338"/>
            <a:ext cx="0" cy="16430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直線矢印コネクタ 371">
            <a:extLst>
              <a:ext uri="{FF2B5EF4-FFF2-40B4-BE49-F238E27FC236}">
                <a16:creationId xmlns:a16="http://schemas.microsoft.com/office/drawing/2014/main" id="{0D4E4695-9C45-01AC-071D-372880898426}"/>
              </a:ext>
            </a:extLst>
          </p:cNvPr>
          <p:cNvCxnSpPr>
            <a:cxnSpLocks/>
          </p:cNvCxnSpPr>
          <p:nvPr/>
        </p:nvCxnSpPr>
        <p:spPr>
          <a:xfrm>
            <a:off x="3855240" y="7726981"/>
            <a:ext cx="188123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4" name="テキスト ボックス 373">
            <a:extLst>
              <a:ext uri="{FF2B5EF4-FFF2-40B4-BE49-F238E27FC236}">
                <a16:creationId xmlns:a16="http://schemas.microsoft.com/office/drawing/2014/main" id="{71F7182B-80FD-18D6-49CE-0B7E0484586D}"/>
              </a:ext>
            </a:extLst>
          </p:cNvPr>
          <p:cNvSpPr txBox="1"/>
          <p:nvPr/>
        </p:nvSpPr>
        <p:spPr>
          <a:xfrm flipH="1">
            <a:off x="3926688" y="7752801"/>
            <a:ext cx="48090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60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6" name="テキスト ボックス 375">
            <a:extLst>
              <a:ext uri="{FF2B5EF4-FFF2-40B4-BE49-F238E27FC236}">
                <a16:creationId xmlns:a16="http://schemas.microsoft.com/office/drawing/2014/main" id="{B6807F74-14AB-BE09-6C94-64A5CBC1C329}"/>
              </a:ext>
            </a:extLst>
          </p:cNvPr>
          <p:cNvSpPr txBox="1"/>
          <p:nvPr/>
        </p:nvSpPr>
        <p:spPr>
          <a:xfrm>
            <a:off x="4595021" y="7234126"/>
            <a:ext cx="545305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700">
                <a:latin typeface="+mn-ea"/>
              </a:rPr>
              <a:t>電柱</a:t>
            </a:r>
            <a:r>
              <a:rPr kumimoji="1" lang="en-US" altLang="ja-JP" sz="700">
                <a:latin typeface="+mn-ea"/>
              </a:rPr>
              <a:t>:Lv</a:t>
            </a:r>
            <a:r>
              <a:rPr kumimoji="1" lang="ja-JP" altLang="en-US" sz="700">
                <a:latin typeface="+mn-ea"/>
              </a:rPr>
              <a:t>上</a:t>
            </a:r>
            <a:r>
              <a:rPr kumimoji="1" lang="en-US" altLang="ja-JP" sz="700">
                <a:latin typeface="+mn-ea"/>
              </a:rPr>
              <a:t>13</a:t>
            </a:r>
            <a:endParaRPr kumimoji="1" lang="ja-JP" altLang="en-US" sz="700" dirty="0">
              <a:latin typeface="+mn-ea"/>
            </a:endParaRPr>
          </a:p>
        </p:txBody>
      </p:sp>
      <p:cxnSp>
        <p:nvCxnSpPr>
          <p:cNvPr id="377" name="直線矢印コネクタ 376">
            <a:extLst>
              <a:ext uri="{FF2B5EF4-FFF2-40B4-BE49-F238E27FC236}">
                <a16:creationId xmlns:a16="http://schemas.microsoft.com/office/drawing/2014/main" id="{64872694-0A4C-20DF-FAB5-D1C34C7FCC28}"/>
              </a:ext>
            </a:extLst>
          </p:cNvPr>
          <p:cNvCxnSpPr>
            <a:cxnSpLocks/>
          </p:cNvCxnSpPr>
          <p:nvPr/>
        </p:nvCxnSpPr>
        <p:spPr>
          <a:xfrm flipH="1">
            <a:off x="4049714" y="7287987"/>
            <a:ext cx="516732" cy="204218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直線矢印コネクタ 378">
            <a:extLst>
              <a:ext uri="{FF2B5EF4-FFF2-40B4-BE49-F238E27FC236}">
                <a16:creationId xmlns:a16="http://schemas.microsoft.com/office/drawing/2014/main" id="{3B183F74-7010-6A41-34EE-507F7B8A0650}"/>
              </a:ext>
            </a:extLst>
          </p:cNvPr>
          <p:cNvCxnSpPr>
            <a:cxnSpLocks/>
          </p:cNvCxnSpPr>
          <p:nvPr/>
        </p:nvCxnSpPr>
        <p:spPr>
          <a:xfrm>
            <a:off x="3698875" y="7286625"/>
            <a:ext cx="74614" cy="259555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2" name="テキスト ボックス 381">
            <a:extLst>
              <a:ext uri="{FF2B5EF4-FFF2-40B4-BE49-F238E27FC236}">
                <a16:creationId xmlns:a16="http://schemas.microsoft.com/office/drawing/2014/main" id="{064C3E03-1BF0-E970-BA6D-787588E45812}"/>
              </a:ext>
            </a:extLst>
          </p:cNvPr>
          <p:cNvSpPr txBox="1"/>
          <p:nvPr/>
        </p:nvSpPr>
        <p:spPr>
          <a:xfrm>
            <a:off x="3095626" y="7186501"/>
            <a:ext cx="61277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700">
                <a:latin typeface="+mn-ea"/>
              </a:rPr>
              <a:t>ポール</a:t>
            </a:r>
            <a:r>
              <a:rPr kumimoji="1" lang="en-US" altLang="ja-JP" sz="700">
                <a:latin typeface="+mn-ea"/>
              </a:rPr>
              <a:t>:Lv</a:t>
            </a:r>
            <a:r>
              <a:rPr kumimoji="1" lang="ja-JP" altLang="en-US" sz="700">
                <a:latin typeface="+mn-ea"/>
              </a:rPr>
              <a:t>上</a:t>
            </a:r>
            <a:r>
              <a:rPr kumimoji="1" lang="en-US" altLang="ja-JP" sz="700">
                <a:latin typeface="+mn-ea"/>
              </a:rPr>
              <a:t>4</a:t>
            </a:r>
            <a:endParaRPr kumimoji="1" lang="ja-JP" altLang="en-US" sz="700" dirty="0">
              <a:latin typeface="+mn-ea"/>
            </a:endParaRPr>
          </a:p>
        </p:txBody>
      </p:sp>
      <p:cxnSp>
        <p:nvCxnSpPr>
          <p:cNvPr id="384" name="直線矢印コネクタ 383">
            <a:extLst>
              <a:ext uri="{FF2B5EF4-FFF2-40B4-BE49-F238E27FC236}">
                <a16:creationId xmlns:a16="http://schemas.microsoft.com/office/drawing/2014/main" id="{9457D6F2-7703-6106-C345-896E972B7DD4}"/>
              </a:ext>
            </a:extLst>
          </p:cNvPr>
          <p:cNvCxnSpPr>
            <a:cxnSpLocks/>
          </p:cNvCxnSpPr>
          <p:nvPr/>
        </p:nvCxnSpPr>
        <p:spPr>
          <a:xfrm>
            <a:off x="3797300" y="7096125"/>
            <a:ext cx="90489" cy="418305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6" name="テキスト ボックス 385">
            <a:extLst>
              <a:ext uri="{FF2B5EF4-FFF2-40B4-BE49-F238E27FC236}">
                <a16:creationId xmlns:a16="http://schemas.microsoft.com/office/drawing/2014/main" id="{8CE3EFC5-99F1-C006-C155-A56F558B892C}"/>
              </a:ext>
            </a:extLst>
          </p:cNvPr>
          <p:cNvSpPr txBox="1"/>
          <p:nvPr/>
        </p:nvSpPr>
        <p:spPr>
          <a:xfrm>
            <a:off x="3232151" y="6964251"/>
            <a:ext cx="61277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700">
                <a:latin typeface="+mn-ea"/>
              </a:rPr>
              <a:t>樹木</a:t>
            </a:r>
            <a:r>
              <a:rPr kumimoji="1" lang="en-US" altLang="ja-JP" sz="700">
                <a:latin typeface="+mn-ea"/>
              </a:rPr>
              <a:t>:Lv</a:t>
            </a:r>
            <a:r>
              <a:rPr kumimoji="1" lang="ja-JP" altLang="en-US" sz="700">
                <a:latin typeface="+mn-ea"/>
              </a:rPr>
              <a:t>上</a:t>
            </a:r>
            <a:r>
              <a:rPr kumimoji="1" lang="en-US" altLang="ja-JP" sz="700">
                <a:latin typeface="+mn-ea"/>
              </a:rPr>
              <a:t>5</a:t>
            </a:r>
            <a:endParaRPr kumimoji="1" lang="ja-JP" altLang="en-US" sz="700" dirty="0">
              <a:latin typeface="+mn-ea"/>
            </a:endParaRPr>
          </a:p>
        </p:txBody>
      </p:sp>
      <p:pic>
        <p:nvPicPr>
          <p:cNvPr id="389" name="図 388">
            <a:extLst>
              <a:ext uri="{FF2B5EF4-FFF2-40B4-BE49-F238E27FC236}">
                <a16:creationId xmlns:a16="http://schemas.microsoft.com/office/drawing/2014/main" id="{0E3CCC2A-33F6-AC27-C259-32AD3F11AD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117" y="8091488"/>
            <a:ext cx="3451634" cy="1168641"/>
          </a:xfrm>
          <a:prstGeom prst="rect">
            <a:avLst/>
          </a:prstGeom>
        </p:spPr>
      </p:pic>
      <p:sp>
        <p:nvSpPr>
          <p:cNvPr id="391" name="フリーフォーム: 図形 390">
            <a:extLst>
              <a:ext uri="{FF2B5EF4-FFF2-40B4-BE49-F238E27FC236}">
                <a16:creationId xmlns:a16="http://schemas.microsoft.com/office/drawing/2014/main" id="{081D63BD-D0EA-2103-746C-04C80C80DC9E}"/>
              </a:ext>
            </a:extLst>
          </p:cNvPr>
          <p:cNvSpPr/>
          <p:nvPr/>
        </p:nvSpPr>
        <p:spPr>
          <a:xfrm>
            <a:off x="1412875" y="9017000"/>
            <a:ext cx="3435350" cy="0"/>
          </a:xfrm>
          <a:custGeom>
            <a:avLst/>
            <a:gdLst>
              <a:gd name="connsiteX0" fmla="*/ 0 w 3435350"/>
              <a:gd name="connsiteY0" fmla="*/ 0 h 0"/>
              <a:gd name="connsiteX1" fmla="*/ 3435350 w 34353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35350">
                <a:moveTo>
                  <a:pt x="0" y="0"/>
                </a:moveTo>
                <a:lnTo>
                  <a:pt x="3435350" y="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正方形/長方形 391">
            <a:extLst>
              <a:ext uri="{FF2B5EF4-FFF2-40B4-BE49-F238E27FC236}">
                <a16:creationId xmlns:a16="http://schemas.microsoft.com/office/drawing/2014/main" id="{7FEC5058-FDE2-3DD7-EBF6-2CF4AAF5FDAD}"/>
              </a:ext>
            </a:extLst>
          </p:cNvPr>
          <p:cNvSpPr/>
          <p:nvPr/>
        </p:nvSpPr>
        <p:spPr>
          <a:xfrm>
            <a:off x="3019425" y="9019857"/>
            <a:ext cx="449840" cy="574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3" name="テキスト ボックス 392">
            <a:extLst>
              <a:ext uri="{FF2B5EF4-FFF2-40B4-BE49-F238E27FC236}">
                <a16:creationId xmlns:a16="http://schemas.microsoft.com/office/drawing/2014/main" id="{9BDBEE1D-6DC6-A130-D67F-614D2F416E1A}"/>
              </a:ext>
            </a:extLst>
          </p:cNvPr>
          <p:cNvSpPr txBox="1"/>
          <p:nvPr/>
        </p:nvSpPr>
        <p:spPr>
          <a:xfrm>
            <a:off x="189298" y="7958285"/>
            <a:ext cx="317302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500m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先までの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分の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勾配の上に出る障害物はない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94" name="正方形/長方形 393">
            <a:extLst>
              <a:ext uri="{FF2B5EF4-FFF2-40B4-BE49-F238E27FC236}">
                <a16:creationId xmlns:a16="http://schemas.microsoft.com/office/drawing/2014/main" id="{F78ED8D5-F37B-BC61-F244-AA57DC608237}"/>
              </a:ext>
            </a:extLst>
          </p:cNvPr>
          <p:cNvSpPr/>
          <p:nvPr/>
        </p:nvSpPr>
        <p:spPr>
          <a:xfrm>
            <a:off x="533397" y="8607427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>
                <a:solidFill>
                  <a:schemeClr val="tx1"/>
                </a:solidFill>
              </a:rPr>
              <a:t>D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95" name="正方形/長方形 394">
            <a:extLst>
              <a:ext uri="{FF2B5EF4-FFF2-40B4-BE49-F238E27FC236}">
                <a16:creationId xmlns:a16="http://schemas.microsoft.com/office/drawing/2014/main" id="{2DBA6AE3-2A68-716B-8D58-D12E3CE72C00}"/>
              </a:ext>
            </a:extLst>
          </p:cNvPr>
          <p:cNvSpPr/>
          <p:nvPr/>
        </p:nvSpPr>
        <p:spPr>
          <a:xfrm>
            <a:off x="5738809" y="8607427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>
                <a:solidFill>
                  <a:schemeClr val="tx1"/>
                </a:solidFill>
              </a:rPr>
              <a:t>B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96" name="テキスト ボックス 395">
            <a:extLst>
              <a:ext uri="{FF2B5EF4-FFF2-40B4-BE49-F238E27FC236}">
                <a16:creationId xmlns:a16="http://schemas.microsoft.com/office/drawing/2014/main" id="{BA408884-16D7-DAA2-BB06-F83635C0CE66}"/>
              </a:ext>
            </a:extLst>
          </p:cNvPr>
          <p:cNvSpPr txBox="1"/>
          <p:nvPr/>
        </p:nvSpPr>
        <p:spPr>
          <a:xfrm>
            <a:off x="5590540" y="9060416"/>
            <a:ext cx="619760" cy="232165"/>
          </a:xfrm>
          <a:prstGeom prst="rect">
            <a:avLst/>
          </a:prstGeom>
          <a:noFill/>
        </p:spPr>
        <p:txBody>
          <a:bodyPr wrap="square" lIns="0" tIns="54000" rIns="0" bIns="54000" rtlCol="0">
            <a:spAutoFit/>
          </a:bodyPr>
          <a:lstStyle/>
          <a:p>
            <a:pPr algn="ctr"/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単位：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</a:t>
            </a:r>
          </a:p>
        </p:txBody>
      </p:sp>
      <p:sp>
        <p:nvSpPr>
          <p:cNvPr id="397" name="テキスト ボックス 396">
            <a:extLst>
              <a:ext uri="{FF2B5EF4-FFF2-40B4-BE49-F238E27FC236}">
                <a16:creationId xmlns:a16="http://schemas.microsoft.com/office/drawing/2014/main" id="{C539DE6D-550D-78C7-FF76-B82E88220502}"/>
              </a:ext>
            </a:extLst>
          </p:cNvPr>
          <p:cNvSpPr txBox="1"/>
          <p:nvPr/>
        </p:nvSpPr>
        <p:spPr>
          <a:xfrm>
            <a:off x="67603" y="9032770"/>
            <a:ext cx="963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目盛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=10m</a:t>
            </a:r>
          </a:p>
        </p:txBody>
      </p:sp>
      <p:sp>
        <p:nvSpPr>
          <p:cNvPr id="421" name="テキスト ボックス 420">
            <a:extLst>
              <a:ext uri="{FF2B5EF4-FFF2-40B4-BE49-F238E27FC236}">
                <a16:creationId xmlns:a16="http://schemas.microsoft.com/office/drawing/2014/main" id="{AB8252C1-F33C-2AE5-73E7-62FEF4A0AFFA}"/>
              </a:ext>
            </a:extLst>
          </p:cNvPr>
          <p:cNvSpPr txBox="1"/>
          <p:nvPr/>
        </p:nvSpPr>
        <p:spPr>
          <a:xfrm rot="834491">
            <a:off x="1676616" y="8601675"/>
            <a:ext cx="53197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900"/>
              <a:t>1/4</a:t>
            </a:r>
            <a:r>
              <a:rPr kumimoji="1" lang="ja-JP" altLang="en-US" sz="900"/>
              <a:t>傾斜</a:t>
            </a:r>
            <a:endParaRPr kumimoji="1" lang="ja-JP" altLang="en-US" sz="900" dirty="0"/>
          </a:p>
        </p:txBody>
      </p:sp>
      <p:sp>
        <p:nvSpPr>
          <p:cNvPr id="424" name="テキスト ボックス 423">
            <a:extLst>
              <a:ext uri="{FF2B5EF4-FFF2-40B4-BE49-F238E27FC236}">
                <a16:creationId xmlns:a16="http://schemas.microsoft.com/office/drawing/2014/main" id="{837E8DD3-3046-6E80-A387-936D99E6DC7D}"/>
              </a:ext>
            </a:extLst>
          </p:cNvPr>
          <p:cNvSpPr txBox="1"/>
          <p:nvPr/>
        </p:nvSpPr>
        <p:spPr>
          <a:xfrm flipH="1">
            <a:off x="3196175" y="9204686"/>
            <a:ext cx="96180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60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425" name="直線矢印コネクタ 424">
            <a:extLst>
              <a:ext uri="{FF2B5EF4-FFF2-40B4-BE49-F238E27FC236}">
                <a16:creationId xmlns:a16="http://schemas.microsoft.com/office/drawing/2014/main" id="{5EF3C0D1-A7F6-33BA-47C3-8261AD43EE01}"/>
              </a:ext>
            </a:extLst>
          </p:cNvPr>
          <p:cNvCxnSpPr>
            <a:cxnSpLocks/>
          </p:cNvCxnSpPr>
          <p:nvPr/>
        </p:nvCxnSpPr>
        <p:spPr>
          <a:xfrm flipH="1">
            <a:off x="3014663" y="9183041"/>
            <a:ext cx="454818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6" name="グループ化 425">
            <a:extLst>
              <a:ext uri="{FF2B5EF4-FFF2-40B4-BE49-F238E27FC236}">
                <a16:creationId xmlns:a16="http://schemas.microsoft.com/office/drawing/2014/main" id="{83D40BCC-336A-844D-7A2C-30264F4CD865}"/>
              </a:ext>
            </a:extLst>
          </p:cNvPr>
          <p:cNvGrpSpPr/>
          <p:nvPr/>
        </p:nvGrpSpPr>
        <p:grpSpPr>
          <a:xfrm>
            <a:off x="2088323" y="8845550"/>
            <a:ext cx="111157" cy="165799"/>
            <a:chOff x="4974618" y="3487737"/>
            <a:chExt cx="637521" cy="950914"/>
          </a:xfrm>
        </p:grpSpPr>
        <p:sp>
          <p:nvSpPr>
            <p:cNvPr id="427" name="雲 426">
              <a:extLst>
                <a:ext uri="{FF2B5EF4-FFF2-40B4-BE49-F238E27FC236}">
                  <a16:creationId xmlns:a16="http://schemas.microsoft.com/office/drawing/2014/main" id="{CBF52D23-B41E-0E5A-20BF-4AD9B9579CAB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8" name="フリーフォーム 31">
              <a:extLst>
                <a:ext uri="{FF2B5EF4-FFF2-40B4-BE49-F238E27FC236}">
                  <a16:creationId xmlns:a16="http://schemas.microsoft.com/office/drawing/2014/main" id="{F307514F-80C7-E489-5138-47BEC405EAF2}"/>
                </a:ext>
              </a:extLst>
            </p:cNvPr>
            <p:cNvSpPr/>
            <p:nvPr/>
          </p:nvSpPr>
          <p:spPr>
            <a:xfrm>
              <a:off x="5106713" y="3810005"/>
              <a:ext cx="373341" cy="628646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29" name="グループ化 428">
            <a:extLst>
              <a:ext uri="{FF2B5EF4-FFF2-40B4-BE49-F238E27FC236}">
                <a16:creationId xmlns:a16="http://schemas.microsoft.com/office/drawing/2014/main" id="{6D73C606-CD5F-5EBF-D9A4-7D484393AD48}"/>
              </a:ext>
            </a:extLst>
          </p:cNvPr>
          <p:cNvGrpSpPr/>
          <p:nvPr/>
        </p:nvGrpSpPr>
        <p:grpSpPr>
          <a:xfrm>
            <a:off x="1696034" y="8893829"/>
            <a:ext cx="78789" cy="117520"/>
            <a:chOff x="4974618" y="3487737"/>
            <a:chExt cx="637521" cy="950914"/>
          </a:xfrm>
        </p:grpSpPr>
        <p:sp>
          <p:nvSpPr>
            <p:cNvPr id="430" name="雲 429">
              <a:extLst>
                <a:ext uri="{FF2B5EF4-FFF2-40B4-BE49-F238E27FC236}">
                  <a16:creationId xmlns:a16="http://schemas.microsoft.com/office/drawing/2014/main" id="{D7A33FC9-B44B-A7AA-A273-00816DD544DC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1" name="フリーフォーム 31">
              <a:extLst>
                <a:ext uri="{FF2B5EF4-FFF2-40B4-BE49-F238E27FC236}">
                  <a16:creationId xmlns:a16="http://schemas.microsoft.com/office/drawing/2014/main" id="{B0477596-011A-EBBE-E5C7-2BB0319A5F00}"/>
                </a:ext>
              </a:extLst>
            </p:cNvPr>
            <p:cNvSpPr/>
            <p:nvPr/>
          </p:nvSpPr>
          <p:spPr>
            <a:xfrm>
              <a:off x="5106713" y="3810005"/>
              <a:ext cx="373341" cy="628646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440" name="直線矢印コネクタ 439">
            <a:extLst>
              <a:ext uri="{FF2B5EF4-FFF2-40B4-BE49-F238E27FC236}">
                <a16:creationId xmlns:a16="http://schemas.microsoft.com/office/drawing/2014/main" id="{E5B9DD3C-F4CF-308B-76FD-6FDA2ADD6C6A}"/>
              </a:ext>
            </a:extLst>
          </p:cNvPr>
          <p:cNvCxnSpPr>
            <a:cxnSpLocks/>
          </p:cNvCxnSpPr>
          <p:nvPr/>
        </p:nvCxnSpPr>
        <p:spPr>
          <a:xfrm flipH="1">
            <a:off x="2183606" y="9127478"/>
            <a:ext cx="831850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1" name="テキスト ボックス 440">
            <a:extLst>
              <a:ext uri="{FF2B5EF4-FFF2-40B4-BE49-F238E27FC236}">
                <a16:creationId xmlns:a16="http://schemas.microsoft.com/office/drawing/2014/main" id="{E1839BD6-EC6B-A12C-F54F-2E008C828D55}"/>
              </a:ext>
            </a:extLst>
          </p:cNvPr>
          <p:cNvSpPr txBox="1"/>
          <p:nvPr/>
        </p:nvSpPr>
        <p:spPr>
          <a:xfrm flipH="1">
            <a:off x="2546887" y="9144361"/>
            <a:ext cx="96180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600">
                <a:latin typeface="メイリオ" panose="020B0604030504040204" pitchFamily="50" charset="-128"/>
                <a:ea typeface="メイリオ" panose="020B0604030504040204" pitchFamily="50" charset="-128"/>
              </a:rPr>
              <a:t>38</a:t>
            </a:r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447" name="グループ化 446">
            <a:extLst>
              <a:ext uri="{FF2B5EF4-FFF2-40B4-BE49-F238E27FC236}">
                <a16:creationId xmlns:a16="http://schemas.microsoft.com/office/drawing/2014/main" id="{B6B52370-628A-5845-BA79-A10AF75E3CE0}"/>
              </a:ext>
            </a:extLst>
          </p:cNvPr>
          <p:cNvGrpSpPr/>
          <p:nvPr/>
        </p:nvGrpSpPr>
        <p:grpSpPr>
          <a:xfrm>
            <a:off x="1593056" y="8906291"/>
            <a:ext cx="68836" cy="102675"/>
            <a:chOff x="4974618" y="3487737"/>
            <a:chExt cx="637521" cy="950914"/>
          </a:xfrm>
        </p:grpSpPr>
        <p:sp>
          <p:nvSpPr>
            <p:cNvPr id="448" name="雲 447">
              <a:extLst>
                <a:ext uri="{FF2B5EF4-FFF2-40B4-BE49-F238E27FC236}">
                  <a16:creationId xmlns:a16="http://schemas.microsoft.com/office/drawing/2014/main" id="{30147CC2-46E8-DE4B-0851-EDFA4E6C879D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9" name="フリーフォーム 31">
              <a:extLst>
                <a:ext uri="{FF2B5EF4-FFF2-40B4-BE49-F238E27FC236}">
                  <a16:creationId xmlns:a16="http://schemas.microsoft.com/office/drawing/2014/main" id="{2DBA49B8-7953-3713-9028-81E217B9FA88}"/>
                </a:ext>
              </a:extLst>
            </p:cNvPr>
            <p:cNvSpPr/>
            <p:nvPr/>
          </p:nvSpPr>
          <p:spPr>
            <a:xfrm>
              <a:off x="5106713" y="3810005"/>
              <a:ext cx="373341" cy="628646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4" name="グループ化 443">
            <a:extLst>
              <a:ext uri="{FF2B5EF4-FFF2-40B4-BE49-F238E27FC236}">
                <a16:creationId xmlns:a16="http://schemas.microsoft.com/office/drawing/2014/main" id="{E3107AF4-8901-5D87-5327-71AA0523686C}"/>
              </a:ext>
            </a:extLst>
          </p:cNvPr>
          <p:cNvGrpSpPr/>
          <p:nvPr/>
        </p:nvGrpSpPr>
        <p:grpSpPr>
          <a:xfrm>
            <a:off x="1648410" y="8924923"/>
            <a:ext cx="56345" cy="84043"/>
            <a:chOff x="4974618" y="3487737"/>
            <a:chExt cx="637521" cy="950914"/>
          </a:xfrm>
        </p:grpSpPr>
        <p:sp>
          <p:nvSpPr>
            <p:cNvPr id="445" name="雲 444">
              <a:extLst>
                <a:ext uri="{FF2B5EF4-FFF2-40B4-BE49-F238E27FC236}">
                  <a16:creationId xmlns:a16="http://schemas.microsoft.com/office/drawing/2014/main" id="{5897A1CC-51F6-3BF2-54E0-90A566FCE67C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6" name="フリーフォーム 31">
              <a:extLst>
                <a:ext uri="{FF2B5EF4-FFF2-40B4-BE49-F238E27FC236}">
                  <a16:creationId xmlns:a16="http://schemas.microsoft.com/office/drawing/2014/main" id="{9A149EC5-3306-A1BE-C695-BBF21F2DF420}"/>
                </a:ext>
              </a:extLst>
            </p:cNvPr>
            <p:cNvSpPr/>
            <p:nvPr/>
          </p:nvSpPr>
          <p:spPr>
            <a:xfrm>
              <a:off x="5106713" y="3810005"/>
              <a:ext cx="373341" cy="628646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451" name="直線コネクタ 450">
            <a:extLst>
              <a:ext uri="{FF2B5EF4-FFF2-40B4-BE49-F238E27FC236}">
                <a16:creationId xmlns:a16="http://schemas.microsoft.com/office/drawing/2014/main" id="{4E862C7D-63BB-692C-5853-8E2C19A16CC2}"/>
              </a:ext>
            </a:extLst>
          </p:cNvPr>
          <p:cNvCxnSpPr>
            <a:cxnSpLocks/>
          </p:cNvCxnSpPr>
          <p:nvPr/>
        </p:nvCxnSpPr>
        <p:spPr>
          <a:xfrm>
            <a:off x="1850232" y="8820150"/>
            <a:ext cx="0" cy="197644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直線矢印コネクタ 453">
            <a:extLst>
              <a:ext uri="{FF2B5EF4-FFF2-40B4-BE49-F238E27FC236}">
                <a16:creationId xmlns:a16="http://schemas.microsoft.com/office/drawing/2014/main" id="{DC50B9BD-B939-2C83-CC88-C2E0E208C9F0}"/>
              </a:ext>
            </a:extLst>
          </p:cNvPr>
          <p:cNvCxnSpPr>
            <a:cxnSpLocks/>
          </p:cNvCxnSpPr>
          <p:nvPr/>
        </p:nvCxnSpPr>
        <p:spPr>
          <a:xfrm flipH="1">
            <a:off x="1847850" y="9127478"/>
            <a:ext cx="334168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直線矢印コネクタ 455">
            <a:extLst>
              <a:ext uri="{FF2B5EF4-FFF2-40B4-BE49-F238E27FC236}">
                <a16:creationId xmlns:a16="http://schemas.microsoft.com/office/drawing/2014/main" id="{294A389A-2C87-8CAC-F30D-61DA5E0F9E13}"/>
              </a:ext>
            </a:extLst>
          </p:cNvPr>
          <p:cNvCxnSpPr>
            <a:cxnSpLocks/>
          </p:cNvCxnSpPr>
          <p:nvPr/>
        </p:nvCxnSpPr>
        <p:spPr>
          <a:xfrm flipH="1">
            <a:off x="1754981" y="9127478"/>
            <a:ext cx="105568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8" name="テキスト ボックス 457">
            <a:extLst>
              <a:ext uri="{FF2B5EF4-FFF2-40B4-BE49-F238E27FC236}">
                <a16:creationId xmlns:a16="http://schemas.microsoft.com/office/drawing/2014/main" id="{ACCD8716-0ABF-7210-AE29-A8723418205E}"/>
              </a:ext>
            </a:extLst>
          </p:cNvPr>
          <p:cNvSpPr txBox="1"/>
          <p:nvPr/>
        </p:nvSpPr>
        <p:spPr>
          <a:xfrm>
            <a:off x="1173957" y="8357282"/>
            <a:ext cx="43100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700">
                <a:latin typeface="+mn-ea"/>
              </a:rPr>
              <a:t>旗ポール</a:t>
            </a:r>
            <a:r>
              <a:rPr kumimoji="1" lang="en-US" altLang="ja-JP" sz="700">
                <a:latin typeface="+mn-ea"/>
              </a:rPr>
              <a:t>:</a:t>
            </a:r>
          </a:p>
          <a:p>
            <a:pPr algn="r"/>
            <a:r>
              <a:rPr kumimoji="1" lang="en-US" altLang="ja-JP" sz="700">
                <a:latin typeface="+mn-ea"/>
              </a:rPr>
              <a:t>Lv</a:t>
            </a:r>
            <a:r>
              <a:rPr kumimoji="1" lang="ja-JP" altLang="en-US" sz="700">
                <a:latin typeface="+mn-ea"/>
              </a:rPr>
              <a:t>上</a:t>
            </a:r>
            <a:r>
              <a:rPr kumimoji="1" lang="en-US" altLang="ja-JP" sz="700">
                <a:latin typeface="+mn-ea"/>
              </a:rPr>
              <a:t>9</a:t>
            </a:r>
            <a:endParaRPr kumimoji="1" lang="ja-JP" altLang="en-US" sz="700" dirty="0">
              <a:latin typeface="+mn-ea"/>
            </a:endParaRPr>
          </a:p>
        </p:txBody>
      </p:sp>
      <p:cxnSp>
        <p:nvCxnSpPr>
          <p:cNvPr id="459" name="直線矢印コネクタ 458">
            <a:extLst>
              <a:ext uri="{FF2B5EF4-FFF2-40B4-BE49-F238E27FC236}">
                <a16:creationId xmlns:a16="http://schemas.microsoft.com/office/drawing/2014/main" id="{238A469A-CDD5-9E79-111A-584F749FD564}"/>
              </a:ext>
            </a:extLst>
          </p:cNvPr>
          <p:cNvCxnSpPr>
            <a:cxnSpLocks/>
          </p:cNvCxnSpPr>
          <p:nvPr/>
        </p:nvCxnSpPr>
        <p:spPr>
          <a:xfrm>
            <a:off x="1612106" y="8555831"/>
            <a:ext cx="230190" cy="267492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" name="テキスト ボックス 459">
            <a:extLst>
              <a:ext uri="{FF2B5EF4-FFF2-40B4-BE49-F238E27FC236}">
                <a16:creationId xmlns:a16="http://schemas.microsoft.com/office/drawing/2014/main" id="{03293838-5EE5-2A33-B8E1-3C975409F9E0}"/>
              </a:ext>
            </a:extLst>
          </p:cNvPr>
          <p:cNvSpPr txBox="1"/>
          <p:nvPr/>
        </p:nvSpPr>
        <p:spPr>
          <a:xfrm>
            <a:off x="688976" y="8697801"/>
            <a:ext cx="63103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700">
                <a:latin typeface="+mn-ea"/>
              </a:rPr>
              <a:t>樹木</a:t>
            </a:r>
            <a:r>
              <a:rPr kumimoji="1" lang="en-US" altLang="ja-JP" sz="700">
                <a:latin typeface="+mn-ea"/>
              </a:rPr>
              <a:t>:</a:t>
            </a:r>
          </a:p>
          <a:p>
            <a:pPr algn="r"/>
            <a:r>
              <a:rPr kumimoji="1" lang="en-US" altLang="ja-JP" sz="700">
                <a:latin typeface="+mn-ea"/>
              </a:rPr>
              <a:t>Lv</a:t>
            </a:r>
            <a:r>
              <a:rPr kumimoji="1" lang="ja-JP" altLang="en-US" sz="700">
                <a:latin typeface="+mn-ea"/>
              </a:rPr>
              <a:t>上</a:t>
            </a:r>
            <a:r>
              <a:rPr kumimoji="1" lang="en-US" altLang="ja-JP" sz="700">
                <a:latin typeface="+mn-ea"/>
              </a:rPr>
              <a:t>5</a:t>
            </a:r>
            <a:r>
              <a:rPr kumimoji="1" lang="ja-JP" altLang="en-US" sz="700">
                <a:latin typeface="+mn-ea"/>
              </a:rPr>
              <a:t>以下</a:t>
            </a:r>
            <a:endParaRPr kumimoji="1" lang="ja-JP" altLang="en-US" sz="700" dirty="0">
              <a:latin typeface="+mn-ea"/>
            </a:endParaRPr>
          </a:p>
        </p:txBody>
      </p:sp>
      <p:sp>
        <p:nvSpPr>
          <p:cNvPr id="462" name="左中かっこ 461">
            <a:extLst>
              <a:ext uri="{FF2B5EF4-FFF2-40B4-BE49-F238E27FC236}">
                <a16:creationId xmlns:a16="http://schemas.microsoft.com/office/drawing/2014/main" id="{A15C094C-1F41-8FEA-25F8-DD320FEA4FA7}"/>
              </a:ext>
            </a:extLst>
          </p:cNvPr>
          <p:cNvSpPr/>
          <p:nvPr/>
        </p:nvSpPr>
        <p:spPr>
          <a:xfrm rot="4943228">
            <a:off x="1632503" y="8774396"/>
            <a:ext cx="61912" cy="210354"/>
          </a:xfrm>
          <a:prstGeom prst="leftBrace">
            <a:avLst>
              <a:gd name="adj1" fmla="val 35256"/>
              <a:gd name="adj2" fmla="val 4846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65" name="直線矢印コネクタ 464">
            <a:extLst>
              <a:ext uri="{FF2B5EF4-FFF2-40B4-BE49-F238E27FC236}">
                <a16:creationId xmlns:a16="http://schemas.microsoft.com/office/drawing/2014/main" id="{AAC072AF-5B16-80F5-7BC8-6235FE7A3BF8}"/>
              </a:ext>
            </a:extLst>
          </p:cNvPr>
          <p:cNvCxnSpPr>
            <a:cxnSpLocks/>
          </p:cNvCxnSpPr>
          <p:nvPr/>
        </p:nvCxnSpPr>
        <p:spPr>
          <a:xfrm flipH="1">
            <a:off x="2180433" y="8639175"/>
            <a:ext cx="138905" cy="210341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7" name="テキスト ボックス 466">
            <a:extLst>
              <a:ext uri="{FF2B5EF4-FFF2-40B4-BE49-F238E27FC236}">
                <a16:creationId xmlns:a16="http://schemas.microsoft.com/office/drawing/2014/main" id="{1012E651-466D-89D4-5FC3-28A9747AEFF8}"/>
              </a:ext>
            </a:extLst>
          </p:cNvPr>
          <p:cNvSpPr txBox="1"/>
          <p:nvPr/>
        </p:nvSpPr>
        <p:spPr>
          <a:xfrm>
            <a:off x="2309813" y="8533494"/>
            <a:ext cx="46910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700">
                <a:latin typeface="+mn-ea"/>
              </a:rPr>
              <a:t>樹木</a:t>
            </a:r>
            <a:r>
              <a:rPr kumimoji="1" lang="en-US" altLang="ja-JP" sz="700">
                <a:latin typeface="+mn-ea"/>
              </a:rPr>
              <a:t>:Lv</a:t>
            </a:r>
            <a:r>
              <a:rPr kumimoji="1" lang="ja-JP" altLang="en-US" sz="700">
                <a:latin typeface="+mn-ea"/>
              </a:rPr>
              <a:t>上</a:t>
            </a:r>
            <a:r>
              <a:rPr kumimoji="1" lang="en-US" altLang="ja-JP" sz="700">
                <a:latin typeface="+mn-ea"/>
              </a:rPr>
              <a:t>7</a:t>
            </a:r>
            <a:endParaRPr kumimoji="1" lang="ja-JP" altLang="en-US" sz="700" dirty="0">
              <a:latin typeface="+mn-ea"/>
            </a:endParaRPr>
          </a:p>
        </p:txBody>
      </p:sp>
      <p:cxnSp>
        <p:nvCxnSpPr>
          <p:cNvPr id="468" name="直線コネクタ 467">
            <a:extLst>
              <a:ext uri="{FF2B5EF4-FFF2-40B4-BE49-F238E27FC236}">
                <a16:creationId xmlns:a16="http://schemas.microsoft.com/office/drawing/2014/main" id="{2887E60E-E0B3-2725-F649-1C43EF8B4739}"/>
              </a:ext>
            </a:extLst>
          </p:cNvPr>
          <p:cNvCxnSpPr>
            <a:cxnSpLocks/>
          </p:cNvCxnSpPr>
          <p:nvPr/>
        </p:nvCxnSpPr>
        <p:spPr>
          <a:xfrm>
            <a:off x="4029075" y="8851106"/>
            <a:ext cx="0" cy="166688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直線矢印コネクタ 469">
            <a:extLst>
              <a:ext uri="{FF2B5EF4-FFF2-40B4-BE49-F238E27FC236}">
                <a16:creationId xmlns:a16="http://schemas.microsoft.com/office/drawing/2014/main" id="{C8913797-2DF4-D511-8F15-AB2A1357A910}"/>
              </a:ext>
            </a:extLst>
          </p:cNvPr>
          <p:cNvCxnSpPr>
            <a:cxnSpLocks/>
          </p:cNvCxnSpPr>
          <p:nvPr/>
        </p:nvCxnSpPr>
        <p:spPr>
          <a:xfrm>
            <a:off x="3865562" y="8560593"/>
            <a:ext cx="161132" cy="297657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" name="テキスト ボックス 470">
            <a:extLst>
              <a:ext uri="{FF2B5EF4-FFF2-40B4-BE49-F238E27FC236}">
                <a16:creationId xmlns:a16="http://schemas.microsoft.com/office/drawing/2014/main" id="{96626CC8-A099-3BFB-896A-79F50380D406}"/>
              </a:ext>
            </a:extLst>
          </p:cNvPr>
          <p:cNvSpPr txBox="1"/>
          <p:nvPr/>
        </p:nvSpPr>
        <p:spPr>
          <a:xfrm>
            <a:off x="3262313" y="8460469"/>
            <a:ext cx="61277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700">
                <a:latin typeface="+mn-ea"/>
              </a:rPr>
              <a:t>ポール</a:t>
            </a:r>
            <a:r>
              <a:rPr kumimoji="1" lang="en-US" altLang="ja-JP" sz="700">
                <a:latin typeface="+mn-ea"/>
              </a:rPr>
              <a:t>:Lv</a:t>
            </a:r>
            <a:r>
              <a:rPr kumimoji="1" lang="ja-JP" altLang="en-US" sz="700">
                <a:latin typeface="+mn-ea"/>
              </a:rPr>
              <a:t>上</a:t>
            </a:r>
            <a:r>
              <a:rPr kumimoji="1" lang="en-US" altLang="ja-JP" sz="700">
                <a:latin typeface="+mn-ea"/>
              </a:rPr>
              <a:t>7</a:t>
            </a:r>
            <a:endParaRPr kumimoji="1" lang="ja-JP" altLang="en-US" sz="700" dirty="0">
              <a:latin typeface="+mn-ea"/>
            </a:endParaRPr>
          </a:p>
        </p:txBody>
      </p:sp>
      <p:cxnSp>
        <p:nvCxnSpPr>
          <p:cNvPr id="473" name="直線コネクタ 472">
            <a:extLst>
              <a:ext uri="{FF2B5EF4-FFF2-40B4-BE49-F238E27FC236}">
                <a16:creationId xmlns:a16="http://schemas.microsoft.com/office/drawing/2014/main" id="{148B79A2-FB07-7EAB-934C-236547BCFC11}"/>
              </a:ext>
            </a:extLst>
          </p:cNvPr>
          <p:cNvCxnSpPr>
            <a:cxnSpLocks/>
          </p:cNvCxnSpPr>
          <p:nvPr/>
        </p:nvCxnSpPr>
        <p:spPr>
          <a:xfrm>
            <a:off x="4179094" y="8851106"/>
            <a:ext cx="0" cy="166688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" name="直線矢印コネクタ 473">
            <a:extLst>
              <a:ext uri="{FF2B5EF4-FFF2-40B4-BE49-F238E27FC236}">
                <a16:creationId xmlns:a16="http://schemas.microsoft.com/office/drawing/2014/main" id="{75645388-6D0D-9E1A-A317-2298CD962A2C}"/>
              </a:ext>
            </a:extLst>
          </p:cNvPr>
          <p:cNvCxnSpPr>
            <a:cxnSpLocks/>
          </p:cNvCxnSpPr>
          <p:nvPr/>
        </p:nvCxnSpPr>
        <p:spPr>
          <a:xfrm>
            <a:off x="3871913" y="8572500"/>
            <a:ext cx="307181" cy="285750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8" name="グループ化 477">
            <a:extLst>
              <a:ext uri="{FF2B5EF4-FFF2-40B4-BE49-F238E27FC236}">
                <a16:creationId xmlns:a16="http://schemas.microsoft.com/office/drawing/2014/main" id="{94C143C2-3ED0-8A2A-D31F-B0C8C450AEBC}"/>
              </a:ext>
            </a:extLst>
          </p:cNvPr>
          <p:cNvGrpSpPr/>
          <p:nvPr/>
        </p:nvGrpSpPr>
        <p:grpSpPr>
          <a:xfrm>
            <a:off x="4361623" y="8845550"/>
            <a:ext cx="111157" cy="165799"/>
            <a:chOff x="4974618" y="3487737"/>
            <a:chExt cx="637521" cy="950914"/>
          </a:xfrm>
        </p:grpSpPr>
        <p:sp>
          <p:nvSpPr>
            <p:cNvPr id="479" name="雲 478">
              <a:extLst>
                <a:ext uri="{FF2B5EF4-FFF2-40B4-BE49-F238E27FC236}">
                  <a16:creationId xmlns:a16="http://schemas.microsoft.com/office/drawing/2014/main" id="{192376D9-879E-F217-E0A1-43CDF99DD6BE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0" name="フリーフォーム 31">
              <a:extLst>
                <a:ext uri="{FF2B5EF4-FFF2-40B4-BE49-F238E27FC236}">
                  <a16:creationId xmlns:a16="http://schemas.microsoft.com/office/drawing/2014/main" id="{8E61B53A-CC53-BEDE-6E48-9F4F055666B9}"/>
                </a:ext>
              </a:extLst>
            </p:cNvPr>
            <p:cNvSpPr/>
            <p:nvPr/>
          </p:nvSpPr>
          <p:spPr>
            <a:xfrm>
              <a:off x="5106713" y="3810005"/>
              <a:ext cx="373341" cy="628646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484" name="直線矢印コネクタ 483">
            <a:extLst>
              <a:ext uri="{FF2B5EF4-FFF2-40B4-BE49-F238E27FC236}">
                <a16:creationId xmlns:a16="http://schemas.microsoft.com/office/drawing/2014/main" id="{A3D20DB6-2028-DDF8-89DE-693B328C7FAD}"/>
              </a:ext>
            </a:extLst>
          </p:cNvPr>
          <p:cNvCxnSpPr>
            <a:cxnSpLocks/>
          </p:cNvCxnSpPr>
          <p:nvPr/>
        </p:nvCxnSpPr>
        <p:spPr>
          <a:xfrm>
            <a:off x="3474244" y="9134300"/>
            <a:ext cx="558006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5" name="テキスト ボックス 484">
            <a:extLst>
              <a:ext uri="{FF2B5EF4-FFF2-40B4-BE49-F238E27FC236}">
                <a16:creationId xmlns:a16="http://schemas.microsoft.com/office/drawing/2014/main" id="{A1FDDD29-61F3-1BD3-5DB5-AD43EBCCD729}"/>
              </a:ext>
            </a:extLst>
          </p:cNvPr>
          <p:cNvSpPr txBox="1"/>
          <p:nvPr/>
        </p:nvSpPr>
        <p:spPr>
          <a:xfrm flipH="1">
            <a:off x="3719522" y="9136309"/>
            <a:ext cx="96180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600">
                <a:latin typeface="メイリオ" panose="020B0604030504040204" pitchFamily="50" charset="-128"/>
                <a:ea typeface="メイリオ" panose="020B0604030504040204" pitchFamily="50" charset="-128"/>
              </a:rPr>
              <a:t>24</a:t>
            </a:r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88" name="テキスト ボックス 487">
            <a:extLst>
              <a:ext uri="{FF2B5EF4-FFF2-40B4-BE49-F238E27FC236}">
                <a16:creationId xmlns:a16="http://schemas.microsoft.com/office/drawing/2014/main" id="{F8C6C503-61FC-7793-998C-EA5AE85C2AF2}"/>
              </a:ext>
            </a:extLst>
          </p:cNvPr>
          <p:cNvSpPr txBox="1"/>
          <p:nvPr/>
        </p:nvSpPr>
        <p:spPr>
          <a:xfrm flipH="1">
            <a:off x="4081471" y="9136309"/>
            <a:ext cx="48090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60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489" name="直線矢印コネクタ 488">
            <a:extLst>
              <a:ext uri="{FF2B5EF4-FFF2-40B4-BE49-F238E27FC236}">
                <a16:creationId xmlns:a16="http://schemas.microsoft.com/office/drawing/2014/main" id="{A9FCABD5-062A-9844-778E-B4539EFA53AA}"/>
              </a:ext>
            </a:extLst>
          </p:cNvPr>
          <p:cNvCxnSpPr>
            <a:cxnSpLocks/>
          </p:cNvCxnSpPr>
          <p:nvPr/>
        </p:nvCxnSpPr>
        <p:spPr>
          <a:xfrm>
            <a:off x="4029075" y="9110488"/>
            <a:ext cx="150812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直線矢印コネクタ 492">
            <a:extLst>
              <a:ext uri="{FF2B5EF4-FFF2-40B4-BE49-F238E27FC236}">
                <a16:creationId xmlns:a16="http://schemas.microsoft.com/office/drawing/2014/main" id="{6A6EBB4B-E71C-1994-462B-3EB713C444B3}"/>
              </a:ext>
            </a:extLst>
          </p:cNvPr>
          <p:cNvCxnSpPr>
            <a:cxnSpLocks/>
          </p:cNvCxnSpPr>
          <p:nvPr/>
        </p:nvCxnSpPr>
        <p:spPr>
          <a:xfrm>
            <a:off x="4181475" y="9110488"/>
            <a:ext cx="121444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6" name="テキスト ボックス 495">
            <a:extLst>
              <a:ext uri="{FF2B5EF4-FFF2-40B4-BE49-F238E27FC236}">
                <a16:creationId xmlns:a16="http://schemas.microsoft.com/office/drawing/2014/main" id="{B34A372A-F4E4-3CF5-3A57-A7661E7BAC15}"/>
              </a:ext>
            </a:extLst>
          </p:cNvPr>
          <p:cNvSpPr txBox="1"/>
          <p:nvPr/>
        </p:nvSpPr>
        <p:spPr>
          <a:xfrm flipH="1">
            <a:off x="4221965" y="9136309"/>
            <a:ext cx="48090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60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497" name="直線コネクタ 496">
            <a:extLst>
              <a:ext uri="{FF2B5EF4-FFF2-40B4-BE49-F238E27FC236}">
                <a16:creationId xmlns:a16="http://schemas.microsoft.com/office/drawing/2014/main" id="{B1193B71-CEF1-92B3-C03C-142E1058B819}"/>
              </a:ext>
            </a:extLst>
          </p:cNvPr>
          <p:cNvCxnSpPr>
            <a:cxnSpLocks/>
          </p:cNvCxnSpPr>
          <p:nvPr/>
        </p:nvCxnSpPr>
        <p:spPr>
          <a:xfrm>
            <a:off x="4300537" y="8851106"/>
            <a:ext cx="0" cy="166688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8" name="直線矢印コネクタ 497">
            <a:extLst>
              <a:ext uri="{FF2B5EF4-FFF2-40B4-BE49-F238E27FC236}">
                <a16:creationId xmlns:a16="http://schemas.microsoft.com/office/drawing/2014/main" id="{87216D4E-E114-4072-4D58-C237AB8682E3}"/>
              </a:ext>
            </a:extLst>
          </p:cNvPr>
          <p:cNvCxnSpPr>
            <a:cxnSpLocks/>
          </p:cNvCxnSpPr>
          <p:nvPr/>
        </p:nvCxnSpPr>
        <p:spPr>
          <a:xfrm>
            <a:off x="3867150" y="8567738"/>
            <a:ext cx="428625" cy="295275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4" name="テキスト ボックス 503">
            <a:extLst>
              <a:ext uri="{FF2B5EF4-FFF2-40B4-BE49-F238E27FC236}">
                <a16:creationId xmlns:a16="http://schemas.microsoft.com/office/drawing/2014/main" id="{FBF06664-0A46-82CF-A837-A7FC756A8A1C}"/>
              </a:ext>
            </a:extLst>
          </p:cNvPr>
          <p:cNvSpPr txBox="1"/>
          <p:nvPr/>
        </p:nvSpPr>
        <p:spPr>
          <a:xfrm flipH="1">
            <a:off x="4321977" y="9136309"/>
            <a:ext cx="48090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60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05" name="直線矢印コネクタ 504">
            <a:extLst>
              <a:ext uri="{FF2B5EF4-FFF2-40B4-BE49-F238E27FC236}">
                <a16:creationId xmlns:a16="http://schemas.microsoft.com/office/drawing/2014/main" id="{891EA5B5-0D4A-AC29-B1F9-606AB672F3CB}"/>
              </a:ext>
            </a:extLst>
          </p:cNvPr>
          <p:cNvCxnSpPr>
            <a:cxnSpLocks/>
          </p:cNvCxnSpPr>
          <p:nvPr/>
        </p:nvCxnSpPr>
        <p:spPr>
          <a:xfrm>
            <a:off x="4302919" y="9110488"/>
            <a:ext cx="90488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7" name="テキスト ボックス 506">
            <a:extLst>
              <a:ext uri="{FF2B5EF4-FFF2-40B4-BE49-F238E27FC236}">
                <a16:creationId xmlns:a16="http://schemas.microsoft.com/office/drawing/2014/main" id="{22370919-C45C-06FF-0C30-76A6B574A59B}"/>
              </a:ext>
            </a:extLst>
          </p:cNvPr>
          <p:cNvSpPr txBox="1"/>
          <p:nvPr/>
        </p:nvSpPr>
        <p:spPr>
          <a:xfrm flipH="1">
            <a:off x="1970624" y="9144361"/>
            <a:ext cx="9618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600">
                <a:latin typeface="メイリオ" panose="020B0604030504040204" pitchFamily="50" charset="-128"/>
                <a:ea typeface="メイリオ" panose="020B0604030504040204" pitchFamily="50" charset="-128"/>
              </a:rPr>
              <a:t>13</a:t>
            </a:r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8" name="テキスト ボックス 507">
            <a:extLst>
              <a:ext uri="{FF2B5EF4-FFF2-40B4-BE49-F238E27FC236}">
                <a16:creationId xmlns:a16="http://schemas.microsoft.com/office/drawing/2014/main" id="{8BAF315A-785E-8CF2-C020-F4502A1B6CFA}"/>
              </a:ext>
            </a:extLst>
          </p:cNvPr>
          <p:cNvSpPr txBox="1"/>
          <p:nvPr/>
        </p:nvSpPr>
        <p:spPr>
          <a:xfrm flipH="1">
            <a:off x="1780124" y="9158649"/>
            <a:ext cx="6296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60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09" name="直線矢印コネクタ 508">
            <a:extLst>
              <a:ext uri="{FF2B5EF4-FFF2-40B4-BE49-F238E27FC236}">
                <a16:creationId xmlns:a16="http://schemas.microsoft.com/office/drawing/2014/main" id="{70E73742-C8F0-F617-DC9C-3A82216125B3}"/>
              </a:ext>
            </a:extLst>
          </p:cNvPr>
          <p:cNvCxnSpPr>
            <a:cxnSpLocks/>
          </p:cNvCxnSpPr>
          <p:nvPr/>
        </p:nvCxnSpPr>
        <p:spPr>
          <a:xfrm flipH="1">
            <a:off x="4461670" y="8643938"/>
            <a:ext cx="138905" cy="210341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0" name="テキスト ボックス 509">
            <a:extLst>
              <a:ext uri="{FF2B5EF4-FFF2-40B4-BE49-F238E27FC236}">
                <a16:creationId xmlns:a16="http://schemas.microsoft.com/office/drawing/2014/main" id="{AA03831D-8578-21B8-2A84-3888371663E9}"/>
              </a:ext>
            </a:extLst>
          </p:cNvPr>
          <p:cNvSpPr txBox="1"/>
          <p:nvPr/>
        </p:nvSpPr>
        <p:spPr>
          <a:xfrm>
            <a:off x="4591050" y="8538257"/>
            <a:ext cx="46910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700">
                <a:latin typeface="+mn-ea"/>
              </a:rPr>
              <a:t>樹木</a:t>
            </a:r>
            <a:r>
              <a:rPr kumimoji="1" lang="en-US" altLang="ja-JP" sz="700">
                <a:latin typeface="+mn-ea"/>
              </a:rPr>
              <a:t>:Lv</a:t>
            </a:r>
            <a:r>
              <a:rPr kumimoji="1" lang="ja-JP" altLang="en-US" sz="700">
                <a:latin typeface="+mn-ea"/>
              </a:rPr>
              <a:t>上</a:t>
            </a:r>
            <a:r>
              <a:rPr kumimoji="1" lang="en-US" altLang="ja-JP" sz="700">
                <a:latin typeface="+mn-ea"/>
              </a:rPr>
              <a:t>7</a:t>
            </a:r>
            <a:endParaRPr kumimoji="1" lang="ja-JP" altLang="en-US" sz="700" dirty="0">
              <a:latin typeface="+mn-ea"/>
            </a:endParaRPr>
          </a:p>
        </p:txBody>
      </p:sp>
      <p:grpSp>
        <p:nvGrpSpPr>
          <p:cNvPr id="511" name="グループ化 510">
            <a:extLst>
              <a:ext uri="{FF2B5EF4-FFF2-40B4-BE49-F238E27FC236}">
                <a16:creationId xmlns:a16="http://schemas.microsoft.com/office/drawing/2014/main" id="{BDA1D9D6-2529-BC73-5507-1CF2465268AA}"/>
              </a:ext>
            </a:extLst>
          </p:cNvPr>
          <p:cNvGrpSpPr/>
          <p:nvPr/>
        </p:nvGrpSpPr>
        <p:grpSpPr>
          <a:xfrm>
            <a:off x="4404486" y="8889353"/>
            <a:ext cx="81790" cy="121996"/>
            <a:chOff x="4974618" y="3487737"/>
            <a:chExt cx="637521" cy="950914"/>
          </a:xfrm>
        </p:grpSpPr>
        <p:sp>
          <p:nvSpPr>
            <p:cNvPr id="512" name="雲 511">
              <a:extLst>
                <a:ext uri="{FF2B5EF4-FFF2-40B4-BE49-F238E27FC236}">
                  <a16:creationId xmlns:a16="http://schemas.microsoft.com/office/drawing/2014/main" id="{DE51518C-1367-B409-6F72-AC70B3E246D9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3" name="フリーフォーム 31">
              <a:extLst>
                <a:ext uri="{FF2B5EF4-FFF2-40B4-BE49-F238E27FC236}">
                  <a16:creationId xmlns:a16="http://schemas.microsoft.com/office/drawing/2014/main" id="{A3F10211-40AE-B79A-0A55-2D32828E1DB9}"/>
                </a:ext>
              </a:extLst>
            </p:cNvPr>
            <p:cNvSpPr/>
            <p:nvPr/>
          </p:nvSpPr>
          <p:spPr>
            <a:xfrm>
              <a:off x="5106713" y="3810005"/>
              <a:ext cx="373341" cy="628646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514" name="直線矢印コネクタ 513">
            <a:extLst>
              <a:ext uri="{FF2B5EF4-FFF2-40B4-BE49-F238E27FC236}">
                <a16:creationId xmlns:a16="http://schemas.microsoft.com/office/drawing/2014/main" id="{DCB66968-21E4-6FD9-0BDC-0525F06B587A}"/>
              </a:ext>
            </a:extLst>
          </p:cNvPr>
          <p:cNvCxnSpPr>
            <a:cxnSpLocks/>
          </p:cNvCxnSpPr>
          <p:nvPr/>
        </p:nvCxnSpPr>
        <p:spPr>
          <a:xfrm>
            <a:off x="1343025" y="8763000"/>
            <a:ext cx="308771" cy="79373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7" name="表 516">
            <a:extLst>
              <a:ext uri="{FF2B5EF4-FFF2-40B4-BE49-F238E27FC236}">
                <a16:creationId xmlns:a16="http://schemas.microsoft.com/office/drawing/2014/main" id="{08AAF0A6-1120-31A0-03C3-32F8C615C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298601"/>
              </p:ext>
            </p:extLst>
          </p:nvPr>
        </p:nvGraphicFramePr>
        <p:xfrm>
          <a:off x="91351" y="315714"/>
          <a:ext cx="4109968" cy="1481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917">
                  <a:extLst>
                    <a:ext uri="{9D8B030D-6E8A-4147-A177-3AD203B41FA5}">
                      <a16:colId xmlns:a16="http://schemas.microsoft.com/office/drawing/2014/main" val="2138797866"/>
                    </a:ext>
                  </a:extLst>
                </a:gridCol>
                <a:gridCol w="1134583">
                  <a:extLst>
                    <a:ext uri="{9D8B030D-6E8A-4147-A177-3AD203B41FA5}">
                      <a16:colId xmlns:a16="http://schemas.microsoft.com/office/drawing/2014/main" val="3770555338"/>
                    </a:ext>
                  </a:extLst>
                </a:gridCol>
                <a:gridCol w="803349">
                  <a:extLst>
                    <a:ext uri="{9D8B030D-6E8A-4147-A177-3AD203B41FA5}">
                      <a16:colId xmlns:a16="http://schemas.microsoft.com/office/drawing/2014/main" val="1848627641"/>
                    </a:ext>
                  </a:extLst>
                </a:gridCol>
                <a:gridCol w="814388">
                  <a:extLst>
                    <a:ext uri="{9D8B030D-6E8A-4147-A177-3AD203B41FA5}">
                      <a16:colId xmlns:a16="http://schemas.microsoft.com/office/drawing/2014/main" val="3738257747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1617988366"/>
                    </a:ext>
                  </a:extLst>
                </a:gridCol>
                <a:gridCol w="178871">
                  <a:extLst>
                    <a:ext uri="{9D8B030D-6E8A-4147-A177-3AD203B41FA5}">
                      <a16:colId xmlns:a16="http://schemas.microsoft.com/office/drawing/2014/main" val="4141709841"/>
                    </a:ext>
                  </a:extLst>
                </a:gridCol>
                <a:gridCol w="566460">
                  <a:extLst>
                    <a:ext uri="{9D8B030D-6E8A-4147-A177-3AD203B41FA5}">
                      <a16:colId xmlns:a16="http://schemas.microsoft.com/office/drawing/2014/main" val="31444346"/>
                    </a:ext>
                  </a:extLst>
                </a:gridCol>
              </a:tblGrid>
              <a:tr h="3309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ふ り が な</a:t>
                      </a:r>
                      <a:endParaRPr kumimoji="1" lang="en-US" altLang="ja-JP" sz="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名　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あくてぃぶらんどぐらうんど</a:t>
                      </a:r>
                      <a:endParaRPr kumimoji="1" lang="en-US" altLang="ja-JP" sz="8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アクティブランドグラウンド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788236"/>
                  </a:ext>
                </a:extLst>
              </a:tr>
              <a:tr h="186961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所在地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kumimoji="1" lang="zh-CN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福井県丹生郡越前町厨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86829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管理者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kumimoji="1" lang="zh-TW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越前町商工観光課</a:t>
                      </a:r>
                      <a:endParaRPr kumimoji="1" lang="en-US" altLang="zh-TW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zh-TW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</a:t>
                      </a:r>
                      <a:r>
                        <a:rPr kumimoji="1" lang="en-US" altLang="zh-TW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0778-34-8720</a:t>
                      </a:r>
                      <a:r>
                        <a:rPr kumimoji="1" lang="zh-TW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）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086981"/>
                  </a:ext>
                </a:extLst>
              </a:tr>
              <a:tr h="24739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標点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N35°55’07.36"</a:t>
                      </a:r>
                      <a:endParaRPr kumimoji="1" lang="en-US" altLang="ja-JP" sz="10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進入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磁方位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" marR="72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45°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" marR="72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勾配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縦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％未満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9386065"/>
                  </a:ext>
                </a:extLst>
              </a:tr>
              <a:tr h="24739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E135°59’48.59"</a:t>
                      </a:r>
                      <a:endParaRPr kumimoji="1" lang="en-US" altLang="ja-JP" sz="10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離脱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磁方位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" marR="72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315°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" marR="72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横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％未満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745"/>
                  </a:ext>
                </a:extLst>
              </a:tr>
            </a:tbl>
          </a:graphicData>
        </a:graphic>
      </p:graphicFrame>
      <p:graphicFrame>
        <p:nvGraphicFramePr>
          <p:cNvPr id="518" name="表 517">
            <a:extLst>
              <a:ext uri="{FF2B5EF4-FFF2-40B4-BE49-F238E27FC236}">
                <a16:creationId xmlns:a16="http://schemas.microsoft.com/office/drawing/2014/main" id="{CEBEA72D-B1FD-CB93-736F-C40ACBB81B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258813"/>
              </p:ext>
            </p:extLst>
          </p:nvPr>
        </p:nvGraphicFramePr>
        <p:xfrm>
          <a:off x="4201034" y="313370"/>
          <a:ext cx="2010900" cy="1486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75">
                  <a:extLst>
                    <a:ext uri="{9D8B030D-6E8A-4147-A177-3AD203B41FA5}">
                      <a16:colId xmlns:a16="http://schemas.microsoft.com/office/drawing/2014/main" val="2359320658"/>
                    </a:ext>
                  </a:extLst>
                </a:gridCol>
                <a:gridCol w="1072125">
                  <a:extLst>
                    <a:ext uri="{9D8B030D-6E8A-4147-A177-3AD203B41FA5}">
                      <a16:colId xmlns:a16="http://schemas.microsoft.com/office/drawing/2014/main" val="2843821931"/>
                    </a:ext>
                  </a:extLst>
                </a:gridCol>
              </a:tblGrid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着陸帯標高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16.4ft</a:t>
                      </a:r>
                      <a:r>
                        <a:rPr kumimoji="1" lang="ja-JP" altLang="en-US" sz="105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</a:t>
                      </a:r>
                      <a:r>
                        <a:rPr kumimoji="1" lang="en-US" altLang="ja-JP" sz="105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5m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）</a:t>
                      </a:r>
                      <a:endParaRPr kumimoji="1" lang="en-US" altLang="ja-JP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788236"/>
                  </a:ext>
                </a:extLst>
              </a:tr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着陸帯寸法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20.0m×20.0m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2868294"/>
                  </a:ext>
                </a:extLst>
              </a:tr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着陸帯表面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グラウンド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6086981"/>
                  </a:ext>
                </a:extLst>
              </a:tr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凹凸及び亀裂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無し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93591"/>
                  </a:ext>
                </a:extLst>
              </a:tr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許可の条件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土地使用許可済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9386065"/>
                  </a:ext>
                </a:extLst>
              </a:tr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使用時間帯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日出～日没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745"/>
                  </a:ext>
                </a:extLst>
              </a:tr>
            </a:tbl>
          </a:graphicData>
        </a:graphic>
      </p:graphicFrame>
      <p:sp>
        <p:nvSpPr>
          <p:cNvPr id="519" name="テキスト ボックス 518">
            <a:extLst>
              <a:ext uri="{FF2B5EF4-FFF2-40B4-BE49-F238E27FC236}">
                <a16:creationId xmlns:a16="http://schemas.microsoft.com/office/drawing/2014/main" id="{900FF29E-A1B6-58BD-0D36-6194A2E18261}"/>
              </a:ext>
            </a:extLst>
          </p:cNvPr>
          <p:cNvSpPr txBox="1"/>
          <p:nvPr/>
        </p:nvSpPr>
        <p:spPr>
          <a:xfrm>
            <a:off x="3054350" y="7697676"/>
            <a:ext cx="40560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600">
                <a:latin typeface="+mn-ea"/>
              </a:rPr>
              <a:t>グラウンド</a:t>
            </a:r>
            <a:endParaRPr kumimoji="1" lang="ja-JP" altLang="en-US" sz="600" dirty="0">
              <a:latin typeface="+mn-ea"/>
            </a:endParaRPr>
          </a:p>
        </p:txBody>
      </p:sp>
      <p:sp>
        <p:nvSpPr>
          <p:cNvPr id="520" name="テキスト ボックス 519">
            <a:extLst>
              <a:ext uri="{FF2B5EF4-FFF2-40B4-BE49-F238E27FC236}">
                <a16:creationId xmlns:a16="http://schemas.microsoft.com/office/drawing/2014/main" id="{5F22821E-91C8-F6EE-3316-4EA526E109ED}"/>
              </a:ext>
            </a:extLst>
          </p:cNvPr>
          <p:cNvSpPr txBox="1"/>
          <p:nvPr/>
        </p:nvSpPr>
        <p:spPr>
          <a:xfrm>
            <a:off x="3054350" y="9078801"/>
            <a:ext cx="40560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600">
                <a:latin typeface="+mn-ea"/>
              </a:rPr>
              <a:t>グラウンド</a:t>
            </a:r>
            <a:endParaRPr kumimoji="1" lang="ja-JP" altLang="en-US" sz="600" dirty="0">
              <a:latin typeface="+mn-ea"/>
            </a:endParaRPr>
          </a:p>
        </p:txBody>
      </p:sp>
      <p:cxnSp>
        <p:nvCxnSpPr>
          <p:cNvPr id="522" name="直線コネクタ 521">
            <a:extLst>
              <a:ext uri="{FF2B5EF4-FFF2-40B4-BE49-F238E27FC236}">
                <a16:creationId xmlns:a16="http://schemas.microsoft.com/office/drawing/2014/main" id="{BF6F1D47-D97D-BAE9-5CCF-7009EA4B558D}"/>
              </a:ext>
            </a:extLst>
          </p:cNvPr>
          <p:cNvCxnSpPr>
            <a:cxnSpLocks/>
          </p:cNvCxnSpPr>
          <p:nvPr/>
        </p:nvCxnSpPr>
        <p:spPr>
          <a:xfrm>
            <a:off x="2331244" y="7660481"/>
            <a:ext cx="1513681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1" name="グループ化 160">
            <a:extLst>
              <a:ext uri="{FF2B5EF4-FFF2-40B4-BE49-F238E27FC236}">
                <a16:creationId xmlns:a16="http://schemas.microsoft.com/office/drawing/2014/main" id="{9F7345FF-0ADC-DF24-BC2B-CE2712EEE67C}"/>
              </a:ext>
            </a:extLst>
          </p:cNvPr>
          <p:cNvGrpSpPr/>
          <p:nvPr/>
        </p:nvGrpSpPr>
        <p:grpSpPr>
          <a:xfrm>
            <a:off x="3421176" y="6611465"/>
            <a:ext cx="1081771" cy="1311830"/>
            <a:chOff x="3228863" y="8064060"/>
            <a:chExt cx="1070123" cy="1297705"/>
          </a:xfrm>
        </p:grpSpPr>
        <p:cxnSp>
          <p:nvCxnSpPr>
            <p:cNvPr id="162" name="直線コネクタ 161">
              <a:extLst>
                <a:ext uri="{FF2B5EF4-FFF2-40B4-BE49-F238E27FC236}">
                  <a16:creationId xmlns:a16="http://schemas.microsoft.com/office/drawing/2014/main" id="{630CB328-6256-24C8-68F8-36CBA48E9B21}"/>
                </a:ext>
              </a:extLst>
            </p:cNvPr>
            <p:cNvCxnSpPr/>
            <p:nvPr/>
          </p:nvCxnSpPr>
          <p:spPr>
            <a:xfrm flipH="1">
              <a:off x="3281360" y="8970839"/>
              <a:ext cx="226139" cy="1130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線コネクタ 162">
              <a:extLst>
                <a:ext uri="{FF2B5EF4-FFF2-40B4-BE49-F238E27FC236}">
                  <a16:creationId xmlns:a16="http://schemas.microsoft.com/office/drawing/2014/main" id="{497D9526-5A9B-65E9-52A3-D6A29ECFC97A}"/>
                </a:ext>
              </a:extLst>
            </p:cNvPr>
            <p:cNvCxnSpPr/>
            <p:nvPr/>
          </p:nvCxnSpPr>
          <p:spPr>
            <a:xfrm flipH="1">
              <a:off x="3507499" y="8856103"/>
              <a:ext cx="0" cy="1130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線コネクタ 163">
              <a:extLst>
                <a:ext uri="{FF2B5EF4-FFF2-40B4-BE49-F238E27FC236}">
                  <a16:creationId xmlns:a16="http://schemas.microsoft.com/office/drawing/2014/main" id="{9E4FF8C4-6164-97C4-02F3-59D4A5788794}"/>
                </a:ext>
              </a:extLst>
            </p:cNvPr>
            <p:cNvCxnSpPr/>
            <p:nvPr/>
          </p:nvCxnSpPr>
          <p:spPr>
            <a:xfrm flipH="1">
              <a:off x="3507499" y="8066437"/>
              <a:ext cx="791487" cy="7914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線コネクタ 169">
              <a:extLst>
                <a:ext uri="{FF2B5EF4-FFF2-40B4-BE49-F238E27FC236}">
                  <a16:creationId xmlns:a16="http://schemas.microsoft.com/office/drawing/2014/main" id="{7FFC0714-35E6-A9D9-D603-3F619298C681}"/>
                </a:ext>
              </a:extLst>
            </p:cNvPr>
            <p:cNvCxnSpPr/>
            <p:nvPr/>
          </p:nvCxnSpPr>
          <p:spPr>
            <a:xfrm flipH="1">
              <a:off x="3506952" y="8970839"/>
              <a:ext cx="0" cy="15829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線矢印コネクタ 180">
              <a:extLst>
                <a:ext uri="{FF2B5EF4-FFF2-40B4-BE49-F238E27FC236}">
                  <a16:creationId xmlns:a16="http://schemas.microsoft.com/office/drawing/2014/main" id="{D38DDB67-8123-E151-E26C-584CA0AF11CE}"/>
                </a:ext>
              </a:extLst>
            </p:cNvPr>
            <p:cNvCxnSpPr/>
            <p:nvPr/>
          </p:nvCxnSpPr>
          <p:spPr>
            <a:xfrm flipH="1">
              <a:off x="3474057" y="8855340"/>
              <a:ext cx="0" cy="11307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線コネクタ 181">
              <a:extLst>
                <a:ext uri="{FF2B5EF4-FFF2-40B4-BE49-F238E27FC236}">
                  <a16:creationId xmlns:a16="http://schemas.microsoft.com/office/drawing/2014/main" id="{FE193FC2-745A-3322-A9B3-2CE16E8A5B69}"/>
                </a:ext>
              </a:extLst>
            </p:cNvPr>
            <p:cNvCxnSpPr>
              <a:cxnSpLocks/>
            </p:cNvCxnSpPr>
            <p:nvPr/>
          </p:nvCxnSpPr>
          <p:spPr>
            <a:xfrm>
              <a:off x="3355311" y="8857924"/>
              <a:ext cx="147829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線矢印コネクタ 198">
              <a:extLst>
                <a:ext uri="{FF2B5EF4-FFF2-40B4-BE49-F238E27FC236}">
                  <a16:creationId xmlns:a16="http://schemas.microsoft.com/office/drawing/2014/main" id="{8616A6A4-A473-7E54-73D2-71C3023AA06A}"/>
                </a:ext>
              </a:extLst>
            </p:cNvPr>
            <p:cNvCxnSpPr/>
            <p:nvPr/>
          </p:nvCxnSpPr>
          <p:spPr>
            <a:xfrm flipH="1">
              <a:off x="3369772" y="8860305"/>
              <a:ext cx="0" cy="22613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テキスト ボックス 204">
              <a:extLst>
                <a:ext uri="{FF2B5EF4-FFF2-40B4-BE49-F238E27FC236}">
                  <a16:creationId xmlns:a16="http://schemas.microsoft.com/office/drawing/2014/main" id="{9A30EB68-1670-6B77-30DF-ED481AE0B0B8}"/>
                </a:ext>
              </a:extLst>
            </p:cNvPr>
            <p:cNvSpPr txBox="1"/>
            <p:nvPr/>
          </p:nvSpPr>
          <p:spPr>
            <a:xfrm flipH="1">
              <a:off x="3392870" y="8869158"/>
              <a:ext cx="55596" cy="1067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endPara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207" name="直線矢印コネクタ 206">
              <a:extLst>
                <a:ext uri="{FF2B5EF4-FFF2-40B4-BE49-F238E27FC236}">
                  <a16:creationId xmlns:a16="http://schemas.microsoft.com/office/drawing/2014/main" id="{A26139F3-53D6-5E9A-D3F0-A4E9EA56686A}"/>
                </a:ext>
              </a:extLst>
            </p:cNvPr>
            <p:cNvCxnSpPr/>
            <p:nvPr/>
          </p:nvCxnSpPr>
          <p:spPr>
            <a:xfrm>
              <a:off x="3281360" y="9130070"/>
              <a:ext cx="22613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テキスト ボックス 212">
              <a:extLst>
                <a:ext uri="{FF2B5EF4-FFF2-40B4-BE49-F238E27FC236}">
                  <a16:creationId xmlns:a16="http://schemas.microsoft.com/office/drawing/2014/main" id="{A277DBEE-7CD6-20FA-686A-D660A7A405B6}"/>
                </a:ext>
              </a:extLst>
            </p:cNvPr>
            <p:cNvSpPr txBox="1"/>
            <p:nvPr/>
          </p:nvSpPr>
          <p:spPr>
            <a:xfrm flipH="1">
              <a:off x="3349588" y="9130548"/>
              <a:ext cx="85511" cy="820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</a:p>
          </p:txBody>
        </p:sp>
        <p:cxnSp>
          <p:nvCxnSpPr>
            <p:cNvPr id="215" name="直線コネクタ 214">
              <a:extLst>
                <a:ext uri="{FF2B5EF4-FFF2-40B4-BE49-F238E27FC236}">
                  <a16:creationId xmlns:a16="http://schemas.microsoft.com/office/drawing/2014/main" id="{0DAC4A16-110A-D79C-1349-C041B767B582}"/>
                </a:ext>
              </a:extLst>
            </p:cNvPr>
            <p:cNvCxnSpPr/>
            <p:nvPr/>
          </p:nvCxnSpPr>
          <p:spPr>
            <a:xfrm flipV="1">
              <a:off x="3437373" y="8968410"/>
              <a:ext cx="6784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線矢印コネクタ 218">
              <a:extLst>
                <a:ext uri="{FF2B5EF4-FFF2-40B4-BE49-F238E27FC236}">
                  <a16:creationId xmlns:a16="http://schemas.microsoft.com/office/drawing/2014/main" id="{034BD766-615A-E95C-7F5A-C9906B31F439}"/>
                </a:ext>
              </a:extLst>
            </p:cNvPr>
            <p:cNvCxnSpPr/>
            <p:nvPr/>
          </p:nvCxnSpPr>
          <p:spPr>
            <a:xfrm>
              <a:off x="4298986" y="8064060"/>
              <a:ext cx="0" cy="101762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テキスト ボックス 219">
              <a:extLst>
                <a:ext uri="{FF2B5EF4-FFF2-40B4-BE49-F238E27FC236}">
                  <a16:creationId xmlns:a16="http://schemas.microsoft.com/office/drawing/2014/main" id="{31B4648D-253C-1BD5-4035-211E7AFFC274}"/>
                </a:ext>
              </a:extLst>
            </p:cNvPr>
            <p:cNvSpPr txBox="1"/>
            <p:nvPr/>
          </p:nvSpPr>
          <p:spPr>
            <a:xfrm flipH="1">
              <a:off x="4165223" y="8567376"/>
              <a:ext cx="111192" cy="1067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45</a:t>
              </a:r>
            </a:p>
          </p:txBody>
        </p:sp>
        <p:sp>
          <p:nvSpPr>
            <p:cNvPr id="221" name="テキスト ボックス 220">
              <a:extLst>
                <a:ext uri="{FF2B5EF4-FFF2-40B4-BE49-F238E27FC236}">
                  <a16:creationId xmlns:a16="http://schemas.microsoft.com/office/drawing/2014/main" id="{99C792E9-511B-307A-4916-E56C30920DFE}"/>
                </a:ext>
              </a:extLst>
            </p:cNvPr>
            <p:cNvSpPr txBox="1"/>
            <p:nvPr/>
          </p:nvSpPr>
          <p:spPr>
            <a:xfrm flipH="1">
              <a:off x="3228863" y="8914853"/>
              <a:ext cx="111192" cy="1067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</a:p>
          </p:txBody>
        </p:sp>
        <p:cxnSp>
          <p:nvCxnSpPr>
            <p:cNvPr id="222" name="直線コネクタ 221">
              <a:extLst>
                <a:ext uri="{FF2B5EF4-FFF2-40B4-BE49-F238E27FC236}">
                  <a16:creationId xmlns:a16="http://schemas.microsoft.com/office/drawing/2014/main" id="{FEDC2705-7E29-0192-D21B-012062DB371E}"/>
                </a:ext>
              </a:extLst>
            </p:cNvPr>
            <p:cNvCxnSpPr>
              <a:cxnSpLocks/>
            </p:cNvCxnSpPr>
            <p:nvPr/>
          </p:nvCxnSpPr>
          <p:spPr>
            <a:xfrm>
              <a:off x="4298986" y="8877534"/>
              <a:ext cx="0" cy="40299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矢印コネクタ 222">
              <a:extLst>
                <a:ext uri="{FF2B5EF4-FFF2-40B4-BE49-F238E27FC236}">
                  <a16:creationId xmlns:a16="http://schemas.microsoft.com/office/drawing/2014/main" id="{5F079D62-A5EF-33B3-BADF-607088348240}"/>
                </a:ext>
              </a:extLst>
            </p:cNvPr>
            <p:cNvCxnSpPr/>
            <p:nvPr/>
          </p:nvCxnSpPr>
          <p:spPr>
            <a:xfrm>
              <a:off x="3281360" y="9275195"/>
              <a:ext cx="101762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テキスト ボックス 319">
              <a:extLst>
                <a:ext uri="{FF2B5EF4-FFF2-40B4-BE49-F238E27FC236}">
                  <a16:creationId xmlns:a16="http://schemas.microsoft.com/office/drawing/2014/main" id="{8BFB68F4-68B0-000D-7886-72A08072334C}"/>
                </a:ext>
              </a:extLst>
            </p:cNvPr>
            <p:cNvSpPr txBox="1"/>
            <p:nvPr/>
          </p:nvSpPr>
          <p:spPr>
            <a:xfrm flipH="1">
              <a:off x="3739778" y="9279674"/>
              <a:ext cx="85511" cy="820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45</a:t>
              </a:r>
            </a:p>
          </p:txBody>
        </p:sp>
        <p:cxnSp>
          <p:nvCxnSpPr>
            <p:cNvPr id="321" name="直線矢印コネクタ 320">
              <a:extLst>
                <a:ext uri="{FF2B5EF4-FFF2-40B4-BE49-F238E27FC236}">
                  <a16:creationId xmlns:a16="http://schemas.microsoft.com/office/drawing/2014/main" id="{0A21F693-941F-979C-09AC-5DFBE11C8F85}"/>
                </a:ext>
              </a:extLst>
            </p:cNvPr>
            <p:cNvCxnSpPr>
              <a:cxnSpLocks/>
            </p:cNvCxnSpPr>
            <p:nvPr/>
          </p:nvCxnSpPr>
          <p:spPr>
            <a:xfrm>
              <a:off x="3281360" y="9198973"/>
              <a:ext cx="29445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テキスト ボックス 321">
              <a:extLst>
                <a:ext uri="{FF2B5EF4-FFF2-40B4-BE49-F238E27FC236}">
                  <a16:creationId xmlns:a16="http://schemas.microsoft.com/office/drawing/2014/main" id="{626D093B-D336-3F65-4A8A-551CA13F9E84}"/>
                </a:ext>
              </a:extLst>
            </p:cNvPr>
            <p:cNvSpPr txBox="1"/>
            <p:nvPr/>
          </p:nvSpPr>
          <p:spPr>
            <a:xfrm flipH="1">
              <a:off x="3394439" y="9205671"/>
              <a:ext cx="95144" cy="9133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600">
                  <a:latin typeface="メイリオ" panose="020B0604030504040204" pitchFamily="50" charset="-128"/>
                  <a:ea typeface="メイリオ" panose="020B0604030504040204" pitchFamily="50" charset="-128"/>
                </a:rPr>
                <a:t>13</a:t>
              </a:r>
              <a:endPara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cxnSp>
        <p:nvCxnSpPr>
          <p:cNvPr id="325" name="直線コネクタ 324">
            <a:extLst>
              <a:ext uri="{FF2B5EF4-FFF2-40B4-BE49-F238E27FC236}">
                <a16:creationId xmlns:a16="http://schemas.microsoft.com/office/drawing/2014/main" id="{42E339FD-E531-4EBD-0764-289F93CD908A}"/>
              </a:ext>
            </a:extLst>
          </p:cNvPr>
          <p:cNvCxnSpPr>
            <a:cxnSpLocks/>
          </p:cNvCxnSpPr>
          <p:nvPr/>
        </p:nvCxnSpPr>
        <p:spPr>
          <a:xfrm>
            <a:off x="3015456" y="7598569"/>
            <a:ext cx="0" cy="267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直線コネクタ 325">
            <a:extLst>
              <a:ext uri="{FF2B5EF4-FFF2-40B4-BE49-F238E27FC236}">
                <a16:creationId xmlns:a16="http://schemas.microsoft.com/office/drawing/2014/main" id="{A9062BD5-C4E2-6416-9B62-C5CA2B6D94E7}"/>
              </a:ext>
            </a:extLst>
          </p:cNvPr>
          <p:cNvCxnSpPr>
            <a:cxnSpLocks/>
          </p:cNvCxnSpPr>
          <p:nvPr/>
        </p:nvCxnSpPr>
        <p:spPr>
          <a:xfrm>
            <a:off x="3471069" y="7598569"/>
            <a:ext cx="0" cy="272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直線コネクタ 359">
            <a:extLst>
              <a:ext uri="{FF2B5EF4-FFF2-40B4-BE49-F238E27FC236}">
                <a16:creationId xmlns:a16="http://schemas.microsoft.com/office/drawing/2014/main" id="{7041B5A4-B382-C522-949A-BEC54B2CB92F}"/>
              </a:ext>
            </a:extLst>
          </p:cNvPr>
          <p:cNvCxnSpPr>
            <a:cxnSpLocks/>
          </p:cNvCxnSpPr>
          <p:nvPr/>
        </p:nvCxnSpPr>
        <p:spPr>
          <a:xfrm>
            <a:off x="3771899" y="7648575"/>
            <a:ext cx="0" cy="14525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直線コネクタ 522">
            <a:extLst>
              <a:ext uri="{FF2B5EF4-FFF2-40B4-BE49-F238E27FC236}">
                <a16:creationId xmlns:a16="http://schemas.microsoft.com/office/drawing/2014/main" id="{ED7CC65D-2337-8B45-E885-EFA83D2CE0BE}"/>
              </a:ext>
            </a:extLst>
          </p:cNvPr>
          <p:cNvCxnSpPr>
            <a:cxnSpLocks/>
          </p:cNvCxnSpPr>
          <p:nvPr/>
        </p:nvCxnSpPr>
        <p:spPr>
          <a:xfrm>
            <a:off x="1757363" y="9036843"/>
            <a:ext cx="2626518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8" name="グループ化 397">
            <a:extLst>
              <a:ext uri="{FF2B5EF4-FFF2-40B4-BE49-F238E27FC236}">
                <a16:creationId xmlns:a16="http://schemas.microsoft.com/office/drawing/2014/main" id="{A192D1AC-70E1-3108-9AD5-9DC9A647947F}"/>
              </a:ext>
            </a:extLst>
          </p:cNvPr>
          <p:cNvGrpSpPr/>
          <p:nvPr/>
        </p:nvGrpSpPr>
        <p:grpSpPr>
          <a:xfrm>
            <a:off x="3421176" y="7984653"/>
            <a:ext cx="1081771" cy="1315005"/>
            <a:chOff x="3228863" y="8064060"/>
            <a:chExt cx="1070123" cy="1300846"/>
          </a:xfrm>
        </p:grpSpPr>
        <p:cxnSp>
          <p:nvCxnSpPr>
            <p:cNvPr id="399" name="直線コネクタ 398">
              <a:extLst>
                <a:ext uri="{FF2B5EF4-FFF2-40B4-BE49-F238E27FC236}">
                  <a16:creationId xmlns:a16="http://schemas.microsoft.com/office/drawing/2014/main" id="{99DBB8DA-EEE2-38E6-AF07-F9A3C908CBA1}"/>
                </a:ext>
              </a:extLst>
            </p:cNvPr>
            <p:cNvCxnSpPr/>
            <p:nvPr/>
          </p:nvCxnSpPr>
          <p:spPr>
            <a:xfrm flipH="1">
              <a:off x="3281360" y="8970839"/>
              <a:ext cx="226139" cy="1130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直線コネクタ 399">
              <a:extLst>
                <a:ext uri="{FF2B5EF4-FFF2-40B4-BE49-F238E27FC236}">
                  <a16:creationId xmlns:a16="http://schemas.microsoft.com/office/drawing/2014/main" id="{F3851566-1BDA-7FB6-6575-56A0ACF319C2}"/>
                </a:ext>
              </a:extLst>
            </p:cNvPr>
            <p:cNvCxnSpPr/>
            <p:nvPr/>
          </p:nvCxnSpPr>
          <p:spPr>
            <a:xfrm flipH="1">
              <a:off x="3507499" y="8856103"/>
              <a:ext cx="0" cy="1130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直線コネクタ 400">
              <a:extLst>
                <a:ext uri="{FF2B5EF4-FFF2-40B4-BE49-F238E27FC236}">
                  <a16:creationId xmlns:a16="http://schemas.microsoft.com/office/drawing/2014/main" id="{3AE8D16C-779B-75B0-F169-AABD131A6C7A}"/>
                </a:ext>
              </a:extLst>
            </p:cNvPr>
            <p:cNvCxnSpPr/>
            <p:nvPr/>
          </p:nvCxnSpPr>
          <p:spPr>
            <a:xfrm flipH="1">
              <a:off x="3507499" y="8066437"/>
              <a:ext cx="791487" cy="7914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直線コネクタ 401">
              <a:extLst>
                <a:ext uri="{FF2B5EF4-FFF2-40B4-BE49-F238E27FC236}">
                  <a16:creationId xmlns:a16="http://schemas.microsoft.com/office/drawing/2014/main" id="{8AA419AB-B4AA-0173-98A0-7BBAC8F0771F}"/>
                </a:ext>
              </a:extLst>
            </p:cNvPr>
            <p:cNvCxnSpPr/>
            <p:nvPr/>
          </p:nvCxnSpPr>
          <p:spPr>
            <a:xfrm flipH="1">
              <a:off x="3506952" y="8970839"/>
              <a:ext cx="0" cy="15829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直線矢印コネクタ 402">
              <a:extLst>
                <a:ext uri="{FF2B5EF4-FFF2-40B4-BE49-F238E27FC236}">
                  <a16:creationId xmlns:a16="http://schemas.microsoft.com/office/drawing/2014/main" id="{6E100FA8-9ACB-79E7-6F97-F261111BD67A}"/>
                </a:ext>
              </a:extLst>
            </p:cNvPr>
            <p:cNvCxnSpPr/>
            <p:nvPr/>
          </p:nvCxnSpPr>
          <p:spPr>
            <a:xfrm flipH="1">
              <a:off x="3474057" y="8855340"/>
              <a:ext cx="0" cy="11307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直線コネクタ 403">
              <a:extLst>
                <a:ext uri="{FF2B5EF4-FFF2-40B4-BE49-F238E27FC236}">
                  <a16:creationId xmlns:a16="http://schemas.microsoft.com/office/drawing/2014/main" id="{D0CDDD01-E980-9A5E-DB5C-5D0331A68D51}"/>
                </a:ext>
              </a:extLst>
            </p:cNvPr>
            <p:cNvCxnSpPr>
              <a:cxnSpLocks/>
            </p:cNvCxnSpPr>
            <p:nvPr/>
          </p:nvCxnSpPr>
          <p:spPr>
            <a:xfrm>
              <a:off x="3355311" y="8857924"/>
              <a:ext cx="147829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直線矢印コネクタ 404">
              <a:extLst>
                <a:ext uri="{FF2B5EF4-FFF2-40B4-BE49-F238E27FC236}">
                  <a16:creationId xmlns:a16="http://schemas.microsoft.com/office/drawing/2014/main" id="{E0C79255-65DC-664C-5F66-2CA5F0878644}"/>
                </a:ext>
              </a:extLst>
            </p:cNvPr>
            <p:cNvCxnSpPr/>
            <p:nvPr/>
          </p:nvCxnSpPr>
          <p:spPr>
            <a:xfrm flipH="1">
              <a:off x="3369772" y="8860305"/>
              <a:ext cx="0" cy="22613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6" name="テキスト ボックス 405">
              <a:extLst>
                <a:ext uri="{FF2B5EF4-FFF2-40B4-BE49-F238E27FC236}">
                  <a16:creationId xmlns:a16="http://schemas.microsoft.com/office/drawing/2014/main" id="{1BE8F803-4C39-55B2-4CC2-A976F224C0EA}"/>
                </a:ext>
              </a:extLst>
            </p:cNvPr>
            <p:cNvSpPr txBox="1"/>
            <p:nvPr/>
          </p:nvSpPr>
          <p:spPr>
            <a:xfrm flipH="1">
              <a:off x="3392870" y="8869158"/>
              <a:ext cx="55596" cy="1067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endPara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407" name="直線矢印コネクタ 406">
              <a:extLst>
                <a:ext uri="{FF2B5EF4-FFF2-40B4-BE49-F238E27FC236}">
                  <a16:creationId xmlns:a16="http://schemas.microsoft.com/office/drawing/2014/main" id="{53AC38E7-5D17-50B1-02E7-6C358AEC8C1E}"/>
                </a:ext>
              </a:extLst>
            </p:cNvPr>
            <p:cNvCxnSpPr/>
            <p:nvPr/>
          </p:nvCxnSpPr>
          <p:spPr>
            <a:xfrm>
              <a:off x="3281360" y="9130070"/>
              <a:ext cx="22613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テキスト ボックス 407">
              <a:extLst>
                <a:ext uri="{FF2B5EF4-FFF2-40B4-BE49-F238E27FC236}">
                  <a16:creationId xmlns:a16="http://schemas.microsoft.com/office/drawing/2014/main" id="{F5BBB1F4-3A9B-1B5C-9CEA-344F9ACE0C30}"/>
                </a:ext>
              </a:extLst>
            </p:cNvPr>
            <p:cNvSpPr txBox="1"/>
            <p:nvPr/>
          </p:nvSpPr>
          <p:spPr>
            <a:xfrm flipH="1">
              <a:off x="3349588" y="9133689"/>
              <a:ext cx="85511" cy="820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</a:p>
          </p:txBody>
        </p:sp>
        <p:cxnSp>
          <p:nvCxnSpPr>
            <p:cNvPr id="409" name="直線コネクタ 408">
              <a:extLst>
                <a:ext uri="{FF2B5EF4-FFF2-40B4-BE49-F238E27FC236}">
                  <a16:creationId xmlns:a16="http://schemas.microsoft.com/office/drawing/2014/main" id="{381714D6-E2FE-C3C2-734E-5CE351C8D92B}"/>
                </a:ext>
              </a:extLst>
            </p:cNvPr>
            <p:cNvCxnSpPr/>
            <p:nvPr/>
          </p:nvCxnSpPr>
          <p:spPr>
            <a:xfrm flipV="1">
              <a:off x="3437373" y="8968410"/>
              <a:ext cx="6784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直線矢印コネクタ 409">
              <a:extLst>
                <a:ext uri="{FF2B5EF4-FFF2-40B4-BE49-F238E27FC236}">
                  <a16:creationId xmlns:a16="http://schemas.microsoft.com/office/drawing/2014/main" id="{17CC3F77-7882-7CA0-BA3D-47076244A865}"/>
                </a:ext>
              </a:extLst>
            </p:cNvPr>
            <p:cNvCxnSpPr/>
            <p:nvPr/>
          </p:nvCxnSpPr>
          <p:spPr>
            <a:xfrm>
              <a:off x="4298986" y="8064060"/>
              <a:ext cx="0" cy="101762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" name="テキスト ボックス 410">
              <a:extLst>
                <a:ext uri="{FF2B5EF4-FFF2-40B4-BE49-F238E27FC236}">
                  <a16:creationId xmlns:a16="http://schemas.microsoft.com/office/drawing/2014/main" id="{71FBEC0E-8B05-0A22-79E0-DEA4CD5A5A3D}"/>
                </a:ext>
              </a:extLst>
            </p:cNvPr>
            <p:cNvSpPr txBox="1"/>
            <p:nvPr/>
          </p:nvSpPr>
          <p:spPr>
            <a:xfrm flipH="1">
              <a:off x="4165223" y="8567376"/>
              <a:ext cx="111192" cy="1067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45</a:t>
              </a:r>
            </a:p>
          </p:txBody>
        </p:sp>
        <p:sp>
          <p:nvSpPr>
            <p:cNvPr id="412" name="テキスト ボックス 411">
              <a:extLst>
                <a:ext uri="{FF2B5EF4-FFF2-40B4-BE49-F238E27FC236}">
                  <a16:creationId xmlns:a16="http://schemas.microsoft.com/office/drawing/2014/main" id="{0B9ACAF1-3550-3AD9-A595-CB7F319564CC}"/>
                </a:ext>
              </a:extLst>
            </p:cNvPr>
            <p:cNvSpPr txBox="1"/>
            <p:nvPr/>
          </p:nvSpPr>
          <p:spPr>
            <a:xfrm flipH="1">
              <a:off x="3228863" y="8914853"/>
              <a:ext cx="111192" cy="1067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</a:p>
          </p:txBody>
        </p:sp>
        <p:cxnSp>
          <p:nvCxnSpPr>
            <p:cNvPr id="413" name="直線コネクタ 412">
              <a:extLst>
                <a:ext uri="{FF2B5EF4-FFF2-40B4-BE49-F238E27FC236}">
                  <a16:creationId xmlns:a16="http://schemas.microsoft.com/office/drawing/2014/main" id="{A6BA2A75-526E-CA4E-79F7-0C3B39290F4B}"/>
                </a:ext>
              </a:extLst>
            </p:cNvPr>
            <p:cNvCxnSpPr>
              <a:cxnSpLocks/>
            </p:cNvCxnSpPr>
            <p:nvPr/>
          </p:nvCxnSpPr>
          <p:spPr>
            <a:xfrm>
              <a:off x="4298986" y="8877534"/>
              <a:ext cx="0" cy="40299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直線矢印コネクタ 413">
              <a:extLst>
                <a:ext uri="{FF2B5EF4-FFF2-40B4-BE49-F238E27FC236}">
                  <a16:creationId xmlns:a16="http://schemas.microsoft.com/office/drawing/2014/main" id="{6A318ABC-4049-D7C2-DF7F-66500206669C}"/>
                </a:ext>
              </a:extLst>
            </p:cNvPr>
            <p:cNvCxnSpPr/>
            <p:nvPr/>
          </p:nvCxnSpPr>
          <p:spPr>
            <a:xfrm>
              <a:off x="3281360" y="9275195"/>
              <a:ext cx="101762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5" name="テキスト ボックス 414">
              <a:extLst>
                <a:ext uri="{FF2B5EF4-FFF2-40B4-BE49-F238E27FC236}">
                  <a16:creationId xmlns:a16="http://schemas.microsoft.com/office/drawing/2014/main" id="{DA0EB1E7-2D8A-24C0-F791-26F74EEC3CF4}"/>
                </a:ext>
              </a:extLst>
            </p:cNvPr>
            <p:cNvSpPr txBox="1"/>
            <p:nvPr/>
          </p:nvSpPr>
          <p:spPr>
            <a:xfrm flipH="1">
              <a:off x="3739778" y="9282815"/>
              <a:ext cx="85511" cy="820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45</a:t>
              </a:r>
            </a:p>
          </p:txBody>
        </p:sp>
      </p:grpSp>
      <p:cxnSp>
        <p:nvCxnSpPr>
          <p:cNvPr id="419" name="直線コネクタ 418">
            <a:extLst>
              <a:ext uri="{FF2B5EF4-FFF2-40B4-BE49-F238E27FC236}">
                <a16:creationId xmlns:a16="http://schemas.microsoft.com/office/drawing/2014/main" id="{BB9F3362-76B7-EFC4-4B06-514A4E21E327}"/>
              </a:ext>
            </a:extLst>
          </p:cNvPr>
          <p:cNvCxnSpPr>
            <a:cxnSpLocks/>
          </p:cNvCxnSpPr>
          <p:nvPr/>
        </p:nvCxnSpPr>
        <p:spPr>
          <a:xfrm>
            <a:off x="1412785" y="8616508"/>
            <a:ext cx="1603244" cy="3997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直線コネクタ 421">
            <a:extLst>
              <a:ext uri="{FF2B5EF4-FFF2-40B4-BE49-F238E27FC236}">
                <a16:creationId xmlns:a16="http://schemas.microsoft.com/office/drawing/2014/main" id="{15A251CD-14BE-C309-5A74-CD2A71721FC5}"/>
              </a:ext>
            </a:extLst>
          </p:cNvPr>
          <p:cNvCxnSpPr>
            <a:cxnSpLocks/>
          </p:cNvCxnSpPr>
          <p:nvPr/>
        </p:nvCxnSpPr>
        <p:spPr>
          <a:xfrm>
            <a:off x="3015456" y="8967788"/>
            <a:ext cx="0" cy="267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直線コネクタ 422">
            <a:extLst>
              <a:ext uri="{FF2B5EF4-FFF2-40B4-BE49-F238E27FC236}">
                <a16:creationId xmlns:a16="http://schemas.microsoft.com/office/drawing/2014/main" id="{CB752158-4098-480D-66DE-83DC5D868660}"/>
              </a:ext>
            </a:extLst>
          </p:cNvPr>
          <p:cNvCxnSpPr>
            <a:cxnSpLocks/>
          </p:cNvCxnSpPr>
          <p:nvPr/>
        </p:nvCxnSpPr>
        <p:spPr>
          <a:xfrm>
            <a:off x="3471069" y="8967788"/>
            <a:ext cx="0" cy="272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直線コネクタ 480">
            <a:extLst>
              <a:ext uri="{FF2B5EF4-FFF2-40B4-BE49-F238E27FC236}">
                <a16:creationId xmlns:a16="http://schemas.microsoft.com/office/drawing/2014/main" id="{60215B86-ACFF-AFB9-DDF0-F0E6E4AD0763}"/>
              </a:ext>
            </a:extLst>
          </p:cNvPr>
          <p:cNvCxnSpPr>
            <a:cxnSpLocks/>
          </p:cNvCxnSpPr>
          <p:nvPr/>
        </p:nvCxnSpPr>
        <p:spPr>
          <a:xfrm>
            <a:off x="4390231" y="9020969"/>
            <a:ext cx="0" cy="15160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直線コネクタ 481">
            <a:extLst>
              <a:ext uri="{FF2B5EF4-FFF2-40B4-BE49-F238E27FC236}">
                <a16:creationId xmlns:a16="http://schemas.microsoft.com/office/drawing/2014/main" id="{37FD0D30-BE86-2294-E47F-8D3033C8A52E}"/>
              </a:ext>
            </a:extLst>
          </p:cNvPr>
          <p:cNvCxnSpPr>
            <a:cxnSpLocks/>
          </p:cNvCxnSpPr>
          <p:nvPr/>
        </p:nvCxnSpPr>
        <p:spPr>
          <a:xfrm>
            <a:off x="4028281" y="9020969"/>
            <a:ext cx="0" cy="15160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3" name="直線コネクタ 482">
            <a:extLst>
              <a:ext uri="{FF2B5EF4-FFF2-40B4-BE49-F238E27FC236}">
                <a16:creationId xmlns:a16="http://schemas.microsoft.com/office/drawing/2014/main" id="{ECC3BDC7-EAB4-2995-43E7-ADE61111ECC7}"/>
              </a:ext>
            </a:extLst>
          </p:cNvPr>
          <p:cNvCxnSpPr>
            <a:cxnSpLocks/>
          </p:cNvCxnSpPr>
          <p:nvPr/>
        </p:nvCxnSpPr>
        <p:spPr>
          <a:xfrm>
            <a:off x="4180681" y="9020969"/>
            <a:ext cx="0" cy="15160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直線コネクタ 500">
            <a:extLst>
              <a:ext uri="{FF2B5EF4-FFF2-40B4-BE49-F238E27FC236}">
                <a16:creationId xmlns:a16="http://schemas.microsoft.com/office/drawing/2014/main" id="{25F4A5B5-9C8E-4DF8-219E-EA0472383C85}"/>
              </a:ext>
            </a:extLst>
          </p:cNvPr>
          <p:cNvCxnSpPr>
            <a:cxnSpLocks/>
          </p:cNvCxnSpPr>
          <p:nvPr/>
        </p:nvCxnSpPr>
        <p:spPr>
          <a:xfrm>
            <a:off x="4302125" y="9020969"/>
            <a:ext cx="0" cy="15160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直線コネクタ 437">
            <a:extLst>
              <a:ext uri="{FF2B5EF4-FFF2-40B4-BE49-F238E27FC236}">
                <a16:creationId xmlns:a16="http://schemas.microsoft.com/office/drawing/2014/main" id="{E3BA031D-F99B-8D76-96F4-70956AC228AB}"/>
              </a:ext>
            </a:extLst>
          </p:cNvPr>
          <p:cNvCxnSpPr>
            <a:cxnSpLocks/>
          </p:cNvCxnSpPr>
          <p:nvPr/>
        </p:nvCxnSpPr>
        <p:spPr>
          <a:xfrm>
            <a:off x="2180431" y="9020969"/>
            <a:ext cx="0" cy="15160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直線コネクタ 449">
            <a:extLst>
              <a:ext uri="{FF2B5EF4-FFF2-40B4-BE49-F238E27FC236}">
                <a16:creationId xmlns:a16="http://schemas.microsoft.com/office/drawing/2014/main" id="{1912CF4F-A062-62D0-3453-F9C3A31FCA17}"/>
              </a:ext>
            </a:extLst>
          </p:cNvPr>
          <p:cNvCxnSpPr>
            <a:cxnSpLocks/>
          </p:cNvCxnSpPr>
          <p:nvPr/>
        </p:nvCxnSpPr>
        <p:spPr>
          <a:xfrm>
            <a:off x="1756569" y="9020969"/>
            <a:ext cx="0" cy="15160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直線コネクタ 452">
            <a:extLst>
              <a:ext uri="{FF2B5EF4-FFF2-40B4-BE49-F238E27FC236}">
                <a16:creationId xmlns:a16="http://schemas.microsoft.com/office/drawing/2014/main" id="{A8FCCCA5-DCE4-932C-037D-89A3BF785D03}"/>
              </a:ext>
            </a:extLst>
          </p:cNvPr>
          <p:cNvCxnSpPr>
            <a:cxnSpLocks/>
          </p:cNvCxnSpPr>
          <p:nvPr/>
        </p:nvCxnSpPr>
        <p:spPr>
          <a:xfrm>
            <a:off x="1851819" y="9020969"/>
            <a:ext cx="0" cy="15160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直線コネクタ 527">
            <a:extLst>
              <a:ext uri="{FF2B5EF4-FFF2-40B4-BE49-F238E27FC236}">
                <a16:creationId xmlns:a16="http://schemas.microsoft.com/office/drawing/2014/main" id="{A9C1D226-A0FB-D3D0-9EED-128F41DA95F0}"/>
              </a:ext>
            </a:extLst>
          </p:cNvPr>
          <p:cNvCxnSpPr/>
          <p:nvPr/>
        </p:nvCxnSpPr>
        <p:spPr>
          <a:xfrm flipH="1">
            <a:off x="1419225" y="7639049"/>
            <a:ext cx="3424238" cy="0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9" name="テキスト ボックス 528">
            <a:extLst>
              <a:ext uri="{FF2B5EF4-FFF2-40B4-BE49-F238E27FC236}">
                <a16:creationId xmlns:a16="http://schemas.microsoft.com/office/drawing/2014/main" id="{C3DC0C0A-FDB2-5D87-5FF8-A5A5A3BAB236}"/>
              </a:ext>
            </a:extLst>
          </p:cNvPr>
          <p:cNvSpPr txBox="1"/>
          <p:nvPr/>
        </p:nvSpPr>
        <p:spPr>
          <a:xfrm>
            <a:off x="4860132" y="7586551"/>
            <a:ext cx="11191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700">
                <a:latin typeface="+mn-ea"/>
              </a:rPr>
              <a:t>Lv</a:t>
            </a:r>
            <a:endParaRPr kumimoji="1" lang="ja-JP" altLang="en-US" sz="700" dirty="0">
              <a:latin typeface="+mn-ea"/>
            </a:endParaRPr>
          </a:p>
        </p:txBody>
      </p:sp>
      <p:sp>
        <p:nvSpPr>
          <p:cNvPr id="530" name="テキスト ボックス 529">
            <a:extLst>
              <a:ext uri="{FF2B5EF4-FFF2-40B4-BE49-F238E27FC236}">
                <a16:creationId xmlns:a16="http://schemas.microsoft.com/office/drawing/2014/main" id="{9C1D3AA5-ED55-F9BB-73C6-0E36D98206BF}"/>
              </a:ext>
            </a:extLst>
          </p:cNvPr>
          <p:cNvSpPr txBox="1"/>
          <p:nvPr/>
        </p:nvSpPr>
        <p:spPr>
          <a:xfrm>
            <a:off x="4860132" y="8972436"/>
            <a:ext cx="11191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700">
                <a:latin typeface="+mn-ea"/>
              </a:rPr>
              <a:t>Lv</a:t>
            </a:r>
            <a:endParaRPr kumimoji="1" lang="ja-JP" altLang="en-US" sz="7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72568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32484" y="941237"/>
            <a:ext cx="6120000" cy="79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60779" y="523238"/>
            <a:ext cx="3595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アクティブランドグラウンド場外　位置図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34725" y="114831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別図２</a:t>
            </a:r>
          </a:p>
        </p:txBody>
      </p:sp>
      <p:sp>
        <p:nvSpPr>
          <p:cNvPr id="8" name="フリーフォーム 7"/>
          <p:cNvSpPr/>
          <p:nvPr/>
        </p:nvSpPr>
        <p:spPr>
          <a:xfrm>
            <a:off x="821743" y="9073478"/>
            <a:ext cx="838800" cy="147638"/>
          </a:xfrm>
          <a:custGeom>
            <a:avLst/>
            <a:gdLst>
              <a:gd name="connsiteX0" fmla="*/ 0 w 414338"/>
              <a:gd name="connsiteY0" fmla="*/ 4763 h 147638"/>
              <a:gd name="connsiteX1" fmla="*/ 0 w 414338"/>
              <a:gd name="connsiteY1" fmla="*/ 147638 h 147638"/>
              <a:gd name="connsiteX2" fmla="*/ 414338 w 414338"/>
              <a:gd name="connsiteY2" fmla="*/ 147638 h 147638"/>
              <a:gd name="connsiteX3" fmla="*/ 414338 w 414338"/>
              <a:gd name="connsiteY3" fmla="*/ 0 h 14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338" h="147638">
                <a:moveTo>
                  <a:pt x="0" y="4763"/>
                </a:moveTo>
                <a:lnTo>
                  <a:pt x="0" y="147638"/>
                </a:lnTo>
                <a:lnTo>
                  <a:pt x="414338" y="147638"/>
                </a:lnTo>
                <a:lnTo>
                  <a:pt x="414338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26484" y="8960477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300m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36" y="1163660"/>
            <a:ext cx="385228" cy="629387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8F220A98-8A56-00B3-8F2D-71D8BD275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98" y="953535"/>
            <a:ext cx="6115904" cy="791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81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01ebfed-a5c5-4b57-a5d2-f2f8491593e7">
      <Terms xmlns="http://schemas.microsoft.com/office/infopath/2007/PartnerControls"/>
    </lcf76f155ced4ddcb4097134ff3c332f>
    <_x0032_023_x5e74_6_x6708_30_x65e5__x30e1__x30fc__x30eb__x56de__x7b54_ xmlns="501ebfed-a5c5-4b57-a5d2-f2f8491593e7" xsi:nil="true"/>
    <_x8cfc__x5165__x8005_ xmlns="501ebfed-a5c5-4b57-a5d2-f2f8491593e7" xsi:nil="true"/>
    <PR_x5019__x88dc_ xmlns="501ebfed-a5c5-4b57-a5d2-f2f8491593e7" xsi:nil="true"/>
    <_x7a0e__x8fbc__x91d1__x984d_ xmlns="501ebfed-a5c5-4b57-a5d2-f2f8491593e7" xsi:nil="true"/>
    <_x5185__x5bb9_ xmlns="501ebfed-a5c5-4b57-a5d2-f2f8491593e7" xsi:nil="true"/>
    <_x8cfc__x5165__x65e5_ xmlns="501ebfed-a5c5-4b57-a5d2-f2f8491593e7" xsi:nil="true"/>
    <TaxCatchAll xmlns="59a962ed-5da6-44c6-adf1-106de9fda96c" xsi:nil="true"/>
    <_x5b9f__x65bd__x65e5_ xmlns="501ebfed-a5c5-4b57-a5d2-f2f8491593e7" xsi:nil="true"/>
    <_x4e95__x4e0a__x30b3__x30e1__x30f3__x30c8_ xmlns="501ebfed-a5c5-4b57-a5d2-f2f8491593e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3933E3F74555A4E808F776A6ACC5803" ma:contentTypeVersion="25" ma:contentTypeDescription="新しいドキュメントを作成します。" ma:contentTypeScope="" ma:versionID="8123e54f7899b7a088b5ece45752d9c1">
  <xsd:schema xmlns:xsd="http://www.w3.org/2001/XMLSchema" xmlns:xs="http://www.w3.org/2001/XMLSchema" xmlns:p="http://schemas.microsoft.com/office/2006/metadata/properties" xmlns:ns2="501ebfed-a5c5-4b57-a5d2-f2f8491593e7" xmlns:ns3="59a962ed-5da6-44c6-adf1-106de9fda96c" targetNamespace="http://schemas.microsoft.com/office/2006/metadata/properties" ma:root="true" ma:fieldsID="e4c9db3ab2ce9d0685f5ca594232366f" ns2:_="" ns3:_="">
    <xsd:import namespace="501ebfed-a5c5-4b57-a5d2-f2f8491593e7"/>
    <xsd:import namespace="59a962ed-5da6-44c6-adf1-106de9fda9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_x5b9f__x65bd__x65e5_" minOccurs="0"/>
                <xsd:element ref="ns2:PR_x5019__x88dc_" minOccurs="0"/>
                <xsd:element ref="ns2:_x4e95__x4e0a__x30b3__x30e1__x30f3__x30c8_" minOccurs="0"/>
                <xsd:element ref="ns2:MediaServiceSearchProperties" minOccurs="0"/>
                <xsd:element ref="ns2:_x7a0e__x8fbc__x91d1__x984d_" minOccurs="0"/>
                <xsd:element ref="ns2:_x8cfc__x5165__x65e5_" minOccurs="0"/>
                <xsd:element ref="ns2:_x5185__x5bb9_" minOccurs="0"/>
                <xsd:element ref="ns2:_x8cfc__x5165__x8005_" minOccurs="0"/>
                <xsd:element ref="ns2:_x0032_023_x5e74_6_x6708_30_x65e5__x30e1__x30fc__x30eb__x56de__x7b54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1ebfed-a5c5-4b57-a5d2-f2f8491593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画像タグ" ma:readOnly="false" ma:fieldId="{5cf76f15-5ced-4ddc-b409-7134ff3c332f}" ma:taxonomyMulti="true" ma:sspId="78296116-7562-436d-8967-84e4a62cae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x5b9f__x65bd__x65e5_" ma:index="22" nillable="true" ma:displayName="実施日" ma:format="DateOnly" ma:internalName="_x5b9f__x65bd__x65e5_">
      <xsd:simpleType>
        <xsd:restriction base="dms:DateTime"/>
      </xsd:simpleType>
    </xsd:element>
    <xsd:element name="PR_x5019__x88dc_" ma:index="23" nillable="true" ma:displayName="PR候補" ma:description="PRに使えそうなコンテンツ" ma:format="Dropdown" ma:internalName="PR_x5019__x88dc_">
      <xsd:simpleType>
        <xsd:restriction base="dms:Choice">
          <xsd:enumeration value="〇"/>
          <xsd:enumeration value="△"/>
          <xsd:enumeration value="✕"/>
        </xsd:restriction>
      </xsd:simpleType>
    </xsd:element>
    <xsd:element name="_x4e95__x4e0a__x30b3__x30e1__x30f3__x30c8_" ma:index="24" nillable="true" ma:displayName="井上コメント" ma:format="Dropdown" ma:internalName="_x4e95__x4e0a__x30b3__x30e1__x30f3__x30c8_">
      <xsd:simpleType>
        <xsd:restriction base="dms:Text">
          <xsd:maxLength value="255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x7a0e__x8fbc__x91d1__x984d_" ma:index="26" nillable="true" ma:displayName="税込金額" ma:decimals="0" ma:format="Dropdown" ma:internalName="_x7a0e__x8fbc__x91d1__x984d_" ma:percentage="FALSE">
      <xsd:simpleType>
        <xsd:restriction base="dms:Number"/>
      </xsd:simpleType>
    </xsd:element>
    <xsd:element name="_x8cfc__x5165__x65e5_" ma:index="27" nillable="true" ma:displayName="購入日" ma:format="DateTime" ma:internalName="_x8cfc__x5165__x65e5_">
      <xsd:simpleType>
        <xsd:restriction base="dms:DateTime"/>
      </xsd:simpleType>
    </xsd:element>
    <xsd:element name="_x5185__x5bb9_" ma:index="28" nillable="true" ma:displayName="内容" ma:format="Dropdown" ma:internalName="_x5185__x5bb9_">
      <xsd:simpleType>
        <xsd:restriction base="dms:Text">
          <xsd:maxLength value="255"/>
        </xsd:restriction>
      </xsd:simpleType>
    </xsd:element>
    <xsd:element name="_x8cfc__x5165__x8005_" ma:index="29" nillable="true" ma:displayName="購入者" ma:format="Dropdown" ma:internalName="_x8cfc__x5165__x8005_">
      <xsd:simpleType>
        <xsd:restriction base="dms:Text">
          <xsd:maxLength value="255"/>
        </xsd:restriction>
      </xsd:simpleType>
    </xsd:element>
    <xsd:element name="_x0032_023_x5e74_6_x6708_30_x65e5__x30e1__x30fc__x30eb__x56de__x7b54_" ma:index="30" nillable="true" ma:displayName="コメント" ma:format="Dropdown" ma:internalName="_x0032_023_x5e74_6_x6708_30_x65e5__x30e1__x30fc__x30eb__x56de__x7b54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962ed-5da6-44c6-adf1-106de9fda96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662b613-223a-4b80-b582-2506d5aaf74d}" ma:internalName="TaxCatchAll" ma:showField="CatchAllData" ma:web="59a962ed-5da6-44c6-adf1-106de9fda9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F1F7E1-478E-48E9-954B-4B647257F396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59a962ed-5da6-44c6-adf1-106de9fda96c"/>
    <ds:schemaRef ds:uri="501ebfed-a5c5-4b57-a5d2-f2f8491593e7"/>
  </ds:schemaRefs>
</ds:datastoreItem>
</file>

<file path=customXml/itemProps2.xml><?xml version="1.0" encoding="utf-8"?>
<ds:datastoreItem xmlns:ds="http://schemas.openxmlformats.org/officeDocument/2006/customXml" ds:itemID="{8E2DFA2B-AC25-4251-8088-33E07F28B7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368257-0F2D-4D8B-8D7F-39B66CBE77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1ebfed-a5c5-4b57-a5d2-f2f8491593e7"/>
    <ds:schemaRef ds:uri="59a962ed-5da6-44c6-adf1-106de9fda9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3495</TotalTime>
  <Words>225</Words>
  <Application>Microsoft Office PowerPoint</Application>
  <PresentationFormat>A4 210 x 297 mm</PresentationFormat>
  <Paragraphs>95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ＭＳ 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>航空宇宙システムカンパニー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金森 友恵</dc:creator>
  <cp:lastModifiedBy>牧田 依里</cp:lastModifiedBy>
  <cp:revision>202</cp:revision>
  <cp:lastPrinted>2024-02-08T05:39:23Z</cp:lastPrinted>
  <dcterms:created xsi:type="dcterms:W3CDTF">2022-09-13T07:10:35Z</dcterms:created>
  <dcterms:modified xsi:type="dcterms:W3CDTF">2024-06-25T06:20:11Z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0x01010013933E3F74555A4E808F776A6ACC5803</vt:lpwstr>
  </property>
  <property fmtid="{D5CDD505-2E9C-101B-9397-08002B2CF9AE}" pid="3" name="MediaServiceImageTags">
    <vt:lpwstr/>
  </property>
</Properties>
</file>