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sldIdLst>
    <p:sldId id="296" r:id="rId5"/>
    <p:sldId id="297" r:id="rId6"/>
    <p:sldId id="290" r:id="rId7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CCFF"/>
    <a:srgbClr val="FF99CC"/>
    <a:srgbClr val="A9D18E"/>
    <a:srgbClr val="FFD966"/>
    <a:srgbClr val="FFF2CC"/>
    <a:srgbClr val="FF7C80"/>
    <a:srgbClr val="E2F0D9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67" autoAdjust="0"/>
    <p:restoredTop sz="96391" autoAdjust="0"/>
  </p:normalViewPr>
  <p:slideViewPr>
    <p:cSldViewPr snapToGrid="0">
      <p:cViewPr varScale="1">
        <p:scale>
          <a:sx n="75" d="100"/>
          <a:sy n="75" d="100"/>
        </p:scale>
        <p:origin x="54" y="102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牧田 依里" userId="4ca3b9d1-5dda-4ed8-a9bb-7006dad85a38" providerId="ADAL" clId="{46D1A327-C45A-45F8-B6A2-D9FEA0F2C32E}"/>
    <pc:docChg chg="custSel modSld">
      <pc:chgData name="牧田 依里" userId="4ca3b9d1-5dda-4ed8-a9bb-7006dad85a38" providerId="ADAL" clId="{46D1A327-C45A-45F8-B6A2-D9FEA0F2C32E}" dt="2024-06-25T06:13:03.078" v="7" actId="478"/>
      <pc:docMkLst>
        <pc:docMk/>
      </pc:docMkLst>
      <pc:sldChg chg="delSp mod">
        <pc:chgData name="牧田 依里" userId="4ca3b9d1-5dda-4ed8-a9bb-7006dad85a38" providerId="ADAL" clId="{46D1A327-C45A-45F8-B6A2-D9FEA0F2C32E}" dt="2024-06-25T06:13:03.078" v="7" actId="478"/>
        <pc:sldMkLst>
          <pc:docMk/>
          <pc:sldMk cId="1821581864" sldId="290"/>
        </pc:sldMkLst>
        <pc:spChg chg="del">
          <ac:chgData name="牧田 依里" userId="4ca3b9d1-5dda-4ed8-a9bb-7006dad85a38" providerId="ADAL" clId="{46D1A327-C45A-45F8-B6A2-D9FEA0F2C32E}" dt="2024-06-25T06:13:03.078" v="7" actId="478"/>
          <ac:spMkLst>
            <pc:docMk/>
            <pc:sldMk cId="1821581864" sldId="290"/>
            <ac:spMk id="16" creationId="{E3F439CB-3DFD-3176-18F9-6902A47C771F}"/>
          </ac:spMkLst>
        </pc:spChg>
        <pc:picChg chg="del">
          <ac:chgData name="牧田 依里" userId="4ca3b9d1-5dda-4ed8-a9bb-7006dad85a38" providerId="ADAL" clId="{46D1A327-C45A-45F8-B6A2-D9FEA0F2C32E}" dt="2024-06-25T06:13:01.744" v="6" actId="478"/>
          <ac:picMkLst>
            <pc:docMk/>
            <pc:sldMk cId="1821581864" sldId="290"/>
            <ac:picMk id="15" creationId="{C4F54930-0929-E929-327F-8FF3445535D4}"/>
          </ac:picMkLst>
        </pc:picChg>
      </pc:sldChg>
      <pc:sldChg chg="delSp modSp mod">
        <pc:chgData name="牧田 依里" userId="4ca3b9d1-5dda-4ed8-a9bb-7006dad85a38" providerId="ADAL" clId="{46D1A327-C45A-45F8-B6A2-D9FEA0F2C32E}" dt="2024-06-25T06:12:57.319" v="5" actId="478"/>
        <pc:sldMkLst>
          <pc:docMk/>
          <pc:sldMk cId="4072568986" sldId="296"/>
        </pc:sldMkLst>
        <pc:spChg chg="del">
          <ac:chgData name="牧田 依里" userId="4ca3b9d1-5dda-4ed8-a9bb-7006dad85a38" providerId="ADAL" clId="{46D1A327-C45A-45F8-B6A2-D9FEA0F2C32E}" dt="2024-06-25T06:12:56.140" v="1" actId="478"/>
          <ac:spMkLst>
            <pc:docMk/>
            <pc:sldMk cId="4072568986" sldId="296"/>
            <ac:spMk id="9" creationId="{CE5C9881-211D-4D4C-FC51-4265C20C1452}"/>
          </ac:spMkLst>
        </pc:spChg>
        <pc:picChg chg="del">
          <ac:chgData name="牧田 依里" userId="4ca3b9d1-5dda-4ed8-a9bb-7006dad85a38" providerId="ADAL" clId="{46D1A327-C45A-45F8-B6A2-D9FEA0F2C32E}" dt="2024-06-25T06:12:55.216" v="0" actId="478"/>
          <ac:picMkLst>
            <pc:docMk/>
            <pc:sldMk cId="4072568986" sldId="296"/>
            <ac:picMk id="8" creationId="{B09634D5-049C-F918-D8DF-C64A75E9F070}"/>
          </ac:picMkLst>
        </pc:picChg>
        <pc:picChg chg="del mod">
          <ac:chgData name="牧田 依里" userId="4ca3b9d1-5dda-4ed8-a9bb-7006dad85a38" providerId="ADAL" clId="{46D1A327-C45A-45F8-B6A2-D9FEA0F2C32E}" dt="2024-06-25T06:12:56.702" v="3" actId="478"/>
          <ac:picMkLst>
            <pc:docMk/>
            <pc:sldMk cId="4072568986" sldId="296"/>
            <ac:picMk id="219" creationId="{DA697D2E-16D7-AC69-BFE4-3F4A2B84914D}"/>
          </ac:picMkLst>
        </pc:picChg>
        <pc:picChg chg="del mod">
          <ac:chgData name="牧田 依里" userId="4ca3b9d1-5dda-4ed8-a9bb-7006dad85a38" providerId="ADAL" clId="{46D1A327-C45A-45F8-B6A2-D9FEA0F2C32E}" dt="2024-06-25T06:12:57.319" v="5" actId="478"/>
          <ac:picMkLst>
            <pc:docMk/>
            <pc:sldMk cId="4072568986" sldId="296"/>
            <ac:picMk id="271" creationId="{32177365-54CB-2A40-6887-14321E1BB97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C560C-AEFB-4173-BE87-7640329668F0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68BE9-AA4C-45F8-93C3-7011460BF4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70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16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665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45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73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1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163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74209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08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56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062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3EF03-0979-4532-8995-19DDBD765C5B}" type="datetimeFigureOut">
              <a:rPr kumimoji="1" lang="ja-JP" altLang="en-US" smtClean="0"/>
              <a:t>2024/6/25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BC398-2A59-4115-9B18-E62364C9A20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7914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55B6F114-0277-28C3-283F-3D2097DF42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" y="1812455"/>
            <a:ext cx="6119232" cy="4679786"/>
          </a:xfrm>
          <a:prstGeom prst="rect">
            <a:avLst/>
          </a:prstGeom>
        </p:spPr>
      </p:pic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551311"/>
              </p:ext>
            </p:extLst>
          </p:nvPr>
        </p:nvGraphicFramePr>
        <p:xfrm>
          <a:off x="94526" y="303014"/>
          <a:ext cx="4077424" cy="1481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275">
                  <a:extLst>
                    <a:ext uri="{9D8B030D-6E8A-4147-A177-3AD203B41FA5}">
                      <a16:colId xmlns:a16="http://schemas.microsoft.com/office/drawing/2014/main" val="2138797866"/>
                    </a:ext>
                  </a:extLst>
                </a:gridCol>
                <a:gridCol w="1125599">
                  <a:extLst>
                    <a:ext uri="{9D8B030D-6E8A-4147-A177-3AD203B41FA5}">
                      <a16:colId xmlns:a16="http://schemas.microsoft.com/office/drawing/2014/main" val="3770555338"/>
                    </a:ext>
                  </a:extLst>
                </a:gridCol>
                <a:gridCol w="923925">
                  <a:extLst>
                    <a:ext uri="{9D8B030D-6E8A-4147-A177-3AD203B41FA5}">
                      <a16:colId xmlns:a16="http://schemas.microsoft.com/office/drawing/2014/main" val="1848627641"/>
                    </a:ext>
                  </a:extLst>
                </a:gridCol>
                <a:gridCol w="504825">
                  <a:extLst>
                    <a:ext uri="{9D8B030D-6E8A-4147-A177-3AD203B41FA5}">
                      <a16:colId xmlns:a16="http://schemas.microsoft.com/office/drawing/2014/main" val="3738257747"/>
                    </a:ext>
                  </a:extLst>
                </a:gridCol>
                <a:gridCol w="219075">
                  <a:extLst>
                    <a:ext uri="{9D8B030D-6E8A-4147-A177-3AD203B41FA5}">
                      <a16:colId xmlns:a16="http://schemas.microsoft.com/office/drawing/2014/main" val="1617988366"/>
                    </a:ext>
                  </a:extLst>
                </a:gridCol>
                <a:gridCol w="285750">
                  <a:extLst>
                    <a:ext uri="{9D8B030D-6E8A-4147-A177-3AD203B41FA5}">
                      <a16:colId xmlns:a16="http://schemas.microsoft.com/office/drawing/2014/main" val="4141709841"/>
                    </a:ext>
                  </a:extLst>
                </a:gridCol>
                <a:gridCol w="561975">
                  <a:extLst>
                    <a:ext uri="{9D8B030D-6E8A-4147-A177-3AD203B41FA5}">
                      <a16:colId xmlns:a16="http://schemas.microsoft.com/office/drawing/2014/main" val="31444346"/>
                    </a:ext>
                  </a:extLst>
                </a:gridCol>
              </a:tblGrid>
              <a:tr h="330968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ふ り が な</a:t>
                      </a:r>
                      <a:endParaRPr kumimoji="1" lang="en-US" altLang="ja-JP" sz="4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名　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8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すきーじゃむかつやま　だいよんちゅうしゃじょう</a:t>
                      </a:r>
                      <a:endParaRPr kumimoji="1" lang="en-US" altLang="ja-JP" sz="8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ts val="11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スキージャム勝山　第</a:t>
                      </a:r>
                      <a: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4</a:t>
                      </a: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駐車場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186961">
                <a:tc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所在地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ts val="1260"/>
                        </a:lnSpc>
                      </a:pPr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福井県勝山市芳野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管理者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スキージャム勝山　オペレーショングループ</a:t>
                      </a:r>
                    </a:p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0779-87-6109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39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標点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N36°04’14.90"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進入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346°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勾配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縦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390"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E136°33’27.22"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離脱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(</a:t>
                      </a:r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磁方位</a:t>
                      </a:r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)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338°</a:t>
                      </a:r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kumimoji="1" lang="ja-JP" altLang="en-US" sz="110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横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5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％未満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882647"/>
              </p:ext>
            </p:extLst>
          </p:nvPr>
        </p:nvGraphicFramePr>
        <p:xfrm>
          <a:off x="4178809" y="307020"/>
          <a:ext cx="2010900" cy="1486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775">
                  <a:extLst>
                    <a:ext uri="{9D8B030D-6E8A-4147-A177-3AD203B41FA5}">
                      <a16:colId xmlns:a16="http://schemas.microsoft.com/office/drawing/2014/main" val="2359320658"/>
                    </a:ext>
                  </a:extLst>
                </a:gridCol>
                <a:gridCol w="1072125">
                  <a:extLst>
                    <a:ext uri="{9D8B030D-6E8A-4147-A177-3AD203B41FA5}">
                      <a16:colId xmlns:a16="http://schemas.microsoft.com/office/drawing/2014/main" val="2843821931"/>
                    </a:ext>
                  </a:extLst>
                </a:gridCol>
              </a:tblGrid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着陸帯標高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2005ft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（</a:t>
                      </a: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611m</a:t>
                      </a:r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）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88236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着陸帯寸法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20.0m×20.0m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2868294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着陸帯表面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アスファルト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608698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凹凸及び亀裂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無し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93591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許可の条件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土地使用許可済</a:t>
                      </a:r>
                      <a:endParaRPr kumimoji="1" lang="ja-JP" altLang="en-US" sz="1050" b="0" dirty="0">
                        <a:solidFill>
                          <a:schemeClr val="tx1"/>
                        </a:solidFill>
                        <a:latin typeface="ＭＳ ゴシック" panose="020B0609070205080204" pitchFamily="49" charset="-128"/>
                        <a:ea typeface="ＭＳ ゴシック" panose="020B0609070205080204" pitchFamily="49" charset="-128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9386065"/>
                  </a:ext>
                </a:extLst>
              </a:tr>
              <a:tr h="24778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使用時間帯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b="0" dirty="0">
                          <a:solidFill>
                            <a:schemeClr val="tx1"/>
                          </a:solidFill>
                          <a:latin typeface="ＭＳ ゴシック" panose="020B0609070205080204" pitchFamily="49" charset="-128"/>
                          <a:ea typeface="ＭＳ ゴシック" panose="020B0609070205080204" pitchFamily="49" charset="-128"/>
                        </a:rPr>
                        <a:t>日出～日没</a:t>
                      </a: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45"/>
                  </a:ext>
                </a:extLst>
              </a:tr>
            </a:tbl>
          </a:graphicData>
        </a:graphic>
      </p:graphicFrame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9884445"/>
              </p:ext>
            </p:extLst>
          </p:nvPr>
        </p:nvGraphicFramePr>
        <p:xfrm>
          <a:off x="86671" y="1790700"/>
          <a:ext cx="6120000" cy="7931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4737281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  <a:tr h="1487307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0656529"/>
                  </a:ext>
                </a:extLst>
              </a:tr>
              <a:tr h="1706562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675668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sp>
        <p:nvSpPr>
          <p:cNvPr id="121" name="フリーフォーム: 図形 120">
            <a:extLst>
              <a:ext uri="{FF2B5EF4-FFF2-40B4-BE49-F238E27FC236}">
                <a16:creationId xmlns:a16="http://schemas.microsoft.com/office/drawing/2014/main" id="{A591DB63-8FB6-8852-427B-B2A9E4614C49}"/>
              </a:ext>
            </a:extLst>
          </p:cNvPr>
          <p:cNvSpPr/>
          <p:nvPr/>
        </p:nvSpPr>
        <p:spPr>
          <a:xfrm>
            <a:off x="22768560" y="-3764280"/>
            <a:ext cx="4076700" cy="4290060"/>
          </a:xfrm>
          <a:custGeom>
            <a:avLst/>
            <a:gdLst>
              <a:gd name="connsiteX0" fmla="*/ 0 w 4076700"/>
              <a:gd name="connsiteY0" fmla="*/ 0 h 4290060"/>
              <a:gd name="connsiteX1" fmla="*/ 716280 w 4076700"/>
              <a:gd name="connsiteY1" fmla="*/ 4236720 h 4290060"/>
              <a:gd name="connsiteX2" fmla="*/ 1760220 w 4076700"/>
              <a:gd name="connsiteY2" fmla="*/ 4221480 h 4290060"/>
              <a:gd name="connsiteX3" fmla="*/ 1996440 w 4076700"/>
              <a:gd name="connsiteY3" fmla="*/ 4282440 h 4290060"/>
              <a:gd name="connsiteX4" fmla="*/ 2872740 w 4076700"/>
              <a:gd name="connsiteY4" fmla="*/ 4244340 h 4290060"/>
              <a:gd name="connsiteX5" fmla="*/ 4076700 w 4076700"/>
              <a:gd name="connsiteY5" fmla="*/ 4290060 h 4290060"/>
              <a:gd name="connsiteX6" fmla="*/ 3954780 w 4076700"/>
              <a:gd name="connsiteY6" fmla="*/ 3329940 h 4290060"/>
              <a:gd name="connsiteX7" fmla="*/ 3474720 w 4076700"/>
              <a:gd name="connsiteY7" fmla="*/ 205740 h 4290060"/>
              <a:gd name="connsiteX8" fmla="*/ 3093720 w 4076700"/>
              <a:gd name="connsiteY8" fmla="*/ 251460 h 4290060"/>
              <a:gd name="connsiteX9" fmla="*/ 822960 w 4076700"/>
              <a:gd name="connsiteY9" fmla="*/ 152400 h 4290060"/>
              <a:gd name="connsiteX10" fmla="*/ 807720 w 4076700"/>
              <a:gd name="connsiteY10" fmla="*/ 30480 h 4290060"/>
              <a:gd name="connsiteX11" fmla="*/ 0 w 4076700"/>
              <a:gd name="connsiteY11" fmla="*/ 0 h 429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76700" h="4290060">
                <a:moveTo>
                  <a:pt x="0" y="0"/>
                </a:moveTo>
                <a:lnTo>
                  <a:pt x="716280" y="4236720"/>
                </a:lnTo>
                <a:lnTo>
                  <a:pt x="1760220" y="4221480"/>
                </a:lnTo>
                <a:lnTo>
                  <a:pt x="1996440" y="4282440"/>
                </a:lnTo>
                <a:lnTo>
                  <a:pt x="2872740" y="4244340"/>
                </a:lnTo>
                <a:lnTo>
                  <a:pt x="4076700" y="4290060"/>
                </a:lnTo>
                <a:lnTo>
                  <a:pt x="3954780" y="3329940"/>
                </a:lnTo>
                <a:lnTo>
                  <a:pt x="3474720" y="205740"/>
                </a:lnTo>
                <a:lnTo>
                  <a:pt x="3093720" y="251460"/>
                </a:lnTo>
                <a:lnTo>
                  <a:pt x="822960" y="152400"/>
                </a:lnTo>
                <a:lnTo>
                  <a:pt x="807720" y="3048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フリーフォーム: 図形 121">
            <a:extLst>
              <a:ext uri="{FF2B5EF4-FFF2-40B4-BE49-F238E27FC236}">
                <a16:creationId xmlns:a16="http://schemas.microsoft.com/office/drawing/2014/main" id="{74FA5F17-A58C-C681-B7D2-54F9F8378EA6}"/>
              </a:ext>
            </a:extLst>
          </p:cNvPr>
          <p:cNvSpPr>
            <a:spLocks/>
          </p:cNvSpPr>
          <p:nvPr/>
        </p:nvSpPr>
        <p:spPr>
          <a:xfrm>
            <a:off x="20970240" y="-3634740"/>
            <a:ext cx="2042160" cy="4251960"/>
          </a:xfrm>
          <a:custGeom>
            <a:avLst/>
            <a:gdLst>
              <a:gd name="connsiteX0" fmla="*/ 7620 w 2042160"/>
              <a:gd name="connsiteY0" fmla="*/ 0 h 4251960"/>
              <a:gd name="connsiteX1" fmla="*/ 1432560 w 2042160"/>
              <a:gd name="connsiteY1" fmla="*/ 121920 h 4251960"/>
              <a:gd name="connsiteX2" fmla="*/ 2042160 w 2042160"/>
              <a:gd name="connsiteY2" fmla="*/ 4251960 h 4251960"/>
              <a:gd name="connsiteX3" fmla="*/ 0 w 2042160"/>
              <a:gd name="connsiteY3" fmla="*/ 4251960 h 4251960"/>
              <a:gd name="connsiteX4" fmla="*/ 7620 w 2042160"/>
              <a:gd name="connsiteY4" fmla="*/ 0 h 425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2160" h="4251960">
                <a:moveTo>
                  <a:pt x="7620" y="0"/>
                </a:moveTo>
                <a:lnTo>
                  <a:pt x="1432560" y="121920"/>
                </a:lnTo>
                <a:lnTo>
                  <a:pt x="2042160" y="4251960"/>
                </a:lnTo>
                <a:lnTo>
                  <a:pt x="0" y="4251960"/>
                </a:lnTo>
                <a:lnTo>
                  <a:pt x="762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7" name="フリーフォーム: 図形 136">
            <a:extLst>
              <a:ext uri="{FF2B5EF4-FFF2-40B4-BE49-F238E27FC236}">
                <a16:creationId xmlns:a16="http://schemas.microsoft.com/office/drawing/2014/main" id="{C2EAF91A-65B9-546C-9271-89B61A768DD7}"/>
              </a:ext>
            </a:extLst>
          </p:cNvPr>
          <p:cNvSpPr/>
          <p:nvPr/>
        </p:nvSpPr>
        <p:spPr>
          <a:xfrm>
            <a:off x="20967700" y="-3867150"/>
            <a:ext cx="3765550" cy="4489450"/>
          </a:xfrm>
          <a:custGeom>
            <a:avLst/>
            <a:gdLst>
              <a:gd name="connsiteX0" fmla="*/ 25400 w 3765550"/>
              <a:gd name="connsiteY0" fmla="*/ 228600 h 4489450"/>
              <a:gd name="connsiteX1" fmla="*/ 1447800 w 3765550"/>
              <a:gd name="connsiteY1" fmla="*/ 368300 h 4489450"/>
              <a:gd name="connsiteX2" fmla="*/ 2044700 w 3765550"/>
              <a:gd name="connsiteY2" fmla="*/ 4489450 h 4489450"/>
              <a:gd name="connsiteX3" fmla="*/ 3206750 w 3765550"/>
              <a:gd name="connsiteY3" fmla="*/ 4476750 h 4489450"/>
              <a:gd name="connsiteX4" fmla="*/ 3765550 w 3765550"/>
              <a:gd name="connsiteY4" fmla="*/ 4381500 h 4489450"/>
              <a:gd name="connsiteX5" fmla="*/ 3562350 w 3765550"/>
              <a:gd name="connsiteY5" fmla="*/ 4318000 h 4489450"/>
              <a:gd name="connsiteX6" fmla="*/ 2520950 w 3765550"/>
              <a:gd name="connsiteY6" fmla="*/ 4330700 h 4489450"/>
              <a:gd name="connsiteX7" fmla="*/ 1790700 w 3765550"/>
              <a:gd name="connsiteY7" fmla="*/ 95250 h 4489450"/>
              <a:gd name="connsiteX8" fmla="*/ 0 w 3765550"/>
              <a:gd name="connsiteY8" fmla="*/ 0 h 4489450"/>
              <a:gd name="connsiteX9" fmla="*/ 25400 w 3765550"/>
              <a:gd name="connsiteY9" fmla="*/ 228600 h 448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765550" h="4489450">
                <a:moveTo>
                  <a:pt x="25400" y="228600"/>
                </a:moveTo>
                <a:lnTo>
                  <a:pt x="1447800" y="368300"/>
                </a:lnTo>
                <a:lnTo>
                  <a:pt x="2044700" y="4489450"/>
                </a:lnTo>
                <a:lnTo>
                  <a:pt x="3206750" y="4476750"/>
                </a:lnTo>
                <a:lnTo>
                  <a:pt x="3765550" y="4381500"/>
                </a:lnTo>
                <a:lnTo>
                  <a:pt x="3562350" y="4318000"/>
                </a:lnTo>
                <a:lnTo>
                  <a:pt x="2520950" y="4330700"/>
                </a:lnTo>
                <a:lnTo>
                  <a:pt x="1790700" y="95250"/>
                </a:lnTo>
                <a:lnTo>
                  <a:pt x="0" y="0"/>
                </a:lnTo>
                <a:lnTo>
                  <a:pt x="25400" y="228600"/>
                </a:lnTo>
                <a:close/>
              </a:path>
            </a:pathLst>
          </a:custGeom>
          <a:ln>
            <a:solidFill>
              <a:schemeClr val="accent6">
                <a:shade val="15000"/>
              </a:schemeClr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6" name="フリーフォーム: 図形 165">
            <a:extLst>
              <a:ext uri="{FF2B5EF4-FFF2-40B4-BE49-F238E27FC236}">
                <a16:creationId xmlns:a16="http://schemas.microsoft.com/office/drawing/2014/main" id="{C39E6224-5B4A-10A4-DE6C-D2137B96E921}"/>
              </a:ext>
            </a:extLst>
          </p:cNvPr>
          <p:cNvSpPr/>
          <p:nvPr/>
        </p:nvSpPr>
        <p:spPr>
          <a:xfrm>
            <a:off x="23583900" y="-4083050"/>
            <a:ext cx="4375150" cy="4629150"/>
          </a:xfrm>
          <a:custGeom>
            <a:avLst/>
            <a:gdLst>
              <a:gd name="connsiteX0" fmla="*/ 0 w 4375150"/>
              <a:gd name="connsiteY0" fmla="*/ 342900 h 4629150"/>
              <a:gd name="connsiteX1" fmla="*/ 0 w 4375150"/>
              <a:gd name="connsiteY1" fmla="*/ 469900 h 4629150"/>
              <a:gd name="connsiteX2" fmla="*/ 2279650 w 4375150"/>
              <a:gd name="connsiteY2" fmla="*/ 558800 h 4629150"/>
              <a:gd name="connsiteX3" fmla="*/ 2660650 w 4375150"/>
              <a:gd name="connsiteY3" fmla="*/ 527050 h 4629150"/>
              <a:gd name="connsiteX4" fmla="*/ 3263900 w 4375150"/>
              <a:gd name="connsiteY4" fmla="*/ 4629150 h 4629150"/>
              <a:gd name="connsiteX5" fmla="*/ 3727450 w 4375150"/>
              <a:gd name="connsiteY5" fmla="*/ 4622800 h 4629150"/>
              <a:gd name="connsiteX6" fmla="*/ 4375150 w 4375150"/>
              <a:gd name="connsiteY6" fmla="*/ 4552950 h 4629150"/>
              <a:gd name="connsiteX7" fmla="*/ 4362450 w 4375150"/>
              <a:gd name="connsiteY7" fmla="*/ 0 h 4629150"/>
              <a:gd name="connsiteX8" fmla="*/ 4108450 w 4375150"/>
              <a:gd name="connsiteY8" fmla="*/ 0 h 4629150"/>
              <a:gd name="connsiteX9" fmla="*/ 3702050 w 4375150"/>
              <a:gd name="connsiteY9" fmla="*/ 165100 h 4629150"/>
              <a:gd name="connsiteX10" fmla="*/ 2635250 w 4375150"/>
              <a:gd name="connsiteY10" fmla="*/ 412750 h 4629150"/>
              <a:gd name="connsiteX11" fmla="*/ 0 w 4375150"/>
              <a:gd name="connsiteY11" fmla="*/ 342900 h 4629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375150" h="4629150">
                <a:moveTo>
                  <a:pt x="0" y="342900"/>
                </a:moveTo>
                <a:lnTo>
                  <a:pt x="0" y="469900"/>
                </a:lnTo>
                <a:lnTo>
                  <a:pt x="2279650" y="558800"/>
                </a:lnTo>
                <a:lnTo>
                  <a:pt x="2660650" y="527050"/>
                </a:lnTo>
                <a:lnTo>
                  <a:pt x="3263900" y="4629150"/>
                </a:lnTo>
                <a:lnTo>
                  <a:pt x="3727450" y="4622800"/>
                </a:lnTo>
                <a:lnTo>
                  <a:pt x="4375150" y="4552950"/>
                </a:lnTo>
                <a:cubicBezTo>
                  <a:pt x="4370917" y="3035300"/>
                  <a:pt x="4366683" y="1517650"/>
                  <a:pt x="4362450" y="0"/>
                </a:cubicBezTo>
                <a:lnTo>
                  <a:pt x="4108450" y="0"/>
                </a:lnTo>
                <a:lnTo>
                  <a:pt x="3702050" y="165100"/>
                </a:lnTo>
                <a:lnTo>
                  <a:pt x="2635250" y="412750"/>
                </a:lnTo>
                <a:lnTo>
                  <a:pt x="0" y="342900"/>
                </a:lnTo>
                <a:close/>
              </a:path>
            </a:pathLst>
          </a:cu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8" name="図 17" hidden="1">
            <a:extLst>
              <a:ext uri="{FF2B5EF4-FFF2-40B4-BE49-F238E27FC236}">
                <a16:creationId xmlns:a16="http://schemas.microsoft.com/office/drawing/2014/main" id="{B417D584-597D-4A3D-7D92-6172BC6058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9519842" y="-6070121"/>
            <a:ext cx="9203930" cy="6182928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E057689-F5FF-D12F-A55A-123FB5AA7CED}"/>
              </a:ext>
            </a:extLst>
          </p:cNvPr>
          <p:cNvSpPr>
            <a:spLocks/>
          </p:cNvSpPr>
          <p:nvPr/>
        </p:nvSpPr>
        <p:spPr>
          <a:xfrm>
            <a:off x="21829661" y="-4078954"/>
            <a:ext cx="6120000" cy="468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F579C803-FA32-9656-CF44-AE3E0BC13BA3}"/>
              </a:ext>
            </a:extLst>
          </p:cNvPr>
          <p:cNvGrpSpPr/>
          <p:nvPr/>
        </p:nvGrpSpPr>
        <p:grpSpPr>
          <a:xfrm rot="20280000">
            <a:off x="17902321" y="-19440003"/>
            <a:ext cx="7200000" cy="18725553"/>
            <a:chOff x="-922433" y="-8722618"/>
            <a:chExt cx="7200000" cy="18725553"/>
          </a:xfrm>
        </p:grpSpPr>
        <p:sp>
          <p:nvSpPr>
            <p:cNvPr id="20" name="台形 19">
              <a:extLst>
                <a:ext uri="{FF2B5EF4-FFF2-40B4-BE49-F238E27FC236}">
                  <a16:creationId xmlns:a16="http://schemas.microsoft.com/office/drawing/2014/main" id="{EF6A4632-9673-888D-5862-D8C5E07A6B61}"/>
                </a:ext>
              </a:extLst>
            </p:cNvPr>
            <p:cNvSpPr/>
            <p:nvPr/>
          </p:nvSpPr>
          <p:spPr>
            <a:xfrm flipV="1">
              <a:off x="-22675" y="-3814559"/>
              <a:ext cx="5399851" cy="13091589"/>
            </a:xfrm>
            <a:prstGeom prst="trapezoid">
              <a:avLst>
                <a:gd name="adj" fmla="val 13525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48F8178C-73D3-56CA-5464-967F5BA2F49E}"/>
                </a:ext>
              </a:extLst>
            </p:cNvPr>
            <p:cNvSpPr txBox="1"/>
            <p:nvPr/>
          </p:nvSpPr>
          <p:spPr>
            <a:xfrm>
              <a:off x="2844518" y="-3778134"/>
              <a:ext cx="1617845" cy="29436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360m(H45m)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2" name="台形 21">
              <a:extLst>
                <a:ext uri="{FF2B5EF4-FFF2-40B4-BE49-F238E27FC236}">
                  <a16:creationId xmlns:a16="http://schemas.microsoft.com/office/drawing/2014/main" id="{50F4C365-AC17-71EB-92D3-059285CA9F7B}"/>
                </a:ext>
              </a:extLst>
            </p:cNvPr>
            <p:cNvSpPr/>
            <p:nvPr/>
          </p:nvSpPr>
          <p:spPr>
            <a:xfrm flipV="1">
              <a:off x="1277196" y="3487302"/>
              <a:ext cx="2824903" cy="5782937"/>
            </a:xfrm>
            <a:prstGeom prst="trapezoid">
              <a:avLst>
                <a:gd name="adj" fmla="val 11367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07A6B601-E6CC-7E48-BCB1-4E65D11FDC32}"/>
                </a:ext>
              </a:extLst>
            </p:cNvPr>
            <p:cNvSpPr txBox="1"/>
            <p:nvPr/>
          </p:nvSpPr>
          <p:spPr>
            <a:xfrm>
              <a:off x="2462962" y="3374714"/>
              <a:ext cx="1431276" cy="18106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160m(H20m)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台形 23">
              <a:extLst>
                <a:ext uri="{FF2B5EF4-FFF2-40B4-BE49-F238E27FC236}">
                  <a16:creationId xmlns:a16="http://schemas.microsoft.com/office/drawing/2014/main" id="{FB39868A-CCB8-0C8E-878A-53703B7C48FD}"/>
                </a:ext>
              </a:extLst>
            </p:cNvPr>
            <p:cNvSpPr/>
            <p:nvPr/>
          </p:nvSpPr>
          <p:spPr>
            <a:xfrm flipV="1">
              <a:off x="744038" y="552660"/>
              <a:ext cx="3878013" cy="8724370"/>
            </a:xfrm>
            <a:prstGeom prst="trapezoid">
              <a:avLst>
                <a:gd name="adj" fmla="val 12443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B3341CBC-7AD4-966E-DA8A-70C76218E4D9}"/>
                </a:ext>
              </a:extLst>
            </p:cNvPr>
            <p:cNvSpPr txBox="1"/>
            <p:nvPr/>
          </p:nvSpPr>
          <p:spPr>
            <a:xfrm>
              <a:off x="2642022" y="361000"/>
              <a:ext cx="1610709" cy="21604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kumimoji="1"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240m(H30m)</a:t>
              </a:r>
              <a:endParaRPr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23CE61AF-E93D-5025-FCFC-4C2DBF93E42F}"/>
                </a:ext>
              </a:extLst>
            </p:cNvPr>
            <p:cNvSpPr txBox="1"/>
            <p:nvPr/>
          </p:nvSpPr>
          <p:spPr>
            <a:xfrm rot="5622623">
              <a:off x="3926350" y="7969860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010BA45A-DF80-185D-2912-A48515EF98BC}"/>
                </a:ext>
              </a:extLst>
            </p:cNvPr>
            <p:cNvSpPr txBox="1"/>
            <p:nvPr/>
          </p:nvSpPr>
          <p:spPr>
            <a:xfrm rot="5622623">
              <a:off x="3127156" y="8786629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76011E6C-965B-EFB8-C2A8-F2F3F1292AB3}"/>
                </a:ext>
              </a:extLst>
            </p:cNvPr>
            <p:cNvSpPr txBox="1"/>
            <p:nvPr/>
          </p:nvSpPr>
          <p:spPr>
            <a:xfrm rot="5622623">
              <a:off x="3619345" y="7831484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grpSp>
          <p:nvGrpSpPr>
            <p:cNvPr id="29" name="グループ化 28">
              <a:extLst>
                <a:ext uri="{FF2B5EF4-FFF2-40B4-BE49-F238E27FC236}">
                  <a16:creationId xmlns:a16="http://schemas.microsoft.com/office/drawing/2014/main" id="{3D282CA9-1AA6-538B-1F17-FF8C2829D047}"/>
                </a:ext>
              </a:extLst>
            </p:cNvPr>
            <p:cNvGrpSpPr/>
            <p:nvPr/>
          </p:nvGrpSpPr>
          <p:grpSpPr>
            <a:xfrm>
              <a:off x="-922433" y="-8722618"/>
              <a:ext cx="7200000" cy="18720000"/>
              <a:chOff x="10050367" y="-9000000"/>
              <a:chExt cx="7200000" cy="18720000"/>
            </a:xfrm>
          </p:grpSpPr>
          <p:sp>
            <p:nvSpPr>
              <p:cNvPr id="81" name="正方形/長方形 80">
                <a:extLst>
                  <a:ext uri="{FF2B5EF4-FFF2-40B4-BE49-F238E27FC236}">
                    <a16:creationId xmlns:a16="http://schemas.microsoft.com/office/drawing/2014/main" id="{2BB89AB5-63B3-994D-02E2-089BB3BE83A4}"/>
                  </a:ext>
                </a:extLst>
              </p:cNvPr>
              <p:cNvSpPr/>
              <p:nvPr/>
            </p:nvSpPr>
            <p:spPr>
              <a:xfrm>
                <a:off x="13292739" y="9000000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82" name="直線コネクタ 81">
                <a:extLst>
                  <a:ext uri="{FF2B5EF4-FFF2-40B4-BE49-F238E27FC236}">
                    <a16:creationId xmlns:a16="http://schemas.microsoft.com/office/drawing/2014/main" id="{FED9E1E0-8F9F-222A-02B4-7CAF73055136}"/>
                  </a:ext>
                </a:extLst>
              </p:cNvPr>
              <p:cNvCxnSpPr>
                <a:stCxn id="86" idx="2"/>
                <a:endCxn id="86" idx="0"/>
              </p:cNvCxnSpPr>
              <p:nvPr/>
            </p:nvCxnSpPr>
            <p:spPr>
              <a:xfrm>
                <a:off x="13650367" y="-9000000"/>
                <a:ext cx="0" cy="18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テキスト ボックス 82">
                <a:extLst>
                  <a:ext uri="{FF2B5EF4-FFF2-40B4-BE49-F238E27FC236}">
                    <a16:creationId xmlns:a16="http://schemas.microsoft.com/office/drawing/2014/main" id="{57D18340-A9B0-D958-F717-4E5268D5A8B4}"/>
                  </a:ext>
                </a:extLst>
              </p:cNvPr>
              <p:cNvSpPr txBox="1"/>
              <p:nvPr/>
            </p:nvSpPr>
            <p:spPr>
              <a:xfrm>
                <a:off x="13978056" y="8055804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34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離脱</a:t>
                </a:r>
              </a:p>
            </p:txBody>
          </p:sp>
          <p:sp>
            <p:nvSpPr>
              <p:cNvPr id="84" name="テキスト ボックス 83">
                <a:extLst>
                  <a:ext uri="{FF2B5EF4-FFF2-40B4-BE49-F238E27FC236}">
                    <a16:creationId xmlns:a16="http://schemas.microsoft.com/office/drawing/2014/main" id="{A730275F-F4FB-780F-778F-67CC5810F60A}"/>
                  </a:ext>
                </a:extLst>
              </p:cNvPr>
              <p:cNvSpPr txBox="1"/>
              <p:nvPr/>
            </p:nvSpPr>
            <p:spPr>
              <a:xfrm>
                <a:off x="13492353" y="7948787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 338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85" name="直線コネクタ 84">
                <a:extLst>
                  <a:ext uri="{FF2B5EF4-FFF2-40B4-BE49-F238E27FC236}">
                    <a16:creationId xmlns:a16="http://schemas.microsoft.com/office/drawing/2014/main" id="{170E7CCE-8C43-2239-7EBE-DDB77A214FE1}"/>
                  </a:ext>
                </a:extLst>
              </p:cNvPr>
              <p:cNvCxnSpPr/>
              <p:nvPr/>
            </p:nvCxnSpPr>
            <p:spPr>
              <a:xfrm flipH="1" flipV="1">
                <a:off x="13908093" y="7066584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台形 85">
                <a:extLst>
                  <a:ext uri="{FF2B5EF4-FFF2-40B4-BE49-F238E27FC236}">
                    <a16:creationId xmlns:a16="http://schemas.microsoft.com/office/drawing/2014/main" id="{B5F886F4-5572-FC14-211A-F28FF0122BC9}"/>
                  </a:ext>
                </a:extLst>
              </p:cNvPr>
              <p:cNvSpPr/>
              <p:nvPr/>
            </p:nvSpPr>
            <p:spPr>
              <a:xfrm flipV="1">
                <a:off x="10050367" y="-9000000"/>
                <a:ext cx="7200000" cy="18000000"/>
              </a:xfrm>
              <a:prstGeom prst="trapezoid">
                <a:avLst>
                  <a:gd name="adj" fmla="val 44879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30" name="グループ化 29">
              <a:extLst>
                <a:ext uri="{FF2B5EF4-FFF2-40B4-BE49-F238E27FC236}">
                  <a16:creationId xmlns:a16="http://schemas.microsoft.com/office/drawing/2014/main" id="{17CB5429-50E3-9D29-DB65-3F83C997E988}"/>
                </a:ext>
              </a:extLst>
            </p:cNvPr>
            <p:cNvGrpSpPr/>
            <p:nvPr/>
          </p:nvGrpSpPr>
          <p:grpSpPr>
            <a:xfrm>
              <a:off x="3054503" y="9231672"/>
              <a:ext cx="1605435" cy="765797"/>
              <a:chOff x="3054503" y="9231672"/>
              <a:chExt cx="1605435" cy="765797"/>
            </a:xfrm>
          </p:grpSpPr>
          <p:sp>
            <p:nvSpPr>
              <p:cNvPr id="72" name="正方形/長方形 71">
                <a:extLst>
                  <a:ext uri="{FF2B5EF4-FFF2-40B4-BE49-F238E27FC236}">
                    <a16:creationId xmlns:a16="http://schemas.microsoft.com/office/drawing/2014/main" id="{8725EEFB-D325-F8D0-82E1-4A09D47C5AEF}"/>
                  </a:ext>
                </a:extLst>
              </p:cNvPr>
              <p:cNvSpPr/>
              <p:nvPr/>
            </p:nvSpPr>
            <p:spPr>
              <a:xfrm>
                <a:off x="3054503" y="9275445"/>
                <a:ext cx="1605435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3" name="テキスト ボックス 72">
                <a:extLst>
                  <a:ext uri="{FF2B5EF4-FFF2-40B4-BE49-F238E27FC236}">
                    <a16:creationId xmlns:a16="http://schemas.microsoft.com/office/drawing/2014/main" id="{9B77369F-A1C9-7C62-EB6F-BCA6C74053B7}"/>
                  </a:ext>
                </a:extLst>
              </p:cNvPr>
              <p:cNvSpPr txBox="1"/>
              <p:nvPr/>
            </p:nvSpPr>
            <p:spPr>
              <a:xfrm rot="5400000">
                <a:off x="4006442" y="9464019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75" name="直線コネクタ 74">
                <a:extLst>
                  <a:ext uri="{FF2B5EF4-FFF2-40B4-BE49-F238E27FC236}">
                    <a16:creationId xmlns:a16="http://schemas.microsoft.com/office/drawing/2014/main" id="{15886173-3B6B-FAE2-51CF-1DC516BF1640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直線コネクタ 76">
                <a:extLst>
                  <a:ext uri="{FF2B5EF4-FFF2-40B4-BE49-F238E27FC236}">
                    <a16:creationId xmlns:a16="http://schemas.microsoft.com/office/drawing/2014/main" id="{567F5E63-BC0B-7D46-B676-B9CA88FE4F61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正方形/長方形 77">
                <a:extLst>
                  <a:ext uri="{FF2B5EF4-FFF2-40B4-BE49-F238E27FC236}">
                    <a16:creationId xmlns:a16="http://schemas.microsoft.com/office/drawing/2014/main" id="{43811758-D33C-BE4D-4EB2-5E83E8178E91}"/>
                  </a:ext>
                </a:extLst>
              </p:cNvPr>
              <p:cNvSpPr/>
              <p:nvPr/>
            </p:nvSpPr>
            <p:spPr>
              <a:xfrm>
                <a:off x="3055694" y="9277469"/>
                <a:ext cx="346828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9" name="テキスト ボックス 78">
                <a:extLst>
                  <a:ext uri="{FF2B5EF4-FFF2-40B4-BE49-F238E27FC236}">
                    <a16:creationId xmlns:a16="http://schemas.microsoft.com/office/drawing/2014/main" id="{1FA6237D-3F62-8C4A-F2D7-CAC78466D308}"/>
                  </a:ext>
                </a:extLst>
              </p:cNvPr>
              <p:cNvSpPr txBox="1"/>
              <p:nvPr/>
            </p:nvSpPr>
            <p:spPr>
              <a:xfrm rot="5400000">
                <a:off x="3222165" y="9441609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E7D16273-29C1-84B3-85B5-4FCD04763BA0}"/>
                  </a:ext>
                </a:extLst>
              </p:cNvPr>
              <p:cNvSpPr txBox="1"/>
              <p:nvPr/>
            </p:nvSpPr>
            <p:spPr>
              <a:xfrm rot="5400000">
                <a:off x="3115040" y="9441609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31" name="グループ化 30">
              <a:extLst>
                <a:ext uri="{FF2B5EF4-FFF2-40B4-BE49-F238E27FC236}">
                  <a16:creationId xmlns:a16="http://schemas.microsoft.com/office/drawing/2014/main" id="{956C1424-6872-F5E4-E51E-480E2EF21CE5}"/>
                </a:ext>
              </a:extLst>
            </p:cNvPr>
            <p:cNvGrpSpPr/>
            <p:nvPr/>
          </p:nvGrpSpPr>
          <p:grpSpPr>
            <a:xfrm flipH="1">
              <a:off x="705939" y="9237138"/>
              <a:ext cx="1603904" cy="765797"/>
              <a:chOff x="3056034" y="9231672"/>
              <a:chExt cx="1603904" cy="765797"/>
            </a:xfrm>
          </p:grpSpPr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id="{FCA9B8AA-CBE7-7AA1-8510-275C9A07F80C}"/>
                  </a:ext>
                </a:extLst>
              </p:cNvPr>
              <p:cNvSpPr/>
              <p:nvPr/>
            </p:nvSpPr>
            <p:spPr>
              <a:xfrm>
                <a:off x="3067750" y="9275444"/>
                <a:ext cx="1592188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FD6F2CB1-4A2A-E46E-450E-C4CDDB016697}"/>
                  </a:ext>
                </a:extLst>
              </p:cNvPr>
              <p:cNvSpPr txBox="1"/>
              <p:nvPr/>
            </p:nvSpPr>
            <p:spPr>
              <a:xfrm rot="5400000">
                <a:off x="4006442" y="9464019"/>
                <a:ext cx="674328" cy="20963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45m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36D71A55-0A17-2EB8-3036-C18395A2B132}"/>
                  </a:ext>
                </a:extLst>
              </p:cNvPr>
              <p:cNvCxnSpPr/>
              <p:nvPr/>
            </p:nvCxnSpPr>
            <p:spPr>
              <a:xfrm>
                <a:off x="3766343" y="927024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61E0D5FC-653D-FEF1-F703-54E395352DEB}"/>
                  </a:ext>
                </a:extLst>
              </p:cNvPr>
              <p:cNvCxnSpPr/>
              <p:nvPr/>
            </p:nvCxnSpPr>
            <p:spPr>
              <a:xfrm>
                <a:off x="4125439" y="9275002"/>
                <a:ext cx="0" cy="720000"/>
              </a:xfrm>
              <a:prstGeom prst="line">
                <a:avLst/>
              </a:prstGeom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正方形/長方形 67">
                <a:extLst>
                  <a:ext uri="{FF2B5EF4-FFF2-40B4-BE49-F238E27FC236}">
                    <a16:creationId xmlns:a16="http://schemas.microsoft.com/office/drawing/2014/main" id="{FFD74998-B493-00A1-9109-DAE9830DA12B}"/>
                  </a:ext>
                </a:extLst>
              </p:cNvPr>
              <p:cNvSpPr/>
              <p:nvPr/>
            </p:nvSpPr>
            <p:spPr>
              <a:xfrm>
                <a:off x="3056034" y="9277469"/>
                <a:ext cx="346488" cy="7200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  <a:alpha val="20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3A1EA4A8-B619-EC85-8F26-4ADD0177F0F2}"/>
                  </a:ext>
                </a:extLst>
              </p:cNvPr>
              <p:cNvSpPr txBox="1"/>
              <p:nvPr/>
            </p:nvSpPr>
            <p:spPr>
              <a:xfrm rot="5400000">
                <a:off x="3222165" y="9441609"/>
                <a:ext cx="481222" cy="2539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ctr">
                  <a:defRPr kumimoji="1">
                    <a:solidFill>
                      <a:schemeClr val="lt1"/>
                    </a:solidFill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10m</a:t>
                </a:r>
                <a:endParaRPr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D65CB7C8-B57E-6F79-E482-253807E377E5}"/>
                  </a:ext>
                </a:extLst>
              </p:cNvPr>
              <p:cNvSpPr txBox="1"/>
              <p:nvPr/>
            </p:nvSpPr>
            <p:spPr>
              <a:xfrm rot="5400000">
                <a:off x="3115040" y="9441609"/>
                <a:ext cx="397866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050" dirty="0">
                    <a:solidFill>
                      <a:schemeClr val="accent2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5m</a:t>
                </a:r>
                <a:endPara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123" name="正方形/長方形 122">
            <a:extLst>
              <a:ext uri="{FF2B5EF4-FFF2-40B4-BE49-F238E27FC236}">
                <a16:creationId xmlns:a16="http://schemas.microsoft.com/office/drawing/2014/main" id="{28F9C6C8-3D40-F3D9-4673-B848333AF114}"/>
              </a:ext>
            </a:extLst>
          </p:cNvPr>
          <p:cNvSpPr/>
          <p:nvPr/>
        </p:nvSpPr>
        <p:spPr>
          <a:xfrm rot="21057049">
            <a:off x="22873736" y="-3532893"/>
            <a:ext cx="480060" cy="346445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6" name="楕円 125">
            <a:extLst>
              <a:ext uri="{FF2B5EF4-FFF2-40B4-BE49-F238E27FC236}">
                <a16:creationId xmlns:a16="http://schemas.microsoft.com/office/drawing/2014/main" id="{CE5B1202-396A-3DC9-D1F3-0B1C77370561}"/>
              </a:ext>
            </a:extLst>
          </p:cNvPr>
          <p:cNvSpPr/>
          <p:nvPr/>
        </p:nvSpPr>
        <p:spPr>
          <a:xfrm>
            <a:off x="23098760" y="-1771650"/>
            <a:ext cx="106680" cy="10668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7" name="楕円 126">
            <a:extLst>
              <a:ext uri="{FF2B5EF4-FFF2-40B4-BE49-F238E27FC236}">
                <a16:creationId xmlns:a16="http://schemas.microsoft.com/office/drawing/2014/main" id="{E41DCEFB-93A0-AB0F-0404-B19C44078895}"/>
              </a:ext>
            </a:extLst>
          </p:cNvPr>
          <p:cNvSpPr/>
          <p:nvPr/>
        </p:nvSpPr>
        <p:spPr>
          <a:xfrm>
            <a:off x="23034625" y="-172085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5" name="雲 134">
            <a:extLst>
              <a:ext uri="{FF2B5EF4-FFF2-40B4-BE49-F238E27FC236}">
                <a16:creationId xmlns:a16="http://schemas.microsoft.com/office/drawing/2014/main" id="{9E3CBBBD-1771-304A-3D51-0A1F97C0FAA3}"/>
              </a:ext>
            </a:extLst>
          </p:cNvPr>
          <p:cNvSpPr/>
          <p:nvPr/>
        </p:nvSpPr>
        <p:spPr>
          <a:xfrm>
            <a:off x="22552818" y="-3036097"/>
            <a:ext cx="183357" cy="183357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6" name="雲 135">
            <a:extLst>
              <a:ext uri="{FF2B5EF4-FFF2-40B4-BE49-F238E27FC236}">
                <a16:creationId xmlns:a16="http://schemas.microsoft.com/office/drawing/2014/main" id="{2D672A65-4D37-B981-A0AB-C68426F8FE4A}"/>
              </a:ext>
            </a:extLst>
          </p:cNvPr>
          <p:cNvSpPr/>
          <p:nvPr/>
        </p:nvSpPr>
        <p:spPr>
          <a:xfrm>
            <a:off x="22657593" y="-2178847"/>
            <a:ext cx="183357" cy="183357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8" name="テキスト ボックス 137">
            <a:extLst>
              <a:ext uri="{FF2B5EF4-FFF2-40B4-BE49-F238E27FC236}">
                <a16:creationId xmlns:a16="http://schemas.microsoft.com/office/drawing/2014/main" id="{5E5E0201-181B-C38E-0970-4A653F63112A}"/>
              </a:ext>
            </a:extLst>
          </p:cNvPr>
          <p:cNvSpPr txBox="1"/>
          <p:nvPr/>
        </p:nvSpPr>
        <p:spPr>
          <a:xfrm>
            <a:off x="22294850" y="-3835241"/>
            <a:ext cx="741363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建物</a:t>
            </a:r>
            <a:r>
              <a:rPr kumimoji="1" lang="en-US" altLang="ja-JP" sz="800" dirty="0">
                <a:highlight>
                  <a:srgbClr val="FFFFFF"/>
                </a:highlight>
              </a:rPr>
              <a:t>(</a:t>
            </a:r>
            <a:r>
              <a:rPr kumimoji="1" lang="ja-JP" altLang="en-US" sz="800">
                <a:highlight>
                  <a:srgbClr val="FFFFFF"/>
                </a:highlight>
              </a:rPr>
              <a:t>軒先</a:t>
            </a:r>
            <a:r>
              <a:rPr kumimoji="1" lang="en-US" altLang="ja-JP" sz="800">
                <a:highlight>
                  <a:srgbClr val="FFFFFF"/>
                </a:highlight>
              </a:rPr>
              <a:t>):Lv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3</a:t>
            </a:r>
            <a:endParaRPr kumimoji="1" lang="en-US" altLang="ja-JP" sz="800" dirty="0">
              <a:highlight>
                <a:srgbClr val="FFFFFF"/>
              </a:highlight>
            </a:endParaRPr>
          </a:p>
        </p:txBody>
      </p:sp>
      <p:grpSp>
        <p:nvGrpSpPr>
          <p:cNvPr id="139" name="グループ化 138">
            <a:extLst>
              <a:ext uri="{FF2B5EF4-FFF2-40B4-BE49-F238E27FC236}">
                <a16:creationId xmlns:a16="http://schemas.microsoft.com/office/drawing/2014/main" id="{A2CD9EB1-EBAE-CC83-FF3F-0E0D90AB46B0}"/>
              </a:ext>
            </a:extLst>
          </p:cNvPr>
          <p:cNvGrpSpPr/>
          <p:nvPr/>
        </p:nvGrpSpPr>
        <p:grpSpPr>
          <a:xfrm rot="9960000">
            <a:off x="23954347" y="-2267385"/>
            <a:ext cx="3982276" cy="9757942"/>
            <a:chOff x="250567" y="260050"/>
            <a:chExt cx="3982276" cy="9757942"/>
          </a:xfrm>
        </p:grpSpPr>
        <p:sp>
          <p:nvSpPr>
            <p:cNvPr id="140" name="台形 139">
              <a:extLst>
                <a:ext uri="{FF2B5EF4-FFF2-40B4-BE49-F238E27FC236}">
                  <a16:creationId xmlns:a16="http://schemas.microsoft.com/office/drawing/2014/main" id="{8420BFB8-A4B0-912C-C1F8-98212987334C}"/>
                </a:ext>
              </a:extLst>
            </p:cNvPr>
            <p:cNvSpPr/>
            <p:nvPr/>
          </p:nvSpPr>
          <p:spPr>
            <a:xfrm>
              <a:off x="250567" y="2774772"/>
              <a:ext cx="3959999" cy="6480000"/>
            </a:xfrm>
            <a:prstGeom prst="trapezoid">
              <a:avLst>
                <a:gd name="adj" fmla="val 14738"/>
              </a:avLst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1" name="正方形/長方形 140">
              <a:extLst>
                <a:ext uri="{FF2B5EF4-FFF2-40B4-BE49-F238E27FC236}">
                  <a16:creationId xmlns:a16="http://schemas.microsoft.com/office/drawing/2014/main" id="{20361B69-7CF6-7187-E1B9-8DE4AFC2C91F}"/>
                </a:ext>
              </a:extLst>
            </p:cNvPr>
            <p:cNvSpPr/>
            <p:nvPr/>
          </p:nvSpPr>
          <p:spPr>
            <a:xfrm>
              <a:off x="250567" y="9256175"/>
              <a:ext cx="3960000" cy="72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2" name="正方形/長方形 141">
              <a:extLst>
                <a:ext uri="{FF2B5EF4-FFF2-40B4-BE49-F238E27FC236}">
                  <a16:creationId xmlns:a16="http://schemas.microsoft.com/office/drawing/2014/main" id="{DD592C93-C599-64F7-3BD8-51BE2873A582}"/>
                </a:ext>
              </a:extLst>
            </p:cNvPr>
            <p:cNvSpPr/>
            <p:nvPr/>
          </p:nvSpPr>
          <p:spPr>
            <a:xfrm>
              <a:off x="1511181" y="9258862"/>
              <a:ext cx="1440000" cy="720000"/>
            </a:xfrm>
            <a:prstGeom prst="rect">
              <a:avLst/>
            </a:prstGeom>
            <a:solidFill>
              <a:srgbClr val="FFF2CC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>
              <a:extLst>
                <a:ext uri="{FF2B5EF4-FFF2-40B4-BE49-F238E27FC236}">
                  <a16:creationId xmlns:a16="http://schemas.microsoft.com/office/drawing/2014/main" id="{C3AF2D08-4A85-C67E-0706-7E9C27E1ACFB}"/>
                </a:ext>
              </a:extLst>
            </p:cNvPr>
            <p:cNvSpPr txBox="1"/>
            <p:nvPr/>
          </p:nvSpPr>
          <p:spPr>
            <a:xfrm rot="5400000">
              <a:off x="2470948" y="9452195"/>
              <a:ext cx="76655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44" name="テキスト ボックス 143">
              <a:extLst>
                <a:ext uri="{FF2B5EF4-FFF2-40B4-BE49-F238E27FC236}">
                  <a16:creationId xmlns:a16="http://schemas.microsoft.com/office/drawing/2014/main" id="{46B40532-E35A-A7D0-238D-56ADA92E2A5E}"/>
                </a:ext>
              </a:extLst>
            </p:cNvPr>
            <p:cNvSpPr txBox="1"/>
            <p:nvPr/>
          </p:nvSpPr>
          <p:spPr>
            <a:xfrm rot="5400000">
              <a:off x="2604665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H10m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45" name="テキスト ボックス 144">
              <a:extLst>
                <a:ext uri="{FF2B5EF4-FFF2-40B4-BE49-F238E27FC236}">
                  <a16:creationId xmlns:a16="http://schemas.microsoft.com/office/drawing/2014/main" id="{11BBC825-F945-689C-155C-0D0311AA0CC5}"/>
                </a:ext>
              </a:extLst>
            </p:cNvPr>
            <p:cNvSpPr txBox="1"/>
            <p:nvPr/>
          </p:nvSpPr>
          <p:spPr>
            <a:xfrm rot="5400000">
              <a:off x="3680928" y="9466078"/>
              <a:ext cx="8499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</a:t>
              </a:r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H45m</a:t>
              </a:r>
              <a:r>
                <a:rPr kumimoji="1" lang="ja-JP" altLang="en-US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）</a:t>
              </a:r>
            </a:p>
          </p:txBody>
        </p:sp>
        <p:sp>
          <p:nvSpPr>
            <p:cNvPr id="146" name="テキスト ボックス 145">
              <a:extLst>
                <a:ext uri="{FF2B5EF4-FFF2-40B4-BE49-F238E27FC236}">
                  <a16:creationId xmlns:a16="http://schemas.microsoft.com/office/drawing/2014/main" id="{D5B791A0-E6B3-D2BB-9063-88D19F388332}"/>
                </a:ext>
              </a:extLst>
            </p:cNvPr>
            <p:cNvSpPr txBox="1"/>
            <p:nvPr/>
          </p:nvSpPr>
          <p:spPr>
            <a:xfrm>
              <a:off x="2368688" y="2772085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180m(H45m)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7" name="台形 146">
              <a:extLst>
                <a:ext uri="{FF2B5EF4-FFF2-40B4-BE49-F238E27FC236}">
                  <a16:creationId xmlns:a16="http://schemas.microsoft.com/office/drawing/2014/main" id="{6762CD56-FF2D-9D1E-6B90-EA00B21D4203}"/>
                </a:ext>
              </a:extLst>
            </p:cNvPr>
            <p:cNvSpPr/>
            <p:nvPr/>
          </p:nvSpPr>
          <p:spPr>
            <a:xfrm>
              <a:off x="1144146" y="6378510"/>
              <a:ext cx="2161669" cy="2874325"/>
            </a:xfrm>
            <a:prstGeom prst="trapezoid">
              <a:avLst>
                <a:gd name="adj" fmla="val 1252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テキスト ボックス 147">
              <a:extLst>
                <a:ext uri="{FF2B5EF4-FFF2-40B4-BE49-F238E27FC236}">
                  <a16:creationId xmlns:a16="http://schemas.microsoft.com/office/drawing/2014/main" id="{27C27F15-329B-F2B3-712C-11658219D840}"/>
                </a:ext>
              </a:extLst>
            </p:cNvPr>
            <p:cNvSpPr txBox="1"/>
            <p:nvPr/>
          </p:nvSpPr>
          <p:spPr>
            <a:xfrm>
              <a:off x="2041046" y="6169483"/>
              <a:ext cx="995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80m(H20m)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9" name="台形 148">
              <a:extLst>
                <a:ext uri="{FF2B5EF4-FFF2-40B4-BE49-F238E27FC236}">
                  <a16:creationId xmlns:a16="http://schemas.microsoft.com/office/drawing/2014/main" id="{5DE32C91-70E4-7874-2F3B-CA76F28908DD}"/>
                </a:ext>
              </a:extLst>
            </p:cNvPr>
            <p:cNvSpPr/>
            <p:nvPr/>
          </p:nvSpPr>
          <p:spPr>
            <a:xfrm>
              <a:off x="777430" y="4932835"/>
              <a:ext cx="2895103" cy="4320000"/>
            </a:xfrm>
            <a:prstGeom prst="trapezoid">
              <a:avLst>
                <a:gd name="adj" fmla="val 13992"/>
              </a:avLst>
            </a:prstGeom>
            <a:noFill/>
            <a:ln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0" name="テキスト ボックス 149">
              <a:extLst>
                <a:ext uri="{FF2B5EF4-FFF2-40B4-BE49-F238E27FC236}">
                  <a16:creationId xmlns:a16="http://schemas.microsoft.com/office/drawing/2014/main" id="{5459B226-C07D-04F4-00CB-73AD68DBA06C}"/>
                </a:ext>
              </a:extLst>
            </p:cNvPr>
            <p:cNvSpPr txBox="1"/>
            <p:nvPr/>
          </p:nvSpPr>
          <p:spPr>
            <a:xfrm>
              <a:off x="2180341" y="4723807"/>
              <a:ext cx="1079142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120m(H30m)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1" name="テキスト ボックス 150">
              <a:extLst>
                <a:ext uri="{FF2B5EF4-FFF2-40B4-BE49-F238E27FC236}">
                  <a16:creationId xmlns:a16="http://schemas.microsoft.com/office/drawing/2014/main" id="{54A7C782-BF02-07B6-15DE-5C8C1C0E199D}"/>
                </a:ext>
              </a:extLst>
            </p:cNvPr>
            <p:cNvSpPr txBox="1"/>
            <p:nvPr/>
          </p:nvSpPr>
          <p:spPr>
            <a:xfrm rot="5164703">
              <a:off x="3623401" y="7767546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(H45m)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2" name="テキスト ボックス 151">
              <a:extLst>
                <a:ext uri="{FF2B5EF4-FFF2-40B4-BE49-F238E27FC236}">
                  <a16:creationId xmlns:a16="http://schemas.microsoft.com/office/drawing/2014/main" id="{0376776F-074E-8506-4B0C-BD58700C4316}"/>
                </a:ext>
              </a:extLst>
            </p:cNvPr>
            <p:cNvSpPr txBox="1"/>
            <p:nvPr/>
          </p:nvSpPr>
          <p:spPr>
            <a:xfrm rot="5164703">
              <a:off x="2830243" y="8682298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(H20m)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" name="テキスト ボックス 152">
              <a:extLst>
                <a:ext uri="{FF2B5EF4-FFF2-40B4-BE49-F238E27FC236}">
                  <a16:creationId xmlns:a16="http://schemas.microsoft.com/office/drawing/2014/main" id="{7887212F-3916-6CA1-8901-57C530B5A27C}"/>
                </a:ext>
              </a:extLst>
            </p:cNvPr>
            <p:cNvSpPr txBox="1"/>
            <p:nvPr/>
          </p:nvSpPr>
          <p:spPr>
            <a:xfrm rot="5164703">
              <a:off x="3306960" y="7797228"/>
              <a:ext cx="699230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50" dirty="0">
                  <a:solidFill>
                    <a:schemeClr val="accent2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(H30m)</a:t>
              </a:r>
              <a:endParaRPr kumimoji="1" lang="ja-JP" altLang="en-US" sz="1050" dirty="0">
                <a:solidFill>
                  <a:schemeClr val="accent2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cxnSp>
          <p:nvCxnSpPr>
            <p:cNvPr id="154" name="直線コネクタ 153">
              <a:extLst>
                <a:ext uri="{FF2B5EF4-FFF2-40B4-BE49-F238E27FC236}">
                  <a16:creationId xmlns:a16="http://schemas.microsoft.com/office/drawing/2014/main" id="{C5FF4DED-5487-350B-C65D-5DB4F6624696}"/>
                </a:ext>
              </a:extLst>
            </p:cNvPr>
            <p:cNvCxnSpPr/>
            <p:nvPr/>
          </p:nvCxnSpPr>
          <p:spPr>
            <a:xfrm>
              <a:off x="3305817" y="926043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直線コネクタ 154">
              <a:extLst>
                <a:ext uri="{FF2B5EF4-FFF2-40B4-BE49-F238E27FC236}">
                  <a16:creationId xmlns:a16="http://schemas.microsoft.com/office/drawing/2014/main" id="{7CBF37BC-9EDC-6155-02A7-2B64E7E212D4}"/>
                </a:ext>
              </a:extLst>
            </p:cNvPr>
            <p:cNvCxnSpPr/>
            <p:nvPr/>
          </p:nvCxnSpPr>
          <p:spPr>
            <a:xfrm>
              <a:off x="3672533" y="9265198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線コネクタ 155">
              <a:extLst>
                <a:ext uri="{FF2B5EF4-FFF2-40B4-BE49-F238E27FC236}">
                  <a16:creationId xmlns:a16="http://schemas.microsoft.com/office/drawing/2014/main" id="{A94CC47F-0B36-2114-B2F7-6AEC7D6DAF8C}"/>
                </a:ext>
              </a:extLst>
            </p:cNvPr>
            <p:cNvCxnSpPr/>
            <p:nvPr/>
          </p:nvCxnSpPr>
          <p:spPr>
            <a:xfrm>
              <a:off x="777431" y="925221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直線コネクタ 156">
              <a:extLst>
                <a:ext uri="{FF2B5EF4-FFF2-40B4-BE49-F238E27FC236}">
                  <a16:creationId xmlns:a16="http://schemas.microsoft.com/office/drawing/2014/main" id="{F839DF97-138D-A549-7F23-4CB6D89F819B}"/>
                </a:ext>
              </a:extLst>
            </p:cNvPr>
            <p:cNvCxnSpPr/>
            <p:nvPr/>
          </p:nvCxnSpPr>
          <p:spPr>
            <a:xfrm>
              <a:off x="1144147" y="9256971"/>
              <a:ext cx="0" cy="720000"/>
            </a:xfrm>
            <a:prstGeom prst="line">
              <a:avLst/>
            </a:prstGeom>
            <a:ln w="1270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グループ化 157">
              <a:extLst>
                <a:ext uri="{FF2B5EF4-FFF2-40B4-BE49-F238E27FC236}">
                  <a16:creationId xmlns:a16="http://schemas.microsoft.com/office/drawing/2014/main" id="{205F6827-DA60-2C7F-E239-B9AB51A9A593}"/>
                </a:ext>
              </a:extLst>
            </p:cNvPr>
            <p:cNvGrpSpPr/>
            <p:nvPr/>
          </p:nvGrpSpPr>
          <p:grpSpPr>
            <a:xfrm>
              <a:off x="429493" y="260050"/>
              <a:ext cx="3730894" cy="9720000"/>
              <a:chOff x="10400265" y="-4304387"/>
              <a:chExt cx="3730894" cy="9720000"/>
            </a:xfrm>
          </p:grpSpPr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4F881E7D-B133-0460-22E4-C6868BA5EB0D}"/>
                  </a:ext>
                </a:extLst>
              </p:cNvPr>
              <p:cNvSpPr/>
              <p:nvPr/>
            </p:nvSpPr>
            <p:spPr>
              <a:xfrm>
                <a:off x="11841682" y="4695613"/>
                <a:ext cx="720000" cy="72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 sz="2600"/>
              </a:p>
            </p:txBody>
          </p:sp>
          <p:cxnSp>
            <p:nvCxnSpPr>
              <p:cNvPr id="160" name="直線コネクタ 159">
                <a:extLst>
                  <a:ext uri="{FF2B5EF4-FFF2-40B4-BE49-F238E27FC236}">
                    <a16:creationId xmlns:a16="http://schemas.microsoft.com/office/drawing/2014/main" id="{045BCB5D-FCD6-56D4-943F-5B57777A2FA7}"/>
                  </a:ext>
                </a:extLst>
              </p:cNvPr>
              <p:cNvCxnSpPr>
                <a:stCxn id="164" idx="2"/>
                <a:endCxn id="159" idx="0"/>
              </p:cNvCxnSpPr>
              <p:nvPr/>
            </p:nvCxnSpPr>
            <p:spPr>
              <a:xfrm>
                <a:off x="12200265" y="-4304387"/>
                <a:ext cx="0" cy="9000000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テキスト ボックス 160">
                <a:extLst>
                  <a:ext uri="{FF2B5EF4-FFF2-40B4-BE49-F238E27FC236}">
                    <a16:creationId xmlns:a16="http://schemas.microsoft.com/office/drawing/2014/main" id="{8246E4B0-03AF-94BC-0C70-A4E1B0A42FE3}"/>
                  </a:ext>
                </a:extLst>
              </p:cNvPr>
              <p:cNvSpPr txBox="1"/>
              <p:nvPr/>
            </p:nvSpPr>
            <p:spPr>
              <a:xfrm rot="10663928">
                <a:off x="12442059" y="3349833"/>
                <a:ext cx="1689100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RWY 35</a:t>
                </a:r>
              </a:p>
              <a:p>
                <a:pPr algn="ctr"/>
                <a:r>
                  <a:rPr lang="ja-JP" altLang="en-US" b="1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進入</a:t>
                </a:r>
              </a:p>
            </p:txBody>
          </p:sp>
          <p:sp>
            <p:nvSpPr>
              <p:cNvPr id="162" name="テキスト ボックス 161">
                <a:extLst>
                  <a:ext uri="{FF2B5EF4-FFF2-40B4-BE49-F238E27FC236}">
                    <a16:creationId xmlns:a16="http://schemas.microsoft.com/office/drawing/2014/main" id="{626FB27B-14D9-129D-7441-7839BD022A78}"/>
                  </a:ext>
                </a:extLst>
              </p:cNvPr>
              <p:cNvSpPr txBox="1"/>
              <p:nvPr/>
            </p:nvSpPr>
            <p:spPr>
              <a:xfrm rot="10740000">
                <a:off x="11832198" y="2986897"/>
                <a:ext cx="1058655" cy="4924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1589" b="1" dirty="0"/>
                  <a:t> 346</a:t>
                </a:r>
                <a:r>
                  <a:rPr lang="en-US" altLang="ja-JP" sz="2600" b="1" dirty="0"/>
                  <a:t>°</a:t>
                </a:r>
                <a:endParaRPr lang="ja-JP" altLang="en-US" sz="2600" b="1" dirty="0"/>
              </a:p>
            </p:txBody>
          </p:sp>
          <p:cxnSp>
            <p:nvCxnSpPr>
              <p:cNvPr id="163" name="直線コネクタ 162">
                <a:extLst>
                  <a:ext uri="{FF2B5EF4-FFF2-40B4-BE49-F238E27FC236}">
                    <a16:creationId xmlns:a16="http://schemas.microsoft.com/office/drawing/2014/main" id="{800BED13-2CE1-FF56-199E-0B9740762B6D}"/>
                  </a:ext>
                </a:extLst>
              </p:cNvPr>
              <p:cNvCxnSpPr/>
              <p:nvPr/>
            </p:nvCxnSpPr>
            <p:spPr>
              <a:xfrm flipH="1" flipV="1">
                <a:off x="12395804" y="3501656"/>
                <a:ext cx="0" cy="971766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4" name="台形 163">
                <a:extLst>
                  <a:ext uri="{FF2B5EF4-FFF2-40B4-BE49-F238E27FC236}">
                    <a16:creationId xmlns:a16="http://schemas.microsoft.com/office/drawing/2014/main" id="{F06FF6C5-90A0-A9A0-9F01-571B163B0EA9}"/>
                  </a:ext>
                </a:extLst>
              </p:cNvPr>
              <p:cNvSpPr/>
              <p:nvPr/>
            </p:nvSpPr>
            <p:spPr>
              <a:xfrm flipV="1">
                <a:off x="10400265" y="-4304387"/>
                <a:ext cx="3600000" cy="9000000"/>
              </a:xfrm>
              <a:prstGeom prst="trapezoid">
                <a:avLst>
                  <a:gd name="adj" fmla="val 40064"/>
                </a:avLst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167" name="雲 166">
            <a:extLst>
              <a:ext uri="{FF2B5EF4-FFF2-40B4-BE49-F238E27FC236}">
                <a16:creationId xmlns:a16="http://schemas.microsoft.com/office/drawing/2014/main" id="{13665698-2D78-FA44-2C7C-2D547FF51D1C}"/>
              </a:ext>
            </a:extLst>
          </p:cNvPr>
          <p:cNvSpPr/>
          <p:nvPr/>
        </p:nvSpPr>
        <p:spPr>
          <a:xfrm>
            <a:off x="26759693" y="-921547"/>
            <a:ext cx="183357" cy="183357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8" name="雲 167">
            <a:extLst>
              <a:ext uri="{FF2B5EF4-FFF2-40B4-BE49-F238E27FC236}">
                <a16:creationId xmlns:a16="http://schemas.microsoft.com/office/drawing/2014/main" id="{0D34E20D-FDED-5495-9123-3480044614E4}"/>
              </a:ext>
            </a:extLst>
          </p:cNvPr>
          <p:cNvSpPr/>
          <p:nvPr/>
        </p:nvSpPr>
        <p:spPr>
          <a:xfrm>
            <a:off x="26791443" y="-673897"/>
            <a:ext cx="226297" cy="226297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9" name="雲 168">
            <a:extLst>
              <a:ext uri="{FF2B5EF4-FFF2-40B4-BE49-F238E27FC236}">
                <a16:creationId xmlns:a16="http://schemas.microsoft.com/office/drawing/2014/main" id="{06A189C8-70B4-1D1E-CA0D-AC2B410D67CA}"/>
              </a:ext>
            </a:extLst>
          </p:cNvPr>
          <p:cNvSpPr/>
          <p:nvPr/>
        </p:nvSpPr>
        <p:spPr>
          <a:xfrm>
            <a:off x="26842243" y="-375447"/>
            <a:ext cx="138907" cy="138907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0" name="雲 169">
            <a:extLst>
              <a:ext uri="{FF2B5EF4-FFF2-40B4-BE49-F238E27FC236}">
                <a16:creationId xmlns:a16="http://schemas.microsoft.com/office/drawing/2014/main" id="{2A5C3AEE-5BC0-3CBA-8610-A6B7D89B02E3}"/>
              </a:ext>
            </a:extLst>
          </p:cNvPr>
          <p:cNvSpPr/>
          <p:nvPr/>
        </p:nvSpPr>
        <p:spPr>
          <a:xfrm>
            <a:off x="26651743" y="-1658147"/>
            <a:ext cx="202435" cy="202435"/>
          </a:xfrm>
          <a:prstGeom prst="cloud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1" name="楕円 170">
            <a:extLst>
              <a:ext uri="{FF2B5EF4-FFF2-40B4-BE49-F238E27FC236}">
                <a16:creationId xmlns:a16="http://schemas.microsoft.com/office/drawing/2014/main" id="{BC366819-82F8-D8C7-4851-8259B0993951}"/>
              </a:ext>
            </a:extLst>
          </p:cNvPr>
          <p:cNvSpPr/>
          <p:nvPr/>
        </p:nvSpPr>
        <p:spPr>
          <a:xfrm>
            <a:off x="26877010" y="-1797050"/>
            <a:ext cx="106680" cy="106680"/>
          </a:xfrm>
          <a:prstGeom prst="ellipse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4488DC4F-2309-B653-F417-B5C465648EBD}"/>
              </a:ext>
            </a:extLst>
          </p:cNvPr>
          <p:cNvSpPr txBox="1"/>
          <p:nvPr/>
        </p:nvSpPr>
        <p:spPr>
          <a:xfrm>
            <a:off x="22087798" y="-457124"/>
            <a:ext cx="3077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駐車場</a:t>
            </a:r>
          </a:p>
        </p:txBody>
      </p:sp>
      <p:sp>
        <p:nvSpPr>
          <p:cNvPr id="176" name="テキスト ボックス 175">
            <a:extLst>
              <a:ext uri="{FF2B5EF4-FFF2-40B4-BE49-F238E27FC236}">
                <a16:creationId xmlns:a16="http://schemas.microsoft.com/office/drawing/2014/main" id="{A7744792-8FAF-BA78-6278-918361283DF6}"/>
              </a:ext>
            </a:extLst>
          </p:cNvPr>
          <p:cNvSpPr txBox="1"/>
          <p:nvPr/>
        </p:nvSpPr>
        <p:spPr>
          <a:xfrm>
            <a:off x="25554898" y="-1305484"/>
            <a:ext cx="3077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駐車場</a:t>
            </a:r>
          </a:p>
        </p:txBody>
      </p:sp>
      <p:cxnSp>
        <p:nvCxnSpPr>
          <p:cNvPr id="178" name="直線矢印コネクタ 177">
            <a:extLst>
              <a:ext uri="{FF2B5EF4-FFF2-40B4-BE49-F238E27FC236}">
                <a16:creationId xmlns:a16="http://schemas.microsoft.com/office/drawing/2014/main" id="{E825B743-2ABE-421D-9671-153A42AA2DDB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23036213" y="-3773685"/>
            <a:ext cx="325891" cy="526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直線コネクタ 182">
            <a:extLst>
              <a:ext uri="{FF2B5EF4-FFF2-40B4-BE49-F238E27FC236}">
                <a16:creationId xmlns:a16="http://schemas.microsoft.com/office/drawing/2014/main" id="{E6EFA3E3-DF94-0E86-B022-DBB08E692E91}"/>
              </a:ext>
            </a:extLst>
          </p:cNvPr>
          <p:cNvCxnSpPr/>
          <p:nvPr/>
        </p:nvCxnSpPr>
        <p:spPr>
          <a:xfrm flipV="1">
            <a:off x="23069550" y="-3348038"/>
            <a:ext cx="0" cy="16192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テキスト ボックス 183">
            <a:extLst>
              <a:ext uri="{FF2B5EF4-FFF2-40B4-BE49-F238E27FC236}">
                <a16:creationId xmlns:a16="http://schemas.microsoft.com/office/drawing/2014/main" id="{F16EE712-E9E4-3174-DF7C-86FE94008FBE}"/>
              </a:ext>
            </a:extLst>
          </p:cNvPr>
          <p:cNvSpPr txBox="1"/>
          <p:nvPr/>
        </p:nvSpPr>
        <p:spPr>
          <a:xfrm>
            <a:off x="22117050" y="-3471386"/>
            <a:ext cx="38481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避雷針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pPr algn="r"/>
            <a:r>
              <a:rPr kumimoji="1" lang="en-US" altLang="ja-JP" sz="800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9.5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85" name="直線矢印コネクタ 184">
            <a:extLst>
              <a:ext uri="{FF2B5EF4-FFF2-40B4-BE49-F238E27FC236}">
                <a16:creationId xmlns:a16="http://schemas.microsoft.com/office/drawing/2014/main" id="{BA4B03A3-AC60-EC90-89B5-CF78437212BF}"/>
              </a:ext>
            </a:extLst>
          </p:cNvPr>
          <p:cNvCxnSpPr>
            <a:cxnSpLocks/>
          </p:cNvCxnSpPr>
          <p:nvPr/>
        </p:nvCxnSpPr>
        <p:spPr>
          <a:xfrm>
            <a:off x="22509480" y="-3406140"/>
            <a:ext cx="563064" cy="68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7" name="テキスト ボックス 186">
            <a:extLst>
              <a:ext uri="{FF2B5EF4-FFF2-40B4-BE49-F238E27FC236}">
                <a16:creationId xmlns:a16="http://schemas.microsoft.com/office/drawing/2014/main" id="{2BA7E98B-9188-EBE5-DD82-4C71B73BECB5}"/>
              </a:ext>
            </a:extLst>
          </p:cNvPr>
          <p:cNvSpPr txBox="1"/>
          <p:nvPr/>
        </p:nvSpPr>
        <p:spPr>
          <a:xfrm>
            <a:off x="21894800" y="-2000883"/>
            <a:ext cx="62865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照明塔</a:t>
            </a:r>
            <a:r>
              <a:rPr kumimoji="1" lang="en-US" altLang="ja-JP" sz="800">
                <a:highlight>
                  <a:srgbClr val="FFFFFF"/>
                </a:highlight>
              </a:rPr>
              <a:t>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13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88" name="直線矢印コネクタ 187">
            <a:extLst>
              <a:ext uri="{FF2B5EF4-FFF2-40B4-BE49-F238E27FC236}">
                <a16:creationId xmlns:a16="http://schemas.microsoft.com/office/drawing/2014/main" id="{BB9F5EED-733F-25AB-8486-6C922AD3A3CF}"/>
              </a:ext>
            </a:extLst>
          </p:cNvPr>
          <p:cNvCxnSpPr>
            <a:cxnSpLocks/>
          </p:cNvCxnSpPr>
          <p:nvPr/>
        </p:nvCxnSpPr>
        <p:spPr>
          <a:xfrm>
            <a:off x="22526625" y="-1926431"/>
            <a:ext cx="593385" cy="162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0" name="テキスト ボックス 189">
            <a:extLst>
              <a:ext uri="{FF2B5EF4-FFF2-40B4-BE49-F238E27FC236}">
                <a16:creationId xmlns:a16="http://schemas.microsoft.com/office/drawing/2014/main" id="{39CAC5AF-CD6A-03BA-4915-0EBC90211F7C}"/>
              </a:ext>
            </a:extLst>
          </p:cNvPr>
          <p:cNvSpPr txBox="1"/>
          <p:nvPr/>
        </p:nvSpPr>
        <p:spPr>
          <a:xfrm>
            <a:off x="21996400" y="-1653062"/>
            <a:ext cx="60483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電柱</a:t>
            </a:r>
            <a:r>
              <a:rPr kumimoji="1" lang="en-US" altLang="ja-JP" sz="800">
                <a:highlight>
                  <a:srgbClr val="FFFFFF"/>
                </a:highlight>
              </a:rPr>
              <a:t>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8.5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91" name="直線矢印コネクタ 190">
            <a:extLst>
              <a:ext uri="{FF2B5EF4-FFF2-40B4-BE49-F238E27FC236}">
                <a16:creationId xmlns:a16="http://schemas.microsoft.com/office/drawing/2014/main" id="{70615C5B-1866-CA7D-EFA6-81EF7A02690E}"/>
              </a:ext>
            </a:extLst>
          </p:cNvPr>
          <p:cNvCxnSpPr>
            <a:cxnSpLocks/>
          </p:cNvCxnSpPr>
          <p:nvPr/>
        </p:nvCxnSpPr>
        <p:spPr>
          <a:xfrm flipV="1">
            <a:off x="22567900" y="-1691999"/>
            <a:ext cx="465591" cy="790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3" name="正方形/長方形 192">
            <a:extLst>
              <a:ext uri="{FF2B5EF4-FFF2-40B4-BE49-F238E27FC236}">
                <a16:creationId xmlns:a16="http://schemas.microsoft.com/office/drawing/2014/main" id="{A898453C-8568-E7B7-1723-BBC94D30936F}"/>
              </a:ext>
            </a:extLst>
          </p:cNvPr>
          <p:cNvSpPr/>
          <p:nvPr/>
        </p:nvSpPr>
        <p:spPr>
          <a:xfrm>
            <a:off x="23545800" y="-3765550"/>
            <a:ext cx="46800" cy="127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4" name="テキスト ボックス 193">
            <a:extLst>
              <a:ext uri="{FF2B5EF4-FFF2-40B4-BE49-F238E27FC236}">
                <a16:creationId xmlns:a16="http://schemas.microsoft.com/office/drawing/2014/main" id="{E796C81B-E685-28A8-3FCB-3A8F6651FE59}"/>
              </a:ext>
            </a:extLst>
          </p:cNvPr>
          <p:cNvSpPr txBox="1"/>
          <p:nvPr/>
        </p:nvSpPr>
        <p:spPr>
          <a:xfrm>
            <a:off x="22529801" y="-4028915"/>
            <a:ext cx="5207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看板</a:t>
            </a:r>
            <a:r>
              <a:rPr kumimoji="1" lang="en-US" altLang="ja-JP" sz="800">
                <a:highlight>
                  <a:srgbClr val="FFFFFF"/>
                </a:highlight>
              </a:rPr>
              <a:t>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5</a:t>
            </a:r>
            <a:endParaRPr kumimoji="1" lang="en-US" altLang="ja-JP" sz="800" dirty="0">
              <a:highlight>
                <a:srgbClr val="FFFFFF"/>
              </a:highlight>
            </a:endParaRPr>
          </a:p>
        </p:txBody>
      </p:sp>
      <p:cxnSp>
        <p:nvCxnSpPr>
          <p:cNvPr id="195" name="直線矢印コネクタ 194">
            <a:extLst>
              <a:ext uri="{FF2B5EF4-FFF2-40B4-BE49-F238E27FC236}">
                <a16:creationId xmlns:a16="http://schemas.microsoft.com/office/drawing/2014/main" id="{5A024472-075B-B224-BAF7-5B5B1F2FAAD6}"/>
              </a:ext>
            </a:extLst>
          </p:cNvPr>
          <p:cNvCxnSpPr>
            <a:cxnSpLocks/>
          </p:cNvCxnSpPr>
          <p:nvPr/>
        </p:nvCxnSpPr>
        <p:spPr>
          <a:xfrm>
            <a:off x="23031450" y="-3956050"/>
            <a:ext cx="498929" cy="197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テキスト ボックス 196">
            <a:extLst>
              <a:ext uri="{FF2B5EF4-FFF2-40B4-BE49-F238E27FC236}">
                <a16:creationId xmlns:a16="http://schemas.microsoft.com/office/drawing/2014/main" id="{2B5047E3-B991-C37C-4BBE-6305FC4FE49F}"/>
              </a:ext>
            </a:extLst>
          </p:cNvPr>
          <p:cNvSpPr txBox="1"/>
          <p:nvPr/>
        </p:nvSpPr>
        <p:spPr>
          <a:xfrm>
            <a:off x="27181769" y="-1499075"/>
            <a:ext cx="5804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樹木</a:t>
            </a:r>
            <a:r>
              <a:rPr kumimoji="1" lang="en-US" altLang="ja-JP" sz="800">
                <a:highlight>
                  <a:srgbClr val="FFFFFF"/>
                </a:highlight>
              </a:rPr>
              <a:t>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98" name="直線矢印コネクタ 197">
            <a:extLst>
              <a:ext uri="{FF2B5EF4-FFF2-40B4-BE49-F238E27FC236}">
                <a16:creationId xmlns:a16="http://schemas.microsoft.com/office/drawing/2014/main" id="{D65DB13A-820A-1193-C2E6-06B55E8AD80B}"/>
              </a:ext>
            </a:extLst>
          </p:cNvPr>
          <p:cNvCxnSpPr>
            <a:cxnSpLocks/>
          </p:cNvCxnSpPr>
          <p:nvPr/>
        </p:nvCxnSpPr>
        <p:spPr>
          <a:xfrm flipH="1" flipV="1">
            <a:off x="26841904" y="-1597543"/>
            <a:ext cx="291646" cy="111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テキスト ボックス 199">
            <a:extLst>
              <a:ext uri="{FF2B5EF4-FFF2-40B4-BE49-F238E27FC236}">
                <a16:creationId xmlns:a16="http://schemas.microsoft.com/office/drawing/2014/main" id="{6F0E7F9A-B06A-2CD0-5442-10DA1769FC02}"/>
              </a:ext>
            </a:extLst>
          </p:cNvPr>
          <p:cNvSpPr txBox="1"/>
          <p:nvPr/>
        </p:nvSpPr>
        <p:spPr>
          <a:xfrm>
            <a:off x="27277019" y="-2178525"/>
            <a:ext cx="656631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照明塔</a:t>
            </a:r>
            <a:r>
              <a:rPr kumimoji="1" lang="en-US" altLang="ja-JP" sz="800">
                <a:highlight>
                  <a:srgbClr val="FFFFFF"/>
                </a:highlight>
              </a:rPr>
              <a:t>:Lv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17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201" name="直線矢印コネクタ 200">
            <a:extLst>
              <a:ext uri="{FF2B5EF4-FFF2-40B4-BE49-F238E27FC236}">
                <a16:creationId xmlns:a16="http://schemas.microsoft.com/office/drawing/2014/main" id="{EAB03588-B8A2-F55C-09E6-5266D0DCE9CC}"/>
              </a:ext>
            </a:extLst>
          </p:cNvPr>
          <p:cNvCxnSpPr>
            <a:cxnSpLocks/>
          </p:cNvCxnSpPr>
          <p:nvPr/>
        </p:nvCxnSpPr>
        <p:spPr>
          <a:xfrm flipH="1">
            <a:off x="26949854" y="-2038350"/>
            <a:ext cx="310696" cy="2503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直線矢印コネクタ 202">
            <a:extLst>
              <a:ext uri="{FF2B5EF4-FFF2-40B4-BE49-F238E27FC236}">
                <a16:creationId xmlns:a16="http://schemas.microsoft.com/office/drawing/2014/main" id="{68BC508B-30AF-6B74-4996-E76DC537B9B9}"/>
              </a:ext>
            </a:extLst>
          </p:cNvPr>
          <p:cNvCxnSpPr>
            <a:cxnSpLocks/>
          </p:cNvCxnSpPr>
          <p:nvPr/>
        </p:nvCxnSpPr>
        <p:spPr>
          <a:xfrm flipH="1" flipV="1">
            <a:off x="27007004" y="-575193"/>
            <a:ext cx="291646" cy="1116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テキスト ボックス 203">
            <a:extLst>
              <a:ext uri="{FF2B5EF4-FFF2-40B4-BE49-F238E27FC236}">
                <a16:creationId xmlns:a16="http://schemas.microsoft.com/office/drawing/2014/main" id="{3F49D700-72B2-EB8C-F277-36F552CCB241}"/>
              </a:ext>
            </a:extLst>
          </p:cNvPr>
          <p:cNvSpPr txBox="1"/>
          <p:nvPr/>
        </p:nvSpPr>
        <p:spPr>
          <a:xfrm>
            <a:off x="27327819" y="-502125"/>
            <a:ext cx="61853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800">
                <a:highlight>
                  <a:srgbClr val="FFFFFF"/>
                </a:highlight>
              </a:rPr>
              <a:t>樹木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r>
              <a:rPr kumimoji="1" lang="en-US" altLang="ja-JP" sz="800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13.5</a:t>
            </a:r>
            <a:r>
              <a:rPr kumimoji="1" lang="ja-JP" altLang="en-US" sz="800" dirty="0">
                <a:highlight>
                  <a:srgbClr val="FFFFFF"/>
                </a:highlight>
              </a:rPr>
              <a:t>以下</a:t>
            </a: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7270DAE2-16DD-4BB1-EAEC-E977CBE89196}"/>
              </a:ext>
            </a:extLst>
          </p:cNvPr>
          <p:cNvCxnSpPr>
            <a:cxnSpLocks/>
          </p:cNvCxnSpPr>
          <p:nvPr/>
        </p:nvCxnSpPr>
        <p:spPr>
          <a:xfrm>
            <a:off x="24142052" y="-3540125"/>
            <a:ext cx="592786" cy="1465261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線矢印コネクタ 86">
            <a:extLst>
              <a:ext uri="{FF2B5EF4-FFF2-40B4-BE49-F238E27FC236}">
                <a16:creationId xmlns:a16="http://schemas.microsoft.com/office/drawing/2014/main" id="{7A64725A-2C7D-7BF3-BD2C-A481915E3D17}"/>
              </a:ext>
            </a:extLst>
          </p:cNvPr>
          <p:cNvCxnSpPr>
            <a:cxnSpLocks/>
            <a:stCxn id="138" idx="3"/>
          </p:cNvCxnSpPr>
          <p:nvPr/>
        </p:nvCxnSpPr>
        <p:spPr>
          <a:xfrm>
            <a:off x="23036213" y="-3773685"/>
            <a:ext cx="280647" cy="2052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6EFFEB53-8983-6FF9-106E-28A60F9AF253}"/>
              </a:ext>
            </a:extLst>
          </p:cNvPr>
          <p:cNvCxnSpPr>
            <a:cxnSpLocks/>
          </p:cNvCxnSpPr>
          <p:nvPr/>
        </p:nvCxnSpPr>
        <p:spPr>
          <a:xfrm flipH="1">
            <a:off x="23378717" y="-3535766"/>
            <a:ext cx="767158" cy="310362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線矢印コネクタ 91">
            <a:extLst>
              <a:ext uri="{FF2B5EF4-FFF2-40B4-BE49-F238E27FC236}">
                <a16:creationId xmlns:a16="http://schemas.microsoft.com/office/drawing/2014/main" id="{28C816EC-A4F7-0596-97BE-238BE291CF38}"/>
              </a:ext>
            </a:extLst>
          </p:cNvPr>
          <p:cNvCxnSpPr>
            <a:cxnSpLocks/>
          </p:cNvCxnSpPr>
          <p:nvPr/>
        </p:nvCxnSpPr>
        <p:spPr>
          <a:xfrm flipH="1">
            <a:off x="23595806" y="-3816753"/>
            <a:ext cx="445294" cy="180148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4EE55D1E-F2EB-3BA8-6EEE-CA6C59C31850}"/>
              </a:ext>
            </a:extLst>
          </p:cNvPr>
          <p:cNvSpPr txBox="1"/>
          <p:nvPr/>
        </p:nvSpPr>
        <p:spPr>
          <a:xfrm>
            <a:off x="24356018" y="-2943150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42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86CB1CD4-327B-4F5D-446D-ADF938C7A768}"/>
              </a:ext>
            </a:extLst>
          </p:cNvPr>
          <p:cNvSpPr txBox="1"/>
          <p:nvPr/>
        </p:nvSpPr>
        <p:spPr>
          <a:xfrm>
            <a:off x="23753562" y="-3462262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22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99" name="テキスト ボックス 98">
            <a:extLst>
              <a:ext uri="{FF2B5EF4-FFF2-40B4-BE49-F238E27FC236}">
                <a16:creationId xmlns:a16="http://schemas.microsoft.com/office/drawing/2014/main" id="{5A48775A-4A4E-1DAE-716B-5442A9387BFC}"/>
              </a:ext>
            </a:extLst>
          </p:cNvPr>
          <p:cNvSpPr txBox="1"/>
          <p:nvPr/>
        </p:nvSpPr>
        <p:spPr>
          <a:xfrm>
            <a:off x="23775787" y="-3801987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14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00" name="直線矢印コネクタ 99">
            <a:extLst>
              <a:ext uri="{FF2B5EF4-FFF2-40B4-BE49-F238E27FC236}">
                <a16:creationId xmlns:a16="http://schemas.microsoft.com/office/drawing/2014/main" id="{70EBC1DE-0572-679B-ABA7-186114673100}"/>
              </a:ext>
            </a:extLst>
          </p:cNvPr>
          <p:cNvCxnSpPr>
            <a:cxnSpLocks/>
          </p:cNvCxnSpPr>
          <p:nvPr/>
        </p:nvCxnSpPr>
        <p:spPr>
          <a:xfrm>
            <a:off x="24032193" y="-3816350"/>
            <a:ext cx="116857" cy="28885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34BD44CE-5AD0-4783-A152-8C99B0B3A4F9}"/>
              </a:ext>
            </a:extLst>
          </p:cNvPr>
          <p:cNvSpPr txBox="1"/>
          <p:nvPr/>
        </p:nvSpPr>
        <p:spPr>
          <a:xfrm>
            <a:off x="24069474" y="-3743249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9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04" name="直線矢印コネクタ 103">
            <a:extLst>
              <a:ext uri="{FF2B5EF4-FFF2-40B4-BE49-F238E27FC236}">
                <a16:creationId xmlns:a16="http://schemas.microsoft.com/office/drawing/2014/main" id="{C04EE13F-3425-C81F-1C7C-DFBF261F0BA1}"/>
              </a:ext>
            </a:extLst>
          </p:cNvPr>
          <p:cNvCxnSpPr>
            <a:cxnSpLocks/>
          </p:cNvCxnSpPr>
          <p:nvPr/>
        </p:nvCxnSpPr>
        <p:spPr>
          <a:xfrm flipH="1">
            <a:off x="23236238" y="-1672431"/>
            <a:ext cx="1277144" cy="306438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>
            <a:extLst>
              <a:ext uri="{FF2B5EF4-FFF2-40B4-BE49-F238E27FC236}">
                <a16:creationId xmlns:a16="http://schemas.microsoft.com/office/drawing/2014/main" id="{14C0FC3F-2322-91CA-79D0-4DF3F0C3B4D0}"/>
              </a:ext>
            </a:extLst>
          </p:cNvPr>
          <p:cNvCxnSpPr>
            <a:cxnSpLocks/>
          </p:cNvCxnSpPr>
          <p:nvPr/>
        </p:nvCxnSpPr>
        <p:spPr>
          <a:xfrm flipH="1" flipV="1">
            <a:off x="23169743" y="-1667492"/>
            <a:ext cx="73282" cy="305414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9BECEB70-DB58-BB75-00DB-C636AE8E11EB}"/>
              </a:ext>
            </a:extLst>
          </p:cNvPr>
          <p:cNvSpPr txBox="1"/>
          <p:nvPr/>
        </p:nvSpPr>
        <p:spPr>
          <a:xfrm>
            <a:off x="23739275" y="-1559643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37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7BF26084-5448-9730-2065-86EB40E9B0C9}"/>
              </a:ext>
            </a:extLst>
          </p:cNvPr>
          <p:cNvSpPr txBox="1"/>
          <p:nvPr/>
        </p:nvSpPr>
        <p:spPr>
          <a:xfrm>
            <a:off x="23189206" y="-1578693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7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E34E3BAB-BDBD-E7A6-3DBD-10A27D23AC61}"/>
              </a:ext>
            </a:extLst>
          </p:cNvPr>
          <p:cNvSpPr txBox="1"/>
          <p:nvPr/>
        </p:nvSpPr>
        <p:spPr>
          <a:xfrm>
            <a:off x="21996400" y="-2750820"/>
            <a:ext cx="25320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800">
                <a:highlight>
                  <a:srgbClr val="FFFFFF"/>
                </a:highlight>
              </a:rPr>
              <a:t>樹木</a:t>
            </a:r>
            <a:r>
              <a:rPr kumimoji="1" lang="en-US" altLang="ja-JP" sz="800">
                <a:highlight>
                  <a:srgbClr val="FFFFFF"/>
                </a:highlight>
              </a:rPr>
              <a:t>:</a:t>
            </a:r>
          </a:p>
          <a:p>
            <a:pPr algn="r"/>
            <a:r>
              <a:rPr kumimoji="1" lang="en-US" altLang="ja-JP" sz="800">
                <a:highlight>
                  <a:srgbClr val="FFFFFF"/>
                </a:highlight>
              </a:rPr>
              <a:t>Lv</a:t>
            </a:r>
            <a:r>
              <a:rPr kumimoji="1" lang="ja-JP" altLang="en-US" sz="800">
                <a:highlight>
                  <a:srgbClr val="FFFFFF"/>
                </a:highlight>
              </a:rPr>
              <a:t>上</a:t>
            </a:r>
            <a:r>
              <a:rPr kumimoji="1" lang="en-US" altLang="ja-JP" sz="800">
                <a:highlight>
                  <a:srgbClr val="FFFFFF"/>
                </a:highlight>
              </a:rPr>
              <a:t>8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120" name="直線矢印コネクタ 119">
            <a:extLst>
              <a:ext uri="{FF2B5EF4-FFF2-40B4-BE49-F238E27FC236}">
                <a16:creationId xmlns:a16="http://schemas.microsoft.com/office/drawing/2014/main" id="{B56AD5F6-EE97-41F5-6417-C4ED28B6283F}"/>
              </a:ext>
            </a:extLst>
          </p:cNvPr>
          <p:cNvCxnSpPr>
            <a:cxnSpLocks/>
          </p:cNvCxnSpPr>
          <p:nvPr/>
        </p:nvCxnSpPr>
        <p:spPr>
          <a:xfrm flipV="1">
            <a:off x="22264688" y="-2908818"/>
            <a:ext cx="321128" cy="2394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>
            <a:extLst>
              <a:ext uri="{FF2B5EF4-FFF2-40B4-BE49-F238E27FC236}">
                <a16:creationId xmlns:a16="http://schemas.microsoft.com/office/drawing/2014/main" id="{7087A7A8-44B9-1BBF-F648-B1D1745B73AD}"/>
              </a:ext>
            </a:extLst>
          </p:cNvPr>
          <p:cNvCxnSpPr>
            <a:cxnSpLocks/>
          </p:cNvCxnSpPr>
          <p:nvPr/>
        </p:nvCxnSpPr>
        <p:spPr>
          <a:xfrm>
            <a:off x="22274213" y="-2662238"/>
            <a:ext cx="387803" cy="563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直線矢印コネクタ 188">
            <a:extLst>
              <a:ext uri="{FF2B5EF4-FFF2-40B4-BE49-F238E27FC236}">
                <a16:creationId xmlns:a16="http://schemas.microsoft.com/office/drawing/2014/main" id="{EA75A6A2-A369-E5FE-1BCC-180EAC69E79B}"/>
              </a:ext>
            </a:extLst>
          </p:cNvPr>
          <p:cNvCxnSpPr>
            <a:cxnSpLocks/>
          </p:cNvCxnSpPr>
          <p:nvPr/>
        </p:nvCxnSpPr>
        <p:spPr>
          <a:xfrm flipV="1">
            <a:off x="25220613" y="-2224088"/>
            <a:ext cx="1599567" cy="397669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直線矢印コネクタ 195">
            <a:extLst>
              <a:ext uri="{FF2B5EF4-FFF2-40B4-BE49-F238E27FC236}">
                <a16:creationId xmlns:a16="http://schemas.microsoft.com/office/drawing/2014/main" id="{E2293212-38D8-87AA-D148-B0EBF694BB65}"/>
              </a:ext>
            </a:extLst>
          </p:cNvPr>
          <p:cNvCxnSpPr>
            <a:cxnSpLocks/>
          </p:cNvCxnSpPr>
          <p:nvPr/>
        </p:nvCxnSpPr>
        <p:spPr>
          <a:xfrm>
            <a:off x="26815256" y="-2226104"/>
            <a:ext cx="107555" cy="432624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0" name="テキスト ボックス 209">
            <a:extLst>
              <a:ext uri="{FF2B5EF4-FFF2-40B4-BE49-F238E27FC236}">
                <a16:creationId xmlns:a16="http://schemas.microsoft.com/office/drawing/2014/main" id="{B33C76B2-0614-5A35-2CE2-8C739F9F33FF}"/>
              </a:ext>
            </a:extLst>
          </p:cNvPr>
          <p:cNvSpPr txBox="1"/>
          <p:nvPr/>
        </p:nvSpPr>
        <p:spPr>
          <a:xfrm>
            <a:off x="26041943" y="-2107332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45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11" name="テキスト ボックス 210">
            <a:extLst>
              <a:ext uri="{FF2B5EF4-FFF2-40B4-BE49-F238E27FC236}">
                <a16:creationId xmlns:a16="http://schemas.microsoft.com/office/drawing/2014/main" id="{F971A016-86B6-846B-9FBA-06120E66E809}"/>
              </a:ext>
            </a:extLst>
          </p:cNvPr>
          <p:cNvSpPr txBox="1"/>
          <p:nvPr/>
        </p:nvSpPr>
        <p:spPr>
          <a:xfrm>
            <a:off x="26820612" y="-2069232"/>
            <a:ext cx="102592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12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212" name="テキスト ボックス 211">
            <a:extLst>
              <a:ext uri="{FF2B5EF4-FFF2-40B4-BE49-F238E27FC236}">
                <a16:creationId xmlns:a16="http://schemas.microsoft.com/office/drawing/2014/main" id="{2EE55A58-2582-A9C1-4F6A-A332DF68F0C4}"/>
              </a:ext>
            </a:extLst>
          </p:cNvPr>
          <p:cNvSpPr txBox="1"/>
          <p:nvPr/>
        </p:nvSpPr>
        <p:spPr>
          <a:xfrm>
            <a:off x="26323248" y="-3966134"/>
            <a:ext cx="20518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ja-JP" altLang="en-US" sz="800" dirty="0">
                <a:highlight>
                  <a:srgbClr val="FFFFFF"/>
                </a:highlight>
              </a:rPr>
              <a:t>道路</a:t>
            </a:r>
          </a:p>
        </p:txBody>
      </p:sp>
      <p:sp>
        <p:nvSpPr>
          <p:cNvPr id="215" name="テキスト ボックス 214">
            <a:extLst>
              <a:ext uri="{FF2B5EF4-FFF2-40B4-BE49-F238E27FC236}">
                <a16:creationId xmlns:a16="http://schemas.microsoft.com/office/drawing/2014/main" id="{8775D381-7860-E99B-AFD6-DDD99294F88C}"/>
              </a:ext>
            </a:extLst>
          </p:cNvPr>
          <p:cNvSpPr txBox="1"/>
          <p:nvPr/>
        </p:nvSpPr>
        <p:spPr>
          <a:xfrm>
            <a:off x="24729398" y="-1800784"/>
            <a:ext cx="307777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20×20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pic>
        <p:nvPicPr>
          <p:cNvPr id="224" name="図 223">
            <a:extLst>
              <a:ext uri="{FF2B5EF4-FFF2-40B4-BE49-F238E27FC236}">
                <a16:creationId xmlns:a16="http://schemas.microsoft.com/office/drawing/2014/main" id="{EC6FD688-C63F-E81C-6FB1-2CF10263D8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956" y="6547445"/>
            <a:ext cx="4306344" cy="1458025"/>
          </a:xfrm>
          <a:prstGeom prst="rect">
            <a:avLst/>
          </a:prstGeom>
        </p:spPr>
      </p:pic>
      <p:sp>
        <p:nvSpPr>
          <p:cNvPr id="220" name="フリーフォーム: 図形 219">
            <a:extLst>
              <a:ext uri="{FF2B5EF4-FFF2-40B4-BE49-F238E27FC236}">
                <a16:creationId xmlns:a16="http://schemas.microsoft.com/office/drawing/2014/main" id="{45423B42-7CDB-6307-DFBE-0500CFF3E771}"/>
              </a:ext>
            </a:extLst>
          </p:cNvPr>
          <p:cNvSpPr/>
          <p:nvPr/>
        </p:nvSpPr>
        <p:spPr>
          <a:xfrm>
            <a:off x="1152525" y="7234236"/>
            <a:ext cx="4283075" cy="196850"/>
          </a:xfrm>
          <a:custGeom>
            <a:avLst/>
            <a:gdLst>
              <a:gd name="connsiteX0" fmla="*/ 0 w 3806825"/>
              <a:gd name="connsiteY0" fmla="*/ 66675 h 155575"/>
              <a:gd name="connsiteX1" fmla="*/ 530225 w 3806825"/>
              <a:gd name="connsiteY1" fmla="*/ 95250 h 155575"/>
              <a:gd name="connsiteX2" fmla="*/ 746125 w 3806825"/>
              <a:gd name="connsiteY2" fmla="*/ 101600 h 155575"/>
              <a:gd name="connsiteX3" fmla="*/ 977900 w 3806825"/>
              <a:gd name="connsiteY3" fmla="*/ 133350 h 155575"/>
              <a:gd name="connsiteX4" fmla="*/ 1216025 w 3806825"/>
              <a:gd name="connsiteY4" fmla="*/ 139700 h 155575"/>
              <a:gd name="connsiteX5" fmla="*/ 1444625 w 3806825"/>
              <a:gd name="connsiteY5" fmla="*/ 155575 h 155575"/>
              <a:gd name="connsiteX6" fmla="*/ 2168525 w 3806825"/>
              <a:gd name="connsiteY6" fmla="*/ 149225 h 155575"/>
              <a:gd name="connsiteX7" fmla="*/ 2555875 w 3806825"/>
              <a:gd name="connsiteY7" fmla="*/ 142875 h 155575"/>
              <a:gd name="connsiteX8" fmla="*/ 2943225 w 3806825"/>
              <a:gd name="connsiteY8" fmla="*/ 114300 h 155575"/>
              <a:gd name="connsiteX9" fmla="*/ 3232150 w 3806825"/>
              <a:gd name="connsiteY9" fmla="*/ 92075 h 155575"/>
              <a:gd name="connsiteX10" fmla="*/ 3454400 w 3806825"/>
              <a:gd name="connsiteY10" fmla="*/ 69850 h 155575"/>
              <a:gd name="connsiteX11" fmla="*/ 3679825 w 3806825"/>
              <a:gd name="connsiteY11" fmla="*/ 34925 h 155575"/>
              <a:gd name="connsiteX12" fmla="*/ 3806825 w 3806825"/>
              <a:gd name="connsiteY12" fmla="*/ 0 h 155575"/>
              <a:gd name="connsiteX13" fmla="*/ 3797300 w 3806825"/>
              <a:gd name="connsiteY13" fmla="*/ 3175 h 155575"/>
              <a:gd name="connsiteX0" fmla="*/ 0 w 3806825"/>
              <a:gd name="connsiteY0" fmla="*/ 66675 h 155575"/>
              <a:gd name="connsiteX1" fmla="*/ 25400 w 3806825"/>
              <a:gd name="connsiteY1" fmla="*/ 66675 h 155575"/>
              <a:gd name="connsiteX2" fmla="*/ 530225 w 3806825"/>
              <a:gd name="connsiteY2" fmla="*/ 95250 h 155575"/>
              <a:gd name="connsiteX3" fmla="*/ 746125 w 3806825"/>
              <a:gd name="connsiteY3" fmla="*/ 101600 h 155575"/>
              <a:gd name="connsiteX4" fmla="*/ 977900 w 3806825"/>
              <a:gd name="connsiteY4" fmla="*/ 133350 h 155575"/>
              <a:gd name="connsiteX5" fmla="*/ 1216025 w 3806825"/>
              <a:gd name="connsiteY5" fmla="*/ 139700 h 155575"/>
              <a:gd name="connsiteX6" fmla="*/ 1444625 w 3806825"/>
              <a:gd name="connsiteY6" fmla="*/ 155575 h 155575"/>
              <a:gd name="connsiteX7" fmla="*/ 2168525 w 3806825"/>
              <a:gd name="connsiteY7" fmla="*/ 149225 h 155575"/>
              <a:gd name="connsiteX8" fmla="*/ 2555875 w 3806825"/>
              <a:gd name="connsiteY8" fmla="*/ 142875 h 155575"/>
              <a:gd name="connsiteX9" fmla="*/ 2943225 w 3806825"/>
              <a:gd name="connsiteY9" fmla="*/ 114300 h 155575"/>
              <a:gd name="connsiteX10" fmla="*/ 3232150 w 3806825"/>
              <a:gd name="connsiteY10" fmla="*/ 92075 h 155575"/>
              <a:gd name="connsiteX11" fmla="*/ 3454400 w 3806825"/>
              <a:gd name="connsiteY11" fmla="*/ 69850 h 155575"/>
              <a:gd name="connsiteX12" fmla="*/ 3679825 w 3806825"/>
              <a:gd name="connsiteY12" fmla="*/ 34925 h 155575"/>
              <a:gd name="connsiteX13" fmla="*/ 3806825 w 3806825"/>
              <a:gd name="connsiteY13" fmla="*/ 0 h 155575"/>
              <a:gd name="connsiteX14" fmla="*/ 3797300 w 3806825"/>
              <a:gd name="connsiteY14" fmla="*/ 3175 h 155575"/>
              <a:gd name="connsiteX0" fmla="*/ 0 w 4089400"/>
              <a:gd name="connsiteY0" fmla="*/ 57150 h 155575"/>
              <a:gd name="connsiteX1" fmla="*/ 307975 w 4089400"/>
              <a:gd name="connsiteY1" fmla="*/ 66675 h 155575"/>
              <a:gd name="connsiteX2" fmla="*/ 812800 w 4089400"/>
              <a:gd name="connsiteY2" fmla="*/ 95250 h 155575"/>
              <a:gd name="connsiteX3" fmla="*/ 1028700 w 4089400"/>
              <a:gd name="connsiteY3" fmla="*/ 101600 h 155575"/>
              <a:gd name="connsiteX4" fmla="*/ 1260475 w 4089400"/>
              <a:gd name="connsiteY4" fmla="*/ 133350 h 155575"/>
              <a:gd name="connsiteX5" fmla="*/ 1498600 w 4089400"/>
              <a:gd name="connsiteY5" fmla="*/ 139700 h 155575"/>
              <a:gd name="connsiteX6" fmla="*/ 1727200 w 4089400"/>
              <a:gd name="connsiteY6" fmla="*/ 155575 h 155575"/>
              <a:gd name="connsiteX7" fmla="*/ 2451100 w 4089400"/>
              <a:gd name="connsiteY7" fmla="*/ 149225 h 155575"/>
              <a:gd name="connsiteX8" fmla="*/ 2838450 w 4089400"/>
              <a:gd name="connsiteY8" fmla="*/ 142875 h 155575"/>
              <a:gd name="connsiteX9" fmla="*/ 3225800 w 4089400"/>
              <a:gd name="connsiteY9" fmla="*/ 114300 h 155575"/>
              <a:gd name="connsiteX10" fmla="*/ 3514725 w 4089400"/>
              <a:gd name="connsiteY10" fmla="*/ 92075 h 155575"/>
              <a:gd name="connsiteX11" fmla="*/ 3736975 w 4089400"/>
              <a:gd name="connsiteY11" fmla="*/ 69850 h 155575"/>
              <a:gd name="connsiteX12" fmla="*/ 3962400 w 4089400"/>
              <a:gd name="connsiteY12" fmla="*/ 34925 h 155575"/>
              <a:gd name="connsiteX13" fmla="*/ 4089400 w 4089400"/>
              <a:gd name="connsiteY13" fmla="*/ 0 h 155575"/>
              <a:gd name="connsiteX14" fmla="*/ 4079875 w 4089400"/>
              <a:gd name="connsiteY14" fmla="*/ 3175 h 155575"/>
              <a:gd name="connsiteX0" fmla="*/ 0 w 4283075"/>
              <a:gd name="connsiteY0" fmla="*/ 98425 h 196850"/>
              <a:gd name="connsiteX1" fmla="*/ 307975 w 4283075"/>
              <a:gd name="connsiteY1" fmla="*/ 107950 h 196850"/>
              <a:gd name="connsiteX2" fmla="*/ 812800 w 4283075"/>
              <a:gd name="connsiteY2" fmla="*/ 136525 h 196850"/>
              <a:gd name="connsiteX3" fmla="*/ 1028700 w 4283075"/>
              <a:gd name="connsiteY3" fmla="*/ 142875 h 196850"/>
              <a:gd name="connsiteX4" fmla="*/ 1260475 w 4283075"/>
              <a:gd name="connsiteY4" fmla="*/ 174625 h 196850"/>
              <a:gd name="connsiteX5" fmla="*/ 1498600 w 4283075"/>
              <a:gd name="connsiteY5" fmla="*/ 180975 h 196850"/>
              <a:gd name="connsiteX6" fmla="*/ 1727200 w 4283075"/>
              <a:gd name="connsiteY6" fmla="*/ 196850 h 196850"/>
              <a:gd name="connsiteX7" fmla="*/ 2451100 w 4283075"/>
              <a:gd name="connsiteY7" fmla="*/ 190500 h 196850"/>
              <a:gd name="connsiteX8" fmla="*/ 2838450 w 4283075"/>
              <a:gd name="connsiteY8" fmla="*/ 184150 h 196850"/>
              <a:gd name="connsiteX9" fmla="*/ 3225800 w 4283075"/>
              <a:gd name="connsiteY9" fmla="*/ 155575 h 196850"/>
              <a:gd name="connsiteX10" fmla="*/ 3514725 w 4283075"/>
              <a:gd name="connsiteY10" fmla="*/ 133350 h 196850"/>
              <a:gd name="connsiteX11" fmla="*/ 3736975 w 4283075"/>
              <a:gd name="connsiteY11" fmla="*/ 111125 h 196850"/>
              <a:gd name="connsiteX12" fmla="*/ 3962400 w 4283075"/>
              <a:gd name="connsiteY12" fmla="*/ 76200 h 196850"/>
              <a:gd name="connsiteX13" fmla="*/ 4089400 w 4283075"/>
              <a:gd name="connsiteY13" fmla="*/ 41275 h 196850"/>
              <a:gd name="connsiteX14" fmla="*/ 4283075 w 4283075"/>
              <a:gd name="connsiteY14" fmla="*/ 0 h 1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83075" h="196850">
                <a:moveTo>
                  <a:pt x="0" y="98425"/>
                </a:moveTo>
                <a:lnTo>
                  <a:pt x="307975" y="107950"/>
                </a:lnTo>
                <a:lnTo>
                  <a:pt x="812800" y="136525"/>
                </a:lnTo>
                <a:lnTo>
                  <a:pt x="1028700" y="142875"/>
                </a:lnTo>
                <a:lnTo>
                  <a:pt x="1260475" y="174625"/>
                </a:lnTo>
                <a:lnTo>
                  <a:pt x="1498600" y="180975"/>
                </a:lnTo>
                <a:lnTo>
                  <a:pt x="1727200" y="196850"/>
                </a:lnTo>
                <a:lnTo>
                  <a:pt x="2451100" y="190500"/>
                </a:lnTo>
                <a:lnTo>
                  <a:pt x="2838450" y="184150"/>
                </a:lnTo>
                <a:lnTo>
                  <a:pt x="3225800" y="155575"/>
                </a:lnTo>
                <a:lnTo>
                  <a:pt x="3514725" y="133350"/>
                </a:lnTo>
                <a:lnTo>
                  <a:pt x="3736975" y="111125"/>
                </a:lnTo>
                <a:lnTo>
                  <a:pt x="3962400" y="76200"/>
                </a:lnTo>
                <a:lnTo>
                  <a:pt x="4089400" y="41275"/>
                </a:lnTo>
                <a:lnTo>
                  <a:pt x="4283075" y="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21" name="図 220">
            <a:extLst>
              <a:ext uri="{FF2B5EF4-FFF2-40B4-BE49-F238E27FC236}">
                <a16:creationId xmlns:a16="http://schemas.microsoft.com/office/drawing/2014/main" id="{CF8B39BD-218D-2203-9B79-14BE878112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4234" y="1837308"/>
            <a:ext cx="385228" cy="629387"/>
          </a:xfrm>
          <a:prstGeom prst="rect">
            <a:avLst/>
          </a:prstGeom>
        </p:spPr>
      </p:pic>
      <p:sp>
        <p:nvSpPr>
          <p:cNvPr id="222" name="正方形/長方形 221">
            <a:extLst>
              <a:ext uri="{FF2B5EF4-FFF2-40B4-BE49-F238E27FC236}">
                <a16:creationId xmlns:a16="http://schemas.microsoft.com/office/drawing/2014/main" id="{A2A5B9DC-AB38-6E73-0B9C-2E1FC3D7BAAA}"/>
              </a:ext>
            </a:extLst>
          </p:cNvPr>
          <p:cNvSpPr/>
          <p:nvPr/>
        </p:nvSpPr>
        <p:spPr>
          <a:xfrm>
            <a:off x="168656" y="6273290"/>
            <a:ext cx="1080000" cy="167197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>
                <a:solidFill>
                  <a:schemeClr val="tx1"/>
                </a:solidFill>
              </a:rPr>
              <a:t>30m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CF2C8E9F-4E92-6D69-C012-361700D2D5A6}"/>
              </a:ext>
            </a:extLst>
          </p:cNvPr>
          <p:cNvSpPr txBox="1"/>
          <p:nvPr/>
        </p:nvSpPr>
        <p:spPr>
          <a:xfrm>
            <a:off x="5506720" y="6221966"/>
            <a:ext cx="619760" cy="262943"/>
          </a:xfrm>
          <a:prstGeom prst="rect">
            <a:avLst/>
          </a:prstGeom>
          <a:solidFill>
            <a:schemeClr val="bg1"/>
          </a:solidFill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225" name="正方形/長方形 224">
            <a:extLst>
              <a:ext uri="{FF2B5EF4-FFF2-40B4-BE49-F238E27FC236}">
                <a16:creationId xmlns:a16="http://schemas.microsoft.com/office/drawing/2014/main" id="{0A4909BF-08CA-733D-06D5-864EFF18CD73}"/>
              </a:ext>
            </a:extLst>
          </p:cNvPr>
          <p:cNvSpPr/>
          <p:nvPr/>
        </p:nvSpPr>
        <p:spPr>
          <a:xfrm>
            <a:off x="3010694" y="7420396"/>
            <a:ext cx="561181" cy="62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987E97AB-B173-581C-63E2-770E4EDB5FEC}"/>
              </a:ext>
            </a:extLst>
          </p:cNvPr>
          <p:cNvCxnSpPr>
            <a:cxnSpLocks/>
          </p:cNvCxnSpPr>
          <p:nvPr/>
        </p:nvCxnSpPr>
        <p:spPr>
          <a:xfrm flipH="1" flipV="1">
            <a:off x="1154169" y="7192126"/>
            <a:ext cx="1855384" cy="2278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直線コネクタ 228">
            <a:extLst>
              <a:ext uri="{FF2B5EF4-FFF2-40B4-BE49-F238E27FC236}">
                <a16:creationId xmlns:a16="http://schemas.microsoft.com/office/drawing/2014/main" id="{4B91AA6D-8B24-651A-63C9-814B794B6797}"/>
              </a:ext>
            </a:extLst>
          </p:cNvPr>
          <p:cNvCxnSpPr>
            <a:cxnSpLocks/>
          </p:cNvCxnSpPr>
          <p:nvPr/>
        </p:nvCxnSpPr>
        <p:spPr>
          <a:xfrm flipH="1">
            <a:off x="3569974" y="6962680"/>
            <a:ext cx="1860441" cy="4638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" name="正方形/長方形 234">
            <a:extLst>
              <a:ext uri="{FF2B5EF4-FFF2-40B4-BE49-F238E27FC236}">
                <a16:creationId xmlns:a16="http://schemas.microsoft.com/office/drawing/2014/main" id="{9DFC2CF6-9956-13E6-B6F5-33AE08C30755}"/>
              </a:ext>
            </a:extLst>
          </p:cNvPr>
          <p:cNvSpPr/>
          <p:nvPr/>
        </p:nvSpPr>
        <p:spPr>
          <a:xfrm>
            <a:off x="2129631" y="180588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6" name="正方形/長方形 235">
            <a:extLst>
              <a:ext uri="{FF2B5EF4-FFF2-40B4-BE49-F238E27FC236}">
                <a16:creationId xmlns:a16="http://schemas.microsoft.com/office/drawing/2014/main" id="{32D61A13-EFDD-C286-C6BC-DB27AAE72D2C}"/>
              </a:ext>
            </a:extLst>
          </p:cNvPr>
          <p:cNvSpPr/>
          <p:nvPr/>
        </p:nvSpPr>
        <p:spPr>
          <a:xfrm>
            <a:off x="5084147" y="3379590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7" name="正方形/長方形 236">
            <a:extLst>
              <a:ext uri="{FF2B5EF4-FFF2-40B4-BE49-F238E27FC236}">
                <a16:creationId xmlns:a16="http://schemas.microsoft.com/office/drawing/2014/main" id="{A13FB350-A93C-4912-E13C-1D11B8BF80F5}"/>
              </a:ext>
            </a:extLst>
          </p:cNvPr>
          <p:cNvSpPr/>
          <p:nvPr/>
        </p:nvSpPr>
        <p:spPr>
          <a:xfrm>
            <a:off x="3614734" y="6297614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AB0462A7-1B7A-8A58-C4E2-941FF6AEF783}"/>
              </a:ext>
            </a:extLst>
          </p:cNvPr>
          <p:cNvSpPr/>
          <p:nvPr/>
        </p:nvSpPr>
        <p:spPr>
          <a:xfrm>
            <a:off x="998288" y="4751301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39" name="正方形/長方形 238">
            <a:extLst>
              <a:ext uri="{FF2B5EF4-FFF2-40B4-BE49-F238E27FC236}">
                <a16:creationId xmlns:a16="http://schemas.microsoft.com/office/drawing/2014/main" id="{376F554A-8C6C-BD76-D73E-50270833678D}"/>
              </a:ext>
            </a:extLst>
          </p:cNvPr>
          <p:cNvSpPr/>
          <p:nvPr/>
        </p:nvSpPr>
        <p:spPr>
          <a:xfrm>
            <a:off x="1524000" y="7281861"/>
            <a:ext cx="45719" cy="7143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61C7CD0E-392D-B9F2-4AA6-4C5E3FCA5FD0}"/>
              </a:ext>
            </a:extLst>
          </p:cNvPr>
          <p:cNvSpPr txBox="1"/>
          <p:nvPr/>
        </p:nvSpPr>
        <p:spPr>
          <a:xfrm>
            <a:off x="182631" y="6598432"/>
            <a:ext cx="2834889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36000" rtlCol="0">
            <a:spAutoFit/>
          </a:bodyPr>
          <a:lstStyle/>
          <a:p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勾配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の上に出る障害物はない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1" name="テキスト ボックス 240">
            <a:extLst>
              <a:ext uri="{FF2B5EF4-FFF2-40B4-BE49-F238E27FC236}">
                <a16:creationId xmlns:a16="http://schemas.microsoft.com/office/drawing/2014/main" id="{F78F6C25-BC8F-DEFE-58F8-A56DC1349B28}"/>
              </a:ext>
            </a:extLst>
          </p:cNvPr>
          <p:cNvSpPr txBox="1"/>
          <p:nvPr/>
        </p:nvSpPr>
        <p:spPr>
          <a:xfrm rot="21119361">
            <a:off x="3850112" y="7105533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1/4</a:t>
            </a:r>
            <a:r>
              <a:rPr kumimoji="1" lang="ja-JP" altLang="en-US" sz="900" dirty="0"/>
              <a:t>傾斜</a:t>
            </a:r>
          </a:p>
        </p:txBody>
      </p:sp>
      <p:sp>
        <p:nvSpPr>
          <p:cNvPr id="242" name="テキスト ボックス 241">
            <a:extLst>
              <a:ext uri="{FF2B5EF4-FFF2-40B4-BE49-F238E27FC236}">
                <a16:creationId xmlns:a16="http://schemas.microsoft.com/office/drawing/2014/main" id="{23CD5F6B-9BEB-C756-0265-3D060F95A312}"/>
              </a:ext>
            </a:extLst>
          </p:cNvPr>
          <p:cNvSpPr txBox="1"/>
          <p:nvPr/>
        </p:nvSpPr>
        <p:spPr>
          <a:xfrm rot="414235">
            <a:off x="1711750" y="7162683"/>
            <a:ext cx="91440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900" dirty="0"/>
              <a:t>1/8</a:t>
            </a:r>
            <a:r>
              <a:rPr kumimoji="1" lang="ja-JP" altLang="en-US" sz="900" dirty="0"/>
              <a:t>傾斜</a:t>
            </a:r>
          </a:p>
        </p:txBody>
      </p:sp>
      <p:cxnSp>
        <p:nvCxnSpPr>
          <p:cNvPr id="246" name="直線矢印コネクタ 245">
            <a:extLst>
              <a:ext uri="{FF2B5EF4-FFF2-40B4-BE49-F238E27FC236}">
                <a16:creationId xmlns:a16="http://schemas.microsoft.com/office/drawing/2014/main" id="{FDA262CC-E12E-39A5-FD01-D835BA81B54A}"/>
              </a:ext>
            </a:extLst>
          </p:cNvPr>
          <p:cNvCxnSpPr>
            <a:cxnSpLocks/>
          </p:cNvCxnSpPr>
          <p:nvPr/>
        </p:nvCxnSpPr>
        <p:spPr>
          <a:xfrm flipH="1">
            <a:off x="3009900" y="7542001"/>
            <a:ext cx="55880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直線コネクタ 246">
            <a:extLst>
              <a:ext uri="{FF2B5EF4-FFF2-40B4-BE49-F238E27FC236}">
                <a16:creationId xmlns:a16="http://schemas.microsoft.com/office/drawing/2014/main" id="{81AC1C8A-F9F0-B69F-FFEC-2D1BD822DEDB}"/>
              </a:ext>
            </a:extLst>
          </p:cNvPr>
          <p:cNvCxnSpPr/>
          <p:nvPr/>
        </p:nvCxnSpPr>
        <p:spPr>
          <a:xfrm>
            <a:off x="3572072" y="7386473"/>
            <a:ext cx="0" cy="256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直線コネクタ 248">
            <a:extLst>
              <a:ext uri="{FF2B5EF4-FFF2-40B4-BE49-F238E27FC236}">
                <a16:creationId xmlns:a16="http://schemas.microsoft.com/office/drawing/2014/main" id="{7D00DB61-B5B4-3189-1696-068E2F0CEB16}"/>
              </a:ext>
            </a:extLst>
          </p:cNvPr>
          <p:cNvCxnSpPr/>
          <p:nvPr/>
        </p:nvCxnSpPr>
        <p:spPr>
          <a:xfrm>
            <a:off x="3010097" y="7386473"/>
            <a:ext cx="0" cy="256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テキスト ボックス 252">
            <a:extLst>
              <a:ext uri="{FF2B5EF4-FFF2-40B4-BE49-F238E27FC236}">
                <a16:creationId xmlns:a16="http://schemas.microsoft.com/office/drawing/2014/main" id="{3731674B-77FD-D942-8E02-0334D98FA5B8}"/>
              </a:ext>
            </a:extLst>
          </p:cNvPr>
          <p:cNvSpPr txBox="1"/>
          <p:nvPr/>
        </p:nvSpPr>
        <p:spPr>
          <a:xfrm>
            <a:off x="3217496" y="7574822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</a:p>
        </p:txBody>
      </p:sp>
      <p:cxnSp>
        <p:nvCxnSpPr>
          <p:cNvPr id="254" name="直線矢印コネクタ 253">
            <a:extLst>
              <a:ext uri="{FF2B5EF4-FFF2-40B4-BE49-F238E27FC236}">
                <a16:creationId xmlns:a16="http://schemas.microsoft.com/office/drawing/2014/main" id="{ADAF7D3C-8954-AFB7-7738-08A9D4BC6EB5}"/>
              </a:ext>
            </a:extLst>
          </p:cNvPr>
          <p:cNvCxnSpPr>
            <a:cxnSpLocks/>
          </p:cNvCxnSpPr>
          <p:nvPr/>
        </p:nvCxnSpPr>
        <p:spPr>
          <a:xfrm flipH="1">
            <a:off x="1568450" y="7542001"/>
            <a:ext cx="144462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直線コネクタ 254">
            <a:extLst>
              <a:ext uri="{FF2B5EF4-FFF2-40B4-BE49-F238E27FC236}">
                <a16:creationId xmlns:a16="http://schemas.microsoft.com/office/drawing/2014/main" id="{019CEB3E-0A16-EA7F-2427-1730DD971376}"/>
              </a:ext>
            </a:extLst>
          </p:cNvPr>
          <p:cNvCxnSpPr>
            <a:cxnSpLocks/>
          </p:cNvCxnSpPr>
          <p:nvPr/>
        </p:nvCxnSpPr>
        <p:spPr>
          <a:xfrm>
            <a:off x="1567060" y="7361076"/>
            <a:ext cx="0" cy="2827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テキスト ボックス 257">
            <a:extLst>
              <a:ext uri="{FF2B5EF4-FFF2-40B4-BE49-F238E27FC236}">
                <a16:creationId xmlns:a16="http://schemas.microsoft.com/office/drawing/2014/main" id="{E9BA133D-9285-027C-5263-F7C351D31ED2}"/>
              </a:ext>
            </a:extLst>
          </p:cNvPr>
          <p:cNvSpPr txBox="1"/>
          <p:nvPr/>
        </p:nvSpPr>
        <p:spPr>
          <a:xfrm>
            <a:off x="2258646" y="7574822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51</a:t>
            </a:r>
          </a:p>
        </p:txBody>
      </p:sp>
      <p:sp>
        <p:nvSpPr>
          <p:cNvPr id="259" name="テキスト ボックス 258">
            <a:extLst>
              <a:ext uri="{FF2B5EF4-FFF2-40B4-BE49-F238E27FC236}">
                <a16:creationId xmlns:a16="http://schemas.microsoft.com/office/drawing/2014/main" id="{F5E86B94-7824-C01F-B943-B9A31C97FA63}"/>
              </a:ext>
            </a:extLst>
          </p:cNvPr>
          <p:cNvSpPr txBox="1"/>
          <p:nvPr/>
        </p:nvSpPr>
        <p:spPr>
          <a:xfrm>
            <a:off x="1044118" y="6867570"/>
            <a:ext cx="32240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 dirty="0">
                <a:latin typeface="+mn-ea"/>
              </a:rPr>
              <a:t>看板</a:t>
            </a:r>
            <a:r>
              <a:rPr kumimoji="1" lang="en-US" altLang="ja-JP" sz="700" dirty="0">
                <a:latin typeface="+mn-ea"/>
              </a:rPr>
              <a:t>:</a:t>
            </a:r>
            <a:br>
              <a:rPr kumimoji="1" lang="en-US" altLang="ja-JP" sz="700">
                <a:latin typeface="+mn-ea"/>
              </a:rPr>
            </a:br>
            <a:r>
              <a:rPr kumimoji="1" lang="en-US" altLang="ja-JP" sz="700">
                <a:latin typeface="+mn-ea"/>
              </a:rPr>
              <a:t>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260" name="直線矢印コネクタ 259">
            <a:extLst>
              <a:ext uri="{FF2B5EF4-FFF2-40B4-BE49-F238E27FC236}">
                <a16:creationId xmlns:a16="http://schemas.microsoft.com/office/drawing/2014/main" id="{9DCF56A9-A552-5996-0F1A-AF0211F09990}"/>
              </a:ext>
            </a:extLst>
          </p:cNvPr>
          <p:cNvCxnSpPr>
            <a:cxnSpLocks/>
          </p:cNvCxnSpPr>
          <p:nvPr/>
        </p:nvCxnSpPr>
        <p:spPr>
          <a:xfrm>
            <a:off x="1254125" y="7053261"/>
            <a:ext cx="276225" cy="23177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5" name="正方形/長方形 264">
            <a:extLst>
              <a:ext uri="{FF2B5EF4-FFF2-40B4-BE49-F238E27FC236}">
                <a16:creationId xmlns:a16="http://schemas.microsoft.com/office/drawing/2014/main" id="{40C86D02-6E93-44E7-9B71-0D732C4927C0}"/>
              </a:ext>
            </a:extLst>
          </p:cNvPr>
          <p:cNvSpPr/>
          <p:nvPr/>
        </p:nvSpPr>
        <p:spPr>
          <a:xfrm>
            <a:off x="1364457" y="7334670"/>
            <a:ext cx="142874" cy="457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6" name="テキスト ボックス 265">
            <a:extLst>
              <a:ext uri="{FF2B5EF4-FFF2-40B4-BE49-F238E27FC236}">
                <a16:creationId xmlns:a16="http://schemas.microsoft.com/office/drawing/2014/main" id="{CE0FB3AE-5E26-A555-6168-A56F1881F568}"/>
              </a:ext>
            </a:extLst>
          </p:cNvPr>
          <p:cNvSpPr txBox="1"/>
          <p:nvPr/>
        </p:nvSpPr>
        <p:spPr>
          <a:xfrm>
            <a:off x="1342093" y="7387956"/>
            <a:ext cx="1803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道路</a:t>
            </a:r>
          </a:p>
        </p:txBody>
      </p:sp>
      <p:sp>
        <p:nvSpPr>
          <p:cNvPr id="267" name="正方形/長方形 266">
            <a:extLst>
              <a:ext uri="{FF2B5EF4-FFF2-40B4-BE49-F238E27FC236}">
                <a16:creationId xmlns:a16="http://schemas.microsoft.com/office/drawing/2014/main" id="{A1ED7AAB-4986-9F3C-4295-D21499938AEB}"/>
              </a:ext>
            </a:extLst>
          </p:cNvPr>
          <p:cNvSpPr/>
          <p:nvPr/>
        </p:nvSpPr>
        <p:spPr>
          <a:xfrm>
            <a:off x="533397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8" name="正方形/長方形 267">
            <a:extLst>
              <a:ext uri="{FF2B5EF4-FFF2-40B4-BE49-F238E27FC236}">
                <a16:creationId xmlns:a16="http://schemas.microsoft.com/office/drawing/2014/main" id="{19C91FF3-E807-4367-A148-7D05670C54B8}"/>
              </a:ext>
            </a:extLst>
          </p:cNvPr>
          <p:cNvSpPr/>
          <p:nvPr/>
        </p:nvSpPr>
        <p:spPr>
          <a:xfrm>
            <a:off x="5738809" y="723582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C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69" name="テキスト ボックス 268">
            <a:extLst>
              <a:ext uri="{FF2B5EF4-FFF2-40B4-BE49-F238E27FC236}">
                <a16:creationId xmlns:a16="http://schemas.microsoft.com/office/drawing/2014/main" id="{43A8BF5C-0AEB-A64F-A860-6901DFE01C90}"/>
              </a:ext>
            </a:extLst>
          </p:cNvPr>
          <p:cNvSpPr txBox="1"/>
          <p:nvPr/>
        </p:nvSpPr>
        <p:spPr>
          <a:xfrm>
            <a:off x="61253" y="7813570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pic>
        <p:nvPicPr>
          <p:cNvPr id="273" name="図 272">
            <a:extLst>
              <a:ext uri="{FF2B5EF4-FFF2-40B4-BE49-F238E27FC236}">
                <a16:creationId xmlns:a16="http://schemas.microsoft.com/office/drawing/2014/main" id="{AD645852-F7CF-11FC-0158-57E7DE19A1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246" y="8172410"/>
            <a:ext cx="3946934" cy="1336337"/>
          </a:xfrm>
          <a:prstGeom prst="rect">
            <a:avLst/>
          </a:prstGeom>
        </p:spPr>
      </p:pic>
      <p:sp>
        <p:nvSpPr>
          <p:cNvPr id="272" name="フリーフォーム: 図形 271">
            <a:extLst>
              <a:ext uri="{FF2B5EF4-FFF2-40B4-BE49-F238E27FC236}">
                <a16:creationId xmlns:a16="http://schemas.microsoft.com/office/drawing/2014/main" id="{286A56C0-1398-AEE4-A55C-E6997A5BF194}"/>
              </a:ext>
            </a:extLst>
          </p:cNvPr>
          <p:cNvSpPr/>
          <p:nvPr/>
        </p:nvSpPr>
        <p:spPr>
          <a:xfrm>
            <a:off x="1313815" y="9098915"/>
            <a:ext cx="3919461" cy="238725"/>
          </a:xfrm>
          <a:custGeom>
            <a:avLst/>
            <a:gdLst>
              <a:gd name="connsiteX0" fmla="*/ 0 w 3810000"/>
              <a:gd name="connsiteY0" fmla="*/ 234950 h 234950"/>
              <a:gd name="connsiteX1" fmla="*/ 3810000 w 3810000"/>
              <a:gd name="connsiteY1" fmla="*/ 0 h 234950"/>
              <a:gd name="connsiteX2" fmla="*/ 3810000 w 3810000"/>
              <a:gd name="connsiteY2" fmla="*/ 0 h 234950"/>
              <a:gd name="connsiteX0" fmla="*/ 0 w 3810000"/>
              <a:gd name="connsiteY0" fmla="*/ 234950 h 234950"/>
              <a:gd name="connsiteX1" fmla="*/ 377825 w 3810000"/>
              <a:gd name="connsiteY1" fmla="*/ 212725 h 234950"/>
              <a:gd name="connsiteX2" fmla="*/ 3810000 w 3810000"/>
              <a:gd name="connsiteY2" fmla="*/ 0 h 234950"/>
              <a:gd name="connsiteX3" fmla="*/ 3810000 w 3810000"/>
              <a:gd name="connsiteY3" fmla="*/ 0 h 234950"/>
              <a:gd name="connsiteX0" fmla="*/ 0 w 3432175"/>
              <a:gd name="connsiteY0" fmla="*/ 212725 h 212725"/>
              <a:gd name="connsiteX1" fmla="*/ 3432175 w 3432175"/>
              <a:gd name="connsiteY1" fmla="*/ 0 h 212725"/>
              <a:gd name="connsiteX2" fmla="*/ 3432175 w 3432175"/>
              <a:gd name="connsiteY2" fmla="*/ 0 h 212725"/>
              <a:gd name="connsiteX0" fmla="*/ 0 w 3432175"/>
              <a:gd name="connsiteY0" fmla="*/ 212725 h 212725"/>
              <a:gd name="connsiteX1" fmla="*/ 2867025 w 3432175"/>
              <a:gd name="connsiteY1" fmla="*/ 38101 h 212725"/>
              <a:gd name="connsiteX2" fmla="*/ 3432175 w 3432175"/>
              <a:gd name="connsiteY2" fmla="*/ 0 h 212725"/>
              <a:gd name="connsiteX3" fmla="*/ 3432175 w 3432175"/>
              <a:gd name="connsiteY3" fmla="*/ 0 h 212725"/>
              <a:gd name="connsiteX0" fmla="*/ 0 w 3432175"/>
              <a:gd name="connsiteY0" fmla="*/ 212725 h 212725"/>
              <a:gd name="connsiteX1" fmla="*/ 2867025 w 3432175"/>
              <a:gd name="connsiteY1" fmla="*/ 38101 h 212725"/>
              <a:gd name="connsiteX2" fmla="*/ 3432175 w 3432175"/>
              <a:gd name="connsiteY2" fmla="*/ 0 h 212725"/>
              <a:gd name="connsiteX0" fmla="*/ 0 w 2867025"/>
              <a:gd name="connsiteY0" fmla="*/ 174624 h 174624"/>
              <a:gd name="connsiteX1" fmla="*/ 2867025 w 2867025"/>
              <a:gd name="connsiteY1" fmla="*/ 0 h 174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7025" h="174624">
                <a:moveTo>
                  <a:pt x="0" y="174624"/>
                </a:moveTo>
                <a:lnTo>
                  <a:pt x="2867025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正方形/長方形 273">
            <a:extLst>
              <a:ext uri="{FF2B5EF4-FFF2-40B4-BE49-F238E27FC236}">
                <a16:creationId xmlns:a16="http://schemas.microsoft.com/office/drawing/2014/main" id="{6A269873-F36B-8E8A-4C2F-F8B4529B4EA3}"/>
              </a:ext>
            </a:extLst>
          </p:cNvPr>
          <p:cNvSpPr/>
          <p:nvPr/>
        </p:nvSpPr>
        <p:spPr>
          <a:xfrm>
            <a:off x="533397" y="859980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5" name="正方形/長方形 274">
            <a:extLst>
              <a:ext uri="{FF2B5EF4-FFF2-40B4-BE49-F238E27FC236}">
                <a16:creationId xmlns:a16="http://schemas.microsoft.com/office/drawing/2014/main" id="{C9C97823-1043-FD6D-E283-EFD0F9C1A9A5}"/>
              </a:ext>
            </a:extLst>
          </p:cNvPr>
          <p:cNvSpPr/>
          <p:nvPr/>
        </p:nvSpPr>
        <p:spPr>
          <a:xfrm>
            <a:off x="5738809" y="8599807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B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76" name="テキスト ボックス 275">
            <a:extLst>
              <a:ext uri="{FF2B5EF4-FFF2-40B4-BE49-F238E27FC236}">
                <a16:creationId xmlns:a16="http://schemas.microsoft.com/office/drawing/2014/main" id="{26CEDB61-0DA4-1761-8E9B-136683E40D46}"/>
              </a:ext>
            </a:extLst>
          </p:cNvPr>
          <p:cNvSpPr txBox="1"/>
          <p:nvPr/>
        </p:nvSpPr>
        <p:spPr>
          <a:xfrm>
            <a:off x="61253" y="9506162"/>
            <a:ext cx="9637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目盛</a:t>
            </a:r>
            <a:r>
              <a:rPr kumimoji="1" lang="en-US" altLang="ja-JP" sz="1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=10m</a:t>
            </a:r>
          </a:p>
        </p:txBody>
      </p:sp>
      <p:sp>
        <p:nvSpPr>
          <p:cNvPr id="277" name="正方形/長方形 276">
            <a:extLst>
              <a:ext uri="{FF2B5EF4-FFF2-40B4-BE49-F238E27FC236}">
                <a16:creationId xmlns:a16="http://schemas.microsoft.com/office/drawing/2014/main" id="{160F8CCF-72DB-AB6A-1398-4BE320530C32}"/>
              </a:ext>
            </a:extLst>
          </p:cNvPr>
          <p:cNvSpPr/>
          <p:nvPr/>
        </p:nvSpPr>
        <p:spPr>
          <a:xfrm>
            <a:off x="3150394" y="9180457"/>
            <a:ext cx="520065" cy="626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78" name="直線コネクタ 277">
            <a:extLst>
              <a:ext uri="{FF2B5EF4-FFF2-40B4-BE49-F238E27FC236}">
                <a16:creationId xmlns:a16="http://schemas.microsoft.com/office/drawing/2014/main" id="{59166F91-FF63-9308-F431-898DC720953C}"/>
              </a:ext>
            </a:extLst>
          </p:cNvPr>
          <p:cNvCxnSpPr/>
          <p:nvPr/>
        </p:nvCxnSpPr>
        <p:spPr>
          <a:xfrm>
            <a:off x="3667322" y="9126373"/>
            <a:ext cx="0" cy="256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直線コネクタ 278">
            <a:extLst>
              <a:ext uri="{FF2B5EF4-FFF2-40B4-BE49-F238E27FC236}">
                <a16:creationId xmlns:a16="http://schemas.microsoft.com/office/drawing/2014/main" id="{AD7FEF0D-248B-7494-5344-FF7B9AE1D016}"/>
              </a:ext>
            </a:extLst>
          </p:cNvPr>
          <p:cNvCxnSpPr/>
          <p:nvPr/>
        </p:nvCxnSpPr>
        <p:spPr>
          <a:xfrm>
            <a:off x="3146622" y="9126373"/>
            <a:ext cx="0" cy="256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0" name="直線矢印コネクタ 279">
            <a:extLst>
              <a:ext uri="{FF2B5EF4-FFF2-40B4-BE49-F238E27FC236}">
                <a16:creationId xmlns:a16="http://schemas.microsoft.com/office/drawing/2014/main" id="{A1C4583A-44AA-FC64-8DC9-F48C7300A3EA}"/>
              </a:ext>
            </a:extLst>
          </p:cNvPr>
          <p:cNvCxnSpPr>
            <a:cxnSpLocks/>
          </p:cNvCxnSpPr>
          <p:nvPr/>
        </p:nvCxnSpPr>
        <p:spPr>
          <a:xfrm flipH="1">
            <a:off x="3143250" y="9323176"/>
            <a:ext cx="52705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2" name="テキスト ボックス 281">
            <a:extLst>
              <a:ext uri="{FF2B5EF4-FFF2-40B4-BE49-F238E27FC236}">
                <a16:creationId xmlns:a16="http://schemas.microsoft.com/office/drawing/2014/main" id="{2E5CE4D2-8D58-6446-CC98-6203BF3EC1FE}"/>
              </a:ext>
            </a:extLst>
          </p:cNvPr>
          <p:cNvSpPr txBox="1"/>
          <p:nvPr/>
        </p:nvSpPr>
        <p:spPr>
          <a:xfrm>
            <a:off x="3342909" y="9358378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</a:p>
        </p:txBody>
      </p:sp>
      <p:cxnSp>
        <p:nvCxnSpPr>
          <p:cNvPr id="322" name="直線コネクタ 321">
            <a:extLst>
              <a:ext uri="{FF2B5EF4-FFF2-40B4-BE49-F238E27FC236}">
                <a16:creationId xmlns:a16="http://schemas.microsoft.com/office/drawing/2014/main" id="{93A67E86-BCA0-2ABB-4B9F-DA9A58B2DC18}"/>
              </a:ext>
            </a:extLst>
          </p:cNvPr>
          <p:cNvCxnSpPr/>
          <p:nvPr/>
        </p:nvCxnSpPr>
        <p:spPr>
          <a:xfrm>
            <a:off x="2882352" y="9095842"/>
            <a:ext cx="261746" cy="130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A5D11531-C95B-429D-CB4F-4CFA67FC3DD2}"/>
              </a:ext>
            </a:extLst>
          </p:cNvPr>
          <p:cNvCxnSpPr/>
          <p:nvPr/>
        </p:nvCxnSpPr>
        <p:spPr>
          <a:xfrm>
            <a:off x="2882352" y="8965797"/>
            <a:ext cx="0" cy="1308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4F201D71-58C3-BDFF-640A-F33BDFAC4BC0}"/>
              </a:ext>
            </a:extLst>
          </p:cNvPr>
          <p:cNvCxnSpPr/>
          <p:nvPr/>
        </p:nvCxnSpPr>
        <p:spPr>
          <a:xfrm>
            <a:off x="1966242" y="8051795"/>
            <a:ext cx="916110" cy="9161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直線コネクタ 324">
            <a:extLst>
              <a:ext uri="{FF2B5EF4-FFF2-40B4-BE49-F238E27FC236}">
                <a16:creationId xmlns:a16="http://schemas.microsoft.com/office/drawing/2014/main" id="{76E7FD85-B362-0760-2397-10E9693F6CF3}"/>
              </a:ext>
            </a:extLst>
          </p:cNvPr>
          <p:cNvCxnSpPr>
            <a:cxnSpLocks/>
          </p:cNvCxnSpPr>
          <p:nvPr/>
        </p:nvCxnSpPr>
        <p:spPr>
          <a:xfrm>
            <a:off x="3146175" y="9173714"/>
            <a:ext cx="0" cy="425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直線コネクタ 325">
            <a:extLst>
              <a:ext uri="{FF2B5EF4-FFF2-40B4-BE49-F238E27FC236}">
                <a16:creationId xmlns:a16="http://schemas.microsoft.com/office/drawing/2014/main" id="{656A7993-767E-FBBD-9A5A-48AB96576619}"/>
              </a:ext>
            </a:extLst>
          </p:cNvPr>
          <p:cNvCxnSpPr/>
          <p:nvPr/>
        </p:nvCxnSpPr>
        <p:spPr>
          <a:xfrm>
            <a:off x="2882986" y="9095842"/>
            <a:ext cx="0" cy="18322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直線矢印コネクタ 326">
            <a:extLst>
              <a:ext uri="{FF2B5EF4-FFF2-40B4-BE49-F238E27FC236}">
                <a16:creationId xmlns:a16="http://schemas.microsoft.com/office/drawing/2014/main" id="{7E845AEB-565B-D316-928B-7EFF68E169DB}"/>
              </a:ext>
            </a:extLst>
          </p:cNvPr>
          <p:cNvCxnSpPr/>
          <p:nvPr/>
        </p:nvCxnSpPr>
        <p:spPr>
          <a:xfrm>
            <a:off x="2834620" y="8962158"/>
            <a:ext cx="0" cy="130873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直線コネクタ 327">
            <a:extLst>
              <a:ext uri="{FF2B5EF4-FFF2-40B4-BE49-F238E27FC236}">
                <a16:creationId xmlns:a16="http://schemas.microsoft.com/office/drawing/2014/main" id="{DC8821CD-4F83-6C02-DD1F-6AD2011B4705}"/>
              </a:ext>
            </a:extLst>
          </p:cNvPr>
          <p:cNvCxnSpPr>
            <a:cxnSpLocks/>
          </p:cNvCxnSpPr>
          <p:nvPr/>
        </p:nvCxnSpPr>
        <p:spPr>
          <a:xfrm flipH="1">
            <a:off x="2639787" y="8967903"/>
            <a:ext cx="217712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直線矢印コネクタ 328">
            <a:extLst>
              <a:ext uri="{FF2B5EF4-FFF2-40B4-BE49-F238E27FC236}">
                <a16:creationId xmlns:a16="http://schemas.microsoft.com/office/drawing/2014/main" id="{9A012516-1864-6360-9ECB-4D8FBACB7A62}"/>
              </a:ext>
            </a:extLst>
          </p:cNvPr>
          <p:cNvCxnSpPr/>
          <p:nvPr/>
        </p:nvCxnSpPr>
        <p:spPr>
          <a:xfrm>
            <a:off x="2727542" y="8967903"/>
            <a:ext cx="0" cy="261746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0" name="テキスト ボックス 329">
            <a:extLst>
              <a:ext uri="{FF2B5EF4-FFF2-40B4-BE49-F238E27FC236}">
                <a16:creationId xmlns:a16="http://schemas.microsoft.com/office/drawing/2014/main" id="{D90888A9-A527-FCC3-875B-D6CC54140E0B}"/>
              </a:ext>
            </a:extLst>
          </p:cNvPr>
          <p:cNvSpPr txBox="1"/>
          <p:nvPr/>
        </p:nvSpPr>
        <p:spPr>
          <a:xfrm>
            <a:off x="2745699" y="8989437"/>
            <a:ext cx="641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31" name="テキスト ボックス 330">
            <a:extLst>
              <a:ext uri="{FF2B5EF4-FFF2-40B4-BE49-F238E27FC236}">
                <a16:creationId xmlns:a16="http://schemas.microsoft.com/office/drawing/2014/main" id="{895A4BE6-727E-2D63-603C-E090FA4AB835}"/>
              </a:ext>
            </a:extLst>
          </p:cNvPr>
          <p:cNvSpPr txBox="1"/>
          <p:nvPr/>
        </p:nvSpPr>
        <p:spPr>
          <a:xfrm>
            <a:off x="2594213" y="9045389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32" name="直線矢印コネクタ 331">
            <a:extLst>
              <a:ext uri="{FF2B5EF4-FFF2-40B4-BE49-F238E27FC236}">
                <a16:creationId xmlns:a16="http://schemas.microsoft.com/office/drawing/2014/main" id="{96C19793-55C1-BC92-9CC6-D617C34FF992}"/>
              </a:ext>
            </a:extLst>
          </p:cNvPr>
          <p:cNvCxnSpPr/>
          <p:nvPr/>
        </p:nvCxnSpPr>
        <p:spPr>
          <a:xfrm flipH="1">
            <a:off x="2882352" y="9280144"/>
            <a:ext cx="261746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テキスト ボックス 332">
            <a:extLst>
              <a:ext uri="{FF2B5EF4-FFF2-40B4-BE49-F238E27FC236}">
                <a16:creationId xmlns:a16="http://schemas.microsoft.com/office/drawing/2014/main" id="{4459723C-3B28-DE35-EEB2-84F0B95CAB0C}"/>
              </a:ext>
            </a:extLst>
          </p:cNvPr>
          <p:cNvSpPr txBox="1"/>
          <p:nvPr/>
        </p:nvSpPr>
        <p:spPr>
          <a:xfrm>
            <a:off x="2948373" y="9284353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34" name="直線コネクタ 333">
            <a:extLst>
              <a:ext uri="{FF2B5EF4-FFF2-40B4-BE49-F238E27FC236}">
                <a16:creationId xmlns:a16="http://schemas.microsoft.com/office/drawing/2014/main" id="{2280AF06-70EF-CA60-4F88-855865953A28}"/>
              </a:ext>
            </a:extLst>
          </p:cNvPr>
          <p:cNvCxnSpPr>
            <a:cxnSpLocks/>
          </p:cNvCxnSpPr>
          <p:nvPr/>
        </p:nvCxnSpPr>
        <p:spPr>
          <a:xfrm>
            <a:off x="1966242" y="9226715"/>
            <a:ext cx="0" cy="3578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5" name="直線矢印コネクタ 334">
            <a:extLst>
              <a:ext uri="{FF2B5EF4-FFF2-40B4-BE49-F238E27FC236}">
                <a16:creationId xmlns:a16="http://schemas.microsoft.com/office/drawing/2014/main" id="{A004779A-0A23-C979-C227-961A9E112A95}"/>
              </a:ext>
            </a:extLst>
          </p:cNvPr>
          <p:cNvCxnSpPr/>
          <p:nvPr/>
        </p:nvCxnSpPr>
        <p:spPr>
          <a:xfrm flipH="1">
            <a:off x="1966242" y="9557345"/>
            <a:ext cx="117785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6" name="テキスト ボックス 335">
            <a:extLst>
              <a:ext uri="{FF2B5EF4-FFF2-40B4-BE49-F238E27FC236}">
                <a16:creationId xmlns:a16="http://schemas.microsoft.com/office/drawing/2014/main" id="{211C1BE8-AE3E-9886-4D02-7DF35A393EC9}"/>
              </a:ext>
            </a:extLst>
          </p:cNvPr>
          <p:cNvSpPr txBox="1"/>
          <p:nvPr/>
        </p:nvSpPr>
        <p:spPr>
          <a:xfrm>
            <a:off x="2534537" y="957049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37" name="直線コネクタ 336">
            <a:extLst>
              <a:ext uri="{FF2B5EF4-FFF2-40B4-BE49-F238E27FC236}">
                <a16:creationId xmlns:a16="http://schemas.microsoft.com/office/drawing/2014/main" id="{54672340-FD31-CA1E-0776-084E812EC41B}"/>
              </a:ext>
            </a:extLst>
          </p:cNvPr>
          <p:cNvCxnSpPr/>
          <p:nvPr/>
        </p:nvCxnSpPr>
        <p:spPr>
          <a:xfrm flipH="1" flipV="1">
            <a:off x="2798093" y="9093029"/>
            <a:ext cx="7852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8" name="直線矢印コネクタ 337">
            <a:extLst>
              <a:ext uri="{FF2B5EF4-FFF2-40B4-BE49-F238E27FC236}">
                <a16:creationId xmlns:a16="http://schemas.microsoft.com/office/drawing/2014/main" id="{4DCC1F14-6F3D-EC52-492A-17A85618A9AF}"/>
              </a:ext>
            </a:extLst>
          </p:cNvPr>
          <p:cNvCxnSpPr/>
          <p:nvPr/>
        </p:nvCxnSpPr>
        <p:spPr>
          <a:xfrm flipH="1">
            <a:off x="1966242" y="8062112"/>
            <a:ext cx="0" cy="1177854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418B1040-E08B-F77C-9EA2-17266AC580F5}"/>
              </a:ext>
            </a:extLst>
          </p:cNvPr>
          <p:cNvSpPr txBox="1"/>
          <p:nvPr/>
        </p:nvSpPr>
        <p:spPr>
          <a:xfrm>
            <a:off x="2001370" y="8591569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88" name="直線矢印コネクタ 387">
            <a:extLst>
              <a:ext uri="{FF2B5EF4-FFF2-40B4-BE49-F238E27FC236}">
                <a16:creationId xmlns:a16="http://schemas.microsoft.com/office/drawing/2014/main" id="{1DD66CFF-8ECD-190A-4565-461436C4AF80}"/>
              </a:ext>
            </a:extLst>
          </p:cNvPr>
          <p:cNvCxnSpPr>
            <a:cxnSpLocks/>
          </p:cNvCxnSpPr>
          <p:nvPr/>
        </p:nvCxnSpPr>
        <p:spPr>
          <a:xfrm flipH="1">
            <a:off x="2202656" y="9395419"/>
            <a:ext cx="941441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4" name="テキスト ボックス 393">
            <a:extLst>
              <a:ext uri="{FF2B5EF4-FFF2-40B4-BE49-F238E27FC236}">
                <a16:creationId xmlns:a16="http://schemas.microsoft.com/office/drawing/2014/main" id="{677EC8A4-D5B7-1C05-77D2-FBF6BF0291EE}"/>
              </a:ext>
            </a:extLst>
          </p:cNvPr>
          <p:cNvSpPr txBox="1"/>
          <p:nvPr/>
        </p:nvSpPr>
        <p:spPr>
          <a:xfrm>
            <a:off x="2620262" y="9413333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37</a:t>
            </a:r>
          </a:p>
        </p:txBody>
      </p:sp>
      <p:cxnSp>
        <p:nvCxnSpPr>
          <p:cNvPr id="341" name="直線コネクタ 340">
            <a:extLst>
              <a:ext uri="{FF2B5EF4-FFF2-40B4-BE49-F238E27FC236}">
                <a16:creationId xmlns:a16="http://schemas.microsoft.com/office/drawing/2014/main" id="{15341CA8-59C4-57BF-9889-1041F2D3FAA7}"/>
              </a:ext>
            </a:extLst>
          </p:cNvPr>
          <p:cNvCxnSpPr/>
          <p:nvPr/>
        </p:nvCxnSpPr>
        <p:spPr>
          <a:xfrm flipH="1">
            <a:off x="3668624" y="9062876"/>
            <a:ext cx="260810" cy="130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2" name="直線コネクタ 341">
            <a:extLst>
              <a:ext uri="{FF2B5EF4-FFF2-40B4-BE49-F238E27FC236}">
                <a16:creationId xmlns:a16="http://schemas.microsoft.com/office/drawing/2014/main" id="{64DF7CD4-25CE-E081-4B67-1A656F0C23EB}"/>
              </a:ext>
            </a:extLst>
          </p:cNvPr>
          <p:cNvCxnSpPr/>
          <p:nvPr/>
        </p:nvCxnSpPr>
        <p:spPr>
          <a:xfrm flipH="1">
            <a:off x="3929434" y="8933295"/>
            <a:ext cx="0" cy="1304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3" name="直線コネクタ 342">
            <a:extLst>
              <a:ext uri="{FF2B5EF4-FFF2-40B4-BE49-F238E27FC236}">
                <a16:creationId xmlns:a16="http://schemas.microsoft.com/office/drawing/2014/main" id="{316826E3-C29B-E51C-43E5-1307FAD23C25}"/>
              </a:ext>
            </a:extLst>
          </p:cNvPr>
          <p:cNvCxnSpPr/>
          <p:nvPr/>
        </p:nvCxnSpPr>
        <p:spPr>
          <a:xfrm flipH="1">
            <a:off x="3929434" y="8022560"/>
            <a:ext cx="912835" cy="9128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4" name="直線コネクタ 343">
            <a:extLst>
              <a:ext uri="{FF2B5EF4-FFF2-40B4-BE49-F238E27FC236}">
                <a16:creationId xmlns:a16="http://schemas.microsoft.com/office/drawing/2014/main" id="{9835FB63-E6A6-49B3-26E6-670D1D11E487}"/>
              </a:ext>
            </a:extLst>
          </p:cNvPr>
          <p:cNvCxnSpPr>
            <a:cxnSpLocks/>
          </p:cNvCxnSpPr>
          <p:nvPr/>
        </p:nvCxnSpPr>
        <p:spPr>
          <a:xfrm>
            <a:off x="3666554" y="9140469"/>
            <a:ext cx="0" cy="4559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5" name="直線コネクタ 344">
            <a:extLst>
              <a:ext uri="{FF2B5EF4-FFF2-40B4-BE49-F238E27FC236}">
                <a16:creationId xmlns:a16="http://schemas.microsoft.com/office/drawing/2014/main" id="{465710F7-01FD-13F1-4F5B-AAD5831E9977}"/>
              </a:ext>
            </a:extLst>
          </p:cNvPr>
          <p:cNvCxnSpPr/>
          <p:nvPr/>
        </p:nvCxnSpPr>
        <p:spPr>
          <a:xfrm flipH="1">
            <a:off x="3928803" y="9062876"/>
            <a:ext cx="0" cy="18256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6" name="直線矢印コネクタ 345">
            <a:extLst>
              <a:ext uri="{FF2B5EF4-FFF2-40B4-BE49-F238E27FC236}">
                <a16:creationId xmlns:a16="http://schemas.microsoft.com/office/drawing/2014/main" id="{A3968AA3-E88C-6383-780F-9441DE6AAEDD}"/>
              </a:ext>
            </a:extLst>
          </p:cNvPr>
          <p:cNvCxnSpPr/>
          <p:nvPr/>
        </p:nvCxnSpPr>
        <p:spPr>
          <a:xfrm flipH="1">
            <a:off x="3972251" y="8929669"/>
            <a:ext cx="0" cy="13040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直線コネクタ 346">
            <a:extLst>
              <a:ext uri="{FF2B5EF4-FFF2-40B4-BE49-F238E27FC236}">
                <a16:creationId xmlns:a16="http://schemas.microsoft.com/office/drawing/2014/main" id="{528804A0-86C5-76BC-6452-43FC86C6E76C}"/>
              </a:ext>
            </a:extLst>
          </p:cNvPr>
          <p:cNvCxnSpPr/>
          <p:nvPr/>
        </p:nvCxnSpPr>
        <p:spPr>
          <a:xfrm flipV="1">
            <a:off x="3945816" y="8935395"/>
            <a:ext cx="13040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直線矢印コネクタ 347">
            <a:extLst>
              <a:ext uri="{FF2B5EF4-FFF2-40B4-BE49-F238E27FC236}">
                <a16:creationId xmlns:a16="http://schemas.microsoft.com/office/drawing/2014/main" id="{16D4DA99-6328-2B52-39E4-53D8A52FD784}"/>
              </a:ext>
            </a:extLst>
          </p:cNvPr>
          <p:cNvCxnSpPr/>
          <p:nvPr/>
        </p:nvCxnSpPr>
        <p:spPr>
          <a:xfrm flipH="1">
            <a:off x="4071827" y="8935395"/>
            <a:ext cx="0" cy="26081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9" name="テキスト ボックス 348">
            <a:extLst>
              <a:ext uri="{FF2B5EF4-FFF2-40B4-BE49-F238E27FC236}">
                <a16:creationId xmlns:a16="http://schemas.microsoft.com/office/drawing/2014/main" id="{5387E0D6-99D3-9E91-1C5D-4703FBF8DB49}"/>
              </a:ext>
            </a:extLst>
          </p:cNvPr>
          <p:cNvSpPr txBox="1"/>
          <p:nvPr/>
        </p:nvSpPr>
        <p:spPr>
          <a:xfrm flipH="1">
            <a:off x="3992688" y="8959337"/>
            <a:ext cx="641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5</a:t>
            </a:r>
            <a:endParaRPr kumimoji="1" lang="ja-JP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50" name="テキスト ボックス 349">
            <a:extLst>
              <a:ext uri="{FF2B5EF4-FFF2-40B4-BE49-F238E27FC236}">
                <a16:creationId xmlns:a16="http://schemas.microsoft.com/office/drawing/2014/main" id="{46F5A2DA-E291-4CD3-825D-9755B5B7E0A5}"/>
              </a:ext>
            </a:extLst>
          </p:cNvPr>
          <p:cNvSpPr txBox="1"/>
          <p:nvPr/>
        </p:nvSpPr>
        <p:spPr>
          <a:xfrm flipH="1">
            <a:off x="4071206" y="9010284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51" name="直線矢印コネクタ 350">
            <a:extLst>
              <a:ext uri="{FF2B5EF4-FFF2-40B4-BE49-F238E27FC236}">
                <a16:creationId xmlns:a16="http://schemas.microsoft.com/office/drawing/2014/main" id="{DB018938-78CD-9A16-1849-6A742B75C288}"/>
              </a:ext>
            </a:extLst>
          </p:cNvPr>
          <p:cNvCxnSpPr/>
          <p:nvPr/>
        </p:nvCxnSpPr>
        <p:spPr>
          <a:xfrm>
            <a:off x="3668624" y="9246519"/>
            <a:ext cx="260810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テキスト ボックス 351">
            <a:extLst>
              <a:ext uri="{FF2B5EF4-FFF2-40B4-BE49-F238E27FC236}">
                <a16:creationId xmlns:a16="http://schemas.microsoft.com/office/drawing/2014/main" id="{B61942B7-2CD4-3F09-AF51-4ED6F5518668}"/>
              </a:ext>
            </a:extLst>
          </p:cNvPr>
          <p:cNvSpPr txBox="1"/>
          <p:nvPr/>
        </p:nvSpPr>
        <p:spPr>
          <a:xfrm flipH="1">
            <a:off x="3727782" y="9255576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</a:p>
        </p:txBody>
      </p:sp>
      <p:cxnSp>
        <p:nvCxnSpPr>
          <p:cNvPr id="353" name="直線コネクタ 352">
            <a:extLst>
              <a:ext uri="{FF2B5EF4-FFF2-40B4-BE49-F238E27FC236}">
                <a16:creationId xmlns:a16="http://schemas.microsoft.com/office/drawing/2014/main" id="{A30A31FA-5967-6554-D996-534E23A4CB26}"/>
              </a:ext>
            </a:extLst>
          </p:cNvPr>
          <p:cNvCxnSpPr>
            <a:cxnSpLocks/>
          </p:cNvCxnSpPr>
          <p:nvPr/>
        </p:nvCxnSpPr>
        <p:spPr>
          <a:xfrm>
            <a:off x="4842269" y="9193281"/>
            <a:ext cx="0" cy="37458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直線矢印コネクタ 353">
            <a:extLst>
              <a:ext uri="{FF2B5EF4-FFF2-40B4-BE49-F238E27FC236}">
                <a16:creationId xmlns:a16="http://schemas.microsoft.com/office/drawing/2014/main" id="{E30154E2-3BE7-97BF-90D3-56064746CB3D}"/>
              </a:ext>
            </a:extLst>
          </p:cNvPr>
          <p:cNvCxnSpPr/>
          <p:nvPr/>
        </p:nvCxnSpPr>
        <p:spPr>
          <a:xfrm>
            <a:off x="3668624" y="9554248"/>
            <a:ext cx="1173645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テキスト ボックス 354">
            <a:extLst>
              <a:ext uri="{FF2B5EF4-FFF2-40B4-BE49-F238E27FC236}">
                <a16:creationId xmlns:a16="http://schemas.microsoft.com/office/drawing/2014/main" id="{96DA1546-6021-C794-9E73-A6637CE64849}"/>
              </a:ext>
            </a:extLst>
          </p:cNvPr>
          <p:cNvSpPr txBox="1"/>
          <p:nvPr/>
        </p:nvSpPr>
        <p:spPr>
          <a:xfrm flipH="1">
            <a:off x="4201925" y="9563108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56" name="直線コネクタ 355">
            <a:extLst>
              <a:ext uri="{FF2B5EF4-FFF2-40B4-BE49-F238E27FC236}">
                <a16:creationId xmlns:a16="http://schemas.microsoft.com/office/drawing/2014/main" id="{021528EB-4C32-92BE-C8DE-88DD93B564E6}"/>
              </a:ext>
            </a:extLst>
          </p:cNvPr>
          <p:cNvCxnSpPr/>
          <p:nvPr/>
        </p:nvCxnSpPr>
        <p:spPr>
          <a:xfrm flipV="1">
            <a:off x="3932776" y="9060074"/>
            <a:ext cx="78243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057A46EF-8C76-41AA-6C2B-7F07D36D06DD}"/>
              </a:ext>
            </a:extLst>
          </p:cNvPr>
          <p:cNvSpPr txBox="1"/>
          <p:nvPr/>
        </p:nvSpPr>
        <p:spPr>
          <a:xfrm flipH="1">
            <a:off x="4687998" y="8597555"/>
            <a:ext cx="12824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45</a:t>
            </a:r>
          </a:p>
        </p:txBody>
      </p:sp>
      <p:cxnSp>
        <p:nvCxnSpPr>
          <p:cNvPr id="390" name="直線コネクタ 389">
            <a:extLst>
              <a:ext uri="{FF2B5EF4-FFF2-40B4-BE49-F238E27FC236}">
                <a16:creationId xmlns:a16="http://schemas.microsoft.com/office/drawing/2014/main" id="{0AEF5523-107E-268D-B9DC-37B0F3F0FFDB}"/>
              </a:ext>
            </a:extLst>
          </p:cNvPr>
          <p:cNvCxnSpPr>
            <a:cxnSpLocks/>
          </p:cNvCxnSpPr>
          <p:nvPr/>
        </p:nvCxnSpPr>
        <p:spPr>
          <a:xfrm>
            <a:off x="2202086" y="9298781"/>
            <a:ext cx="0" cy="111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2" name="正方形/長方形 361">
            <a:extLst>
              <a:ext uri="{FF2B5EF4-FFF2-40B4-BE49-F238E27FC236}">
                <a16:creationId xmlns:a16="http://schemas.microsoft.com/office/drawing/2014/main" id="{2F0C9BDB-4331-A0BB-5DC2-DFD49B810463}"/>
              </a:ext>
            </a:extLst>
          </p:cNvPr>
          <p:cNvSpPr/>
          <p:nvPr/>
        </p:nvSpPr>
        <p:spPr>
          <a:xfrm>
            <a:off x="2176781" y="8865394"/>
            <a:ext cx="25200" cy="411956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3" name="テキスト ボックス 362">
            <a:extLst>
              <a:ext uri="{FF2B5EF4-FFF2-40B4-BE49-F238E27FC236}">
                <a16:creationId xmlns:a16="http://schemas.microsoft.com/office/drawing/2014/main" id="{5C81A488-C755-B873-8BA6-DC4D56A6F37E}"/>
              </a:ext>
            </a:extLst>
          </p:cNvPr>
          <p:cNvSpPr txBox="1"/>
          <p:nvPr/>
        </p:nvSpPr>
        <p:spPr>
          <a:xfrm>
            <a:off x="1383983" y="8550162"/>
            <a:ext cx="65643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照明塔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13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64" name="直線矢印コネクタ 363">
            <a:extLst>
              <a:ext uri="{FF2B5EF4-FFF2-40B4-BE49-F238E27FC236}">
                <a16:creationId xmlns:a16="http://schemas.microsoft.com/office/drawing/2014/main" id="{2F448BD0-69FD-3480-778D-C31545C1F930}"/>
              </a:ext>
            </a:extLst>
          </p:cNvPr>
          <p:cNvCxnSpPr>
            <a:cxnSpLocks/>
          </p:cNvCxnSpPr>
          <p:nvPr/>
        </p:nvCxnSpPr>
        <p:spPr>
          <a:xfrm>
            <a:off x="1897062" y="8660605"/>
            <a:ext cx="276225" cy="23177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6" name="直線矢印コネクタ 365">
            <a:extLst>
              <a:ext uri="{FF2B5EF4-FFF2-40B4-BE49-F238E27FC236}">
                <a16:creationId xmlns:a16="http://schemas.microsoft.com/office/drawing/2014/main" id="{BE5863AF-84A0-E974-22ED-CD1FE9EB4980}"/>
              </a:ext>
            </a:extLst>
          </p:cNvPr>
          <p:cNvCxnSpPr>
            <a:cxnSpLocks/>
          </p:cNvCxnSpPr>
          <p:nvPr/>
        </p:nvCxnSpPr>
        <p:spPr>
          <a:xfrm>
            <a:off x="1858962" y="8782049"/>
            <a:ext cx="276225" cy="23177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テキスト ボックス 366">
            <a:extLst>
              <a:ext uri="{FF2B5EF4-FFF2-40B4-BE49-F238E27FC236}">
                <a16:creationId xmlns:a16="http://schemas.microsoft.com/office/drawing/2014/main" id="{5C8402D2-CE9F-3B54-4C51-4068D468FE37}"/>
              </a:ext>
            </a:extLst>
          </p:cNvPr>
          <p:cNvSpPr txBox="1"/>
          <p:nvPr/>
        </p:nvSpPr>
        <p:spPr>
          <a:xfrm>
            <a:off x="1388745" y="8719230"/>
            <a:ext cx="54054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電柱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8.5</a:t>
            </a:r>
            <a:endParaRPr kumimoji="1" lang="ja-JP" altLang="en-US" sz="700" dirty="0">
              <a:latin typeface="+mn-ea"/>
            </a:endParaRPr>
          </a:p>
        </p:txBody>
      </p:sp>
      <p:sp>
        <p:nvSpPr>
          <p:cNvPr id="368" name="正方形/長方形 367">
            <a:extLst>
              <a:ext uri="{FF2B5EF4-FFF2-40B4-BE49-F238E27FC236}">
                <a16:creationId xmlns:a16="http://schemas.microsoft.com/office/drawing/2014/main" id="{81AF8E3C-267D-F433-8B69-FD077F08D741}"/>
              </a:ext>
            </a:extLst>
          </p:cNvPr>
          <p:cNvSpPr/>
          <p:nvPr/>
        </p:nvSpPr>
        <p:spPr>
          <a:xfrm>
            <a:off x="4841400" y="8798720"/>
            <a:ext cx="25200" cy="3240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9" name="テキスト ボックス 368">
            <a:extLst>
              <a:ext uri="{FF2B5EF4-FFF2-40B4-BE49-F238E27FC236}">
                <a16:creationId xmlns:a16="http://schemas.microsoft.com/office/drawing/2014/main" id="{E31FA9AC-FF9C-5A60-78AF-36739343CDBD}"/>
              </a:ext>
            </a:extLst>
          </p:cNvPr>
          <p:cNvSpPr txBox="1"/>
          <p:nvPr/>
        </p:nvSpPr>
        <p:spPr>
          <a:xfrm>
            <a:off x="5138738" y="8431101"/>
            <a:ext cx="656432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照明塔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17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370" name="直線矢印コネクタ 369">
            <a:extLst>
              <a:ext uri="{FF2B5EF4-FFF2-40B4-BE49-F238E27FC236}">
                <a16:creationId xmlns:a16="http://schemas.microsoft.com/office/drawing/2014/main" id="{0FF5B61C-A86A-D15E-3F98-82001C5920A9}"/>
              </a:ext>
            </a:extLst>
          </p:cNvPr>
          <p:cNvCxnSpPr>
            <a:cxnSpLocks/>
          </p:cNvCxnSpPr>
          <p:nvPr/>
        </p:nvCxnSpPr>
        <p:spPr>
          <a:xfrm flipH="1">
            <a:off x="4866481" y="8532017"/>
            <a:ext cx="260351" cy="269874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正方形/長方形 364">
            <a:extLst>
              <a:ext uri="{FF2B5EF4-FFF2-40B4-BE49-F238E27FC236}">
                <a16:creationId xmlns:a16="http://schemas.microsoft.com/office/drawing/2014/main" id="{0A0190F9-35AC-605A-5814-4ECFC56FBDE6}"/>
              </a:ext>
            </a:extLst>
          </p:cNvPr>
          <p:cNvSpPr/>
          <p:nvPr/>
        </p:nvSpPr>
        <p:spPr>
          <a:xfrm>
            <a:off x="2138679" y="9010650"/>
            <a:ext cx="25200" cy="266700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2" name="直線コネクタ 381">
            <a:extLst>
              <a:ext uri="{FF2B5EF4-FFF2-40B4-BE49-F238E27FC236}">
                <a16:creationId xmlns:a16="http://schemas.microsoft.com/office/drawing/2014/main" id="{64AEAC14-BDF7-13F9-163C-603CE3D5927E}"/>
              </a:ext>
            </a:extLst>
          </p:cNvPr>
          <p:cNvCxnSpPr>
            <a:cxnSpLocks/>
          </p:cNvCxnSpPr>
          <p:nvPr/>
        </p:nvCxnSpPr>
        <p:spPr>
          <a:xfrm flipH="1">
            <a:off x="1843087" y="9296400"/>
            <a:ext cx="351056" cy="23813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6" name="直線コネクタ 395">
            <a:extLst>
              <a:ext uri="{FF2B5EF4-FFF2-40B4-BE49-F238E27FC236}">
                <a16:creationId xmlns:a16="http://schemas.microsoft.com/office/drawing/2014/main" id="{09B77DED-B77C-8879-0B4D-AF3C2EF39D31}"/>
              </a:ext>
            </a:extLst>
          </p:cNvPr>
          <p:cNvCxnSpPr>
            <a:cxnSpLocks/>
          </p:cNvCxnSpPr>
          <p:nvPr/>
        </p:nvCxnSpPr>
        <p:spPr>
          <a:xfrm>
            <a:off x="2156842" y="9298781"/>
            <a:ext cx="0" cy="11191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0" name="直線矢印コネクタ 399">
            <a:extLst>
              <a:ext uri="{FF2B5EF4-FFF2-40B4-BE49-F238E27FC236}">
                <a16:creationId xmlns:a16="http://schemas.microsoft.com/office/drawing/2014/main" id="{02F7C423-4F8E-3501-F5E4-BD5E973C2118}"/>
              </a:ext>
            </a:extLst>
          </p:cNvPr>
          <p:cNvCxnSpPr>
            <a:cxnSpLocks/>
          </p:cNvCxnSpPr>
          <p:nvPr/>
        </p:nvCxnSpPr>
        <p:spPr>
          <a:xfrm flipH="1">
            <a:off x="2069306" y="9395419"/>
            <a:ext cx="86572" cy="0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" name="テキスト ボックス 408">
            <a:extLst>
              <a:ext uri="{FF2B5EF4-FFF2-40B4-BE49-F238E27FC236}">
                <a16:creationId xmlns:a16="http://schemas.microsoft.com/office/drawing/2014/main" id="{51A72FB0-04F3-66C7-CDBF-506BB734E654}"/>
              </a:ext>
            </a:extLst>
          </p:cNvPr>
          <p:cNvSpPr txBox="1"/>
          <p:nvPr/>
        </p:nvSpPr>
        <p:spPr>
          <a:xfrm>
            <a:off x="2272600" y="9465722"/>
            <a:ext cx="48090" cy="9233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</a:p>
        </p:txBody>
      </p:sp>
      <p:cxnSp>
        <p:nvCxnSpPr>
          <p:cNvPr id="411" name="直線矢印コネクタ 410">
            <a:extLst>
              <a:ext uri="{FF2B5EF4-FFF2-40B4-BE49-F238E27FC236}">
                <a16:creationId xmlns:a16="http://schemas.microsoft.com/office/drawing/2014/main" id="{21FA7229-F0EA-39CB-93BF-E6C7902EB0F5}"/>
              </a:ext>
            </a:extLst>
          </p:cNvPr>
          <p:cNvCxnSpPr>
            <a:cxnSpLocks/>
          </p:cNvCxnSpPr>
          <p:nvPr/>
        </p:nvCxnSpPr>
        <p:spPr>
          <a:xfrm>
            <a:off x="2176463" y="9405938"/>
            <a:ext cx="79468" cy="76096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6" name="テキスト ボックス 425">
            <a:extLst>
              <a:ext uri="{FF2B5EF4-FFF2-40B4-BE49-F238E27FC236}">
                <a16:creationId xmlns:a16="http://schemas.microsoft.com/office/drawing/2014/main" id="{9E7B41F4-AB9D-8B43-D854-F3C1E8D16328}"/>
              </a:ext>
            </a:extLst>
          </p:cNvPr>
          <p:cNvSpPr txBox="1"/>
          <p:nvPr/>
        </p:nvSpPr>
        <p:spPr>
          <a:xfrm>
            <a:off x="1900893" y="9338994"/>
            <a:ext cx="1803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草地</a:t>
            </a:r>
          </a:p>
        </p:txBody>
      </p:sp>
      <p:sp>
        <p:nvSpPr>
          <p:cNvPr id="427" name="正方形/長方形 426">
            <a:extLst>
              <a:ext uri="{FF2B5EF4-FFF2-40B4-BE49-F238E27FC236}">
                <a16:creationId xmlns:a16="http://schemas.microsoft.com/office/drawing/2014/main" id="{1BA27180-7C3B-D34F-32DA-E47E6A391B71}"/>
              </a:ext>
            </a:extLst>
          </p:cNvPr>
          <p:cNvSpPr/>
          <p:nvPr/>
        </p:nvSpPr>
        <p:spPr>
          <a:xfrm>
            <a:off x="370681" y="2663135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28" name="テキスト ボックス 427">
            <a:extLst>
              <a:ext uri="{FF2B5EF4-FFF2-40B4-BE49-F238E27FC236}">
                <a16:creationId xmlns:a16="http://schemas.microsoft.com/office/drawing/2014/main" id="{1569DCB2-55F5-035D-687B-18ACF50D4BE4}"/>
              </a:ext>
            </a:extLst>
          </p:cNvPr>
          <p:cNvSpPr txBox="1"/>
          <p:nvPr/>
        </p:nvSpPr>
        <p:spPr>
          <a:xfrm>
            <a:off x="2691005" y="8052108"/>
            <a:ext cx="16780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及び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9" name="テキスト ボックス 428">
            <a:extLst>
              <a:ext uri="{FF2B5EF4-FFF2-40B4-BE49-F238E27FC236}">
                <a16:creationId xmlns:a16="http://schemas.microsoft.com/office/drawing/2014/main" id="{40F07ED9-7CB7-8BF2-38E7-9DDC6439AB1F}"/>
              </a:ext>
            </a:extLst>
          </p:cNvPr>
          <p:cNvSpPr txBox="1"/>
          <p:nvPr/>
        </p:nvSpPr>
        <p:spPr>
          <a:xfrm>
            <a:off x="5590540" y="779168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sp>
        <p:nvSpPr>
          <p:cNvPr id="430" name="テキスト ボックス 429">
            <a:extLst>
              <a:ext uri="{FF2B5EF4-FFF2-40B4-BE49-F238E27FC236}">
                <a16:creationId xmlns:a16="http://schemas.microsoft.com/office/drawing/2014/main" id="{5BD12D6F-AFC5-7A67-80A9-B172788C7AF5}"/>
              </a:ext>
            </a:extLst>
          </p:cNvPr>
          <p:cNvSpPr txBox="1"/>
          <p:nvPr/>
        </p:nvSpPr>
        <p:spPr>
          <a:xfrm>
            <a:off x="5590540" y="950618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  <p:cxnSp>
        <p:nvCxnSpPr>
          <p:cNvPr id="432" name="直線矢印コネクタ 431">
            <a:extLst>
              <a:ext uri="{FF2B5EF4-FFF2-40B4-BE49-F238E27FC236}">
                <a16:creationId xmlns:a16="http://schemas.microsoft.com/office/drawing/2014/main" id="{AB93957F-1F30-337E-5C6E-1B7525E8D81E}"/>
              </a:ext>
            </a:extLst>
          </p:cNvPr>
          <p:cNvCxnSpPr>
            <a:cxnSpLocks/>
          </p:cNvCxnSpPr>
          <p:nvPr/>
        </p:nvCxnSpPr>
        <p:spPr>
          <a:xfrm flipH="1" flipV="1">
            <a:off x="26915564" y="-834273"/>
            <a:ext cx="402136" cy="3846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4" name="直線矢印コネクタ 433">
            <a:extLst>
              <a:ext uri="{FF2B5EF4-FFF2-40B4-BE49-F238E27FC236}">
                <a16:creationId xmlns:a16="http://schemas.microsoft.com/office/drawing/2014/main" id="{96A22D96-1DD8-F27F-0E1D-36F879D40340}"/>
              </a:ext>
            </a:extLst>
          </p:cNvPr>
          <p:cNvCxnSpPr>
            <a:cxnSpLocks/>
          </p:cNvCxnSpPr>
          <p:nvPr/>
        </p:nvCxnSpPr>
        <p:spPr>
          <a:xfrm flipH="1">
            <a:off x="26976524" y="-449580"/>
            <a:ext cx="333556" cy="1258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6" name="直線矢印コネクタ 435">
            <a:extLst>
              <a:ext uri="{FF2B5EF4-FFF2-40B4-BE49-F238E27FC236}">
                <a16:creationId xmlns:a16="http://schemas.microsoft.com/office/drawing/2014/main" id="{1DC309BE-D9FC-E1BC-E505-EFDF25351EC1}"/>
              </a:ext>
            </a:extLst>
          </p:cNvPr>
          <p:cNvCxnSpPr>
            <a:cxnSpLocks/>
          </p:cNvCxnSpPr>
          <p:nvPr/>
        </p:nvCxnSpPr>
        <p:spPr>
          <a:xfrm flipH="1">
            <a:off x="23158450" y="-1364456"/>
            <a:ext cx="88107" cy="21140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4" name="直線矢印コネクタ 443">
            <a:extLst>
              <a:ext uri="{FF2B5EF4-FFF2-40B4-BE49-F238E27FC236}">
                <a16:creationId xmlns:a16="http://schemas.microsoft.com/office/drawing/2014/main" id="{0281E853-E3B3-07A7-9D81-3357F43C42B0}"/>
              </a:ext>
            </a:extLst>
          </p:cNvPr>
          <p:cNvCxnSpPr>
            <a:cxnSpLocks/>
          </p:cNvCxnSpPr>
          <p:nvPr/>
        </p:nvCxnSpPr>
        <p:spPr>
          <a:xfrm flipH="1" flipV="1">
            <a:off x="23087193" y="-1648442"/>
            <a:ext cx="73282" cy="305414"/>
          </a:xfrm>
          <a:prstGeom prst="straightConnector1">
            <a:avLst/>
          </a:prstGeom>
          <a:ln w="12700"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5" name="テキスト ボックス 444">
            <a:extLst>
              <a:ext uri="{FF2B5EF4-FFF2-40B4-BE49-F238E27FC236}">
                <a16:creationId xmlns:a16="http://schemas.microsoft.com/office/drawing/2014/main" id="{091E9D0C-1A81-F921-E392-CF0D238CF9E0}"/>
              </a:ext>
            </a:extLst>
          </p:cNvPr>
          <p:cNvSpPr txBox="1"/>
          <p:nvPr/>
        </p:nvSpPr>
        <p:spPr>
          <a:xfrm>
            <a:off x="23103481" y="-1569168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7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sp>
        <p:nvSpPr>
          <p:cNvPr id="446" name="テキスト ボックス 445">
            <a:extLst>
              <a:ext uri="{FF2B5EF4-FFF2-40B4-BE49-F238E27FC236}">
                <a16:creationId xmlns:a16="http://schemas.microsoft.com/office/drawing/2014/main" id="{7CC85475-6340-9EE2-DE14-7D6314F861A6}"/>
              </a:ext>
            </a:extLst>
          </p:cNvPr>
          <p:cNvSpPr txBox="1"/>
          <p:nvPr/>
        </p:nvSpPr>
        <p:spPr>
          <a:xfrm>
            <a:off x="23170156" y="-1308818"/>
            <a:ext cx="51296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highlight>
                  <a:srgbClr val="FFFFFF"/>
                </a:highlight>
              </a:rPr>
              <a:t>2</a:t>
            </a:r>
            <a:endParaRPr kumimoji="1" lang="ja-JP" altLang="en-US" sz="800" dirty="0">
              <a:highlight>
                <a:srgbClr val="FFFFFF"/>
              </a:highlight>
            </a:endParaRPr>
          </a:p>
        </p:txBody>
      </p:sp>
      <p:cxnSp>
        <p:nvCxnSpPr>
          <p:cNvPr id="454" name="直線コネクタ 453">
            <a:extLst>
              <a:ext uri="{FF2B5EF4-FFF2-40B4-BE49-F238E27FC236}">
                <a16:creationId xmlns:a16="http://schemas.microsoft.com/office/drawing/2014/main" id="{63B2B0AF-1D69-B6F9-2B12-2E2102CA2A62}"/>
              </a:ext>
            </a:extLst>
          </p:cNvPr>
          <p:cNvCxnSpPr>
            <a:cxnSpLocks/>
          </p:cNvCxnSpPr>
          <p:nvPr/>
        </p:nvCxnSpPr>
        <p:spPr>
          <a:xfrm flipH="1">
            <a:off x="1507330" y="7358063"/>
            <a:ext cx="80963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7" name="テキスト ボックス 456">
            <a:extLst>
              <a:ext uri="{FF2B5EF4-FFF2-40B4-BE49-F238E27FC236}">
                <a16:creationId xmlns:a16="http://schemas.microsoft.com/office/drawing/2014/main" id="{C540C0D7-1CEB-40D1-7650-E7EEAD7F66E1}"/>
              </a:ext>
            </a:extLst>
          </p:cNvPr>
          <p:cNvSpPr txBox="1"/>
          <p:nvPr/>
        </p:nvSpPr>
        <p:spPr>
          <a:xfrm>
            <a:off x="1349237" y="7518924"/>
            <a:ext cx="1803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草地</a:t>
            </a:r>
          </a:p>
        </p:txBody>
      </p:sp>
      <p:cxnSp>
        <p:nvCxnSpPr>
          <p:cNvPr id="458" name="直線矢印コネクタ 457">
            <a:extLst>
              <a:ext uri="{FF2B5EF4-FFF2-40B4-BE49-F238E27FC236}">
                <a16:creationId xmlns:a16="http://schemas.microsoft.com/office/drawing/2014/main" id="{24FD8C55-1684-B5BC-DAA5-96F6E7E0C5CE}"/>
              </a:ext>
            </a:extLst>
          </p:cNvPr>
          <p:cNvCxnSpPr>
            <a:cxnSpLocks/>
          </p:cNvCxnSpPr>
          <p:nvPr/>
        </p:nvCxnSpPr>
        <p:spPr>
          <a:xfrm flipV="1">
            <a:off x="1497806" y="7375524"/>
            <a:ext cx="51594" cy="142082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直線コネクタ 459">
            <a:extLst>
              <a:ext uri="{FF2B5EF4-FFF2-40B4-BE49-F238E27FC236}">
                <a16:creationId xmlns:a16="http://schemas.microsoft.com/office/drawing/2014/main" id="{6920B274-04DA-1E9A-3F66-3C73B77CB9CB}"/>
              </a:ext>
            </a:extLst>
          </p:cNvPr>
          <p:cNvCxnSpPr>
            <a:cxnSpLocks/>
          </p:cNvCxnSpPr>
          <p:nvPr/>
        </p:nvCxnSpPr>
        <p:spPr>
          <a:xfrm flipH="1">
            <a:off x="4727574" y="9140825"/>
            <a:ext cx="276226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2" name="テキスト ボックス 461">
            <a:extLst>
              <a:ext uri="{FF2B5EF4-FFF2-40B4-BE49-F238E27FC236}">
                <a16:creationId xmlns:a16="http://schemas.microsoft.com/office/drawing/2014/main" id="{9408CB65-ED0D-09FC-F3A3-6CD17FEFA180}"/>
              </a:ext>
            </a:extLst>
          </p:cNvPr>
          <p:cNvSpPr txBox="1"/>
          <p:nvPr/>
        </p:nvSpPr>
        <p:spPr>
          <a:xfrm>
            <a:off x="4875868" y="9138969"/>
            <a:ext cx="180319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+mn-ea"/>
              </a:rPr>
              <a:t>草地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1663A92-F8C1-D8EA-6E23-CA69959988CC}"/>
              </a:ext>
            </a:extLst>
          </p:cNvPr>
          <p:cNvSpPr txBox="1"/>
          <p:nvPr/>
        </p:nvSpPr>
        <p:spPr>
          <a:xfrm>
            <a:off x="3360171" y="6590812"/>
            <a:ext cx="2834889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250m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90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900">
                <a:latin typeface="メイリオ" panose="020B0604030504040204" pitchFamily="50" charset="-128"/>
                <a:ea typeface="メイリオ" panose="020B0604030504040204" pitchFamily="50" charset="-128"/>
              </a:rPr>
              <a:t>勾配</a:t>
            </a:r>
            <a:r>
              <a:rPr kumimoji="1"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の上に出る障害物はない</a:t>
            </a:r>
            <a:endParaRPr kumimoji="1"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cxnSp>
        <p:nvCxnSpPr>
          <p:cNvPr id="357" name="直線矢印コネクタ 356">
            <a:extLst>
              <a:ext uri="{FF2B5EF4-FFF2-40B4-BE49-F238E27FC236}">
                <a16:creationId xmlns:a16="http://schemas.microsoft.com/office/drawing/2014/main" id="{C36C6164-5455-0148-B08E-659E5830C72B}"/>
              </a:ext>
            </a:extLst>
          </p:cNvPr>
          <p:cNvCxnSpPr/>
          <p:nvPr/>
        </p:nvCxnSpPr>
        <p:spPr>
          <a:xfrm>
            <a:off x="4842269" y="8032840"/>
            <a:ext cx="0" cy="1173645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F360164B-BBAD-FAF3-28FF-201A45B198D8}"/>
              </a:ext>
            </a:extLst>
          </p:cNvPr>
          <p:cNvCxnSpPr/>
          <p:nvPr/>
        </p:nvCxnSpPr>
        <p:spPr>
          <a:xfrm>
            <a:off x="1314450" y="9229725"/>
            <a:ext cx="391477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39614C9-5DC9-2D27-9B42-CA28263BF332}"/>
              </a:ext>
            </a:extLst>
          </p:cNvPr>
          <p:cNvCxnSpPr>
            <a:cxnSpLocks/>
          </p:cNvCxnSpPr>
          <p:nvPr/>
        </p:nvCxnSpPr>
        <p:spPr>
          <a:xfrm>
            <a:off x="1157288" y="7418387"/>
            <a:ext cx="4276725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46FC9394-D3F1-2133-F452-F1014FF989E5}"/>
              </a:ext>
            </a:extLst>
          </p:cNvPr>
          <p:cNvSpPr txBox="1"/>
          <p:nvPr/>
        </p:nvSpPr>
        <p:spPr>
          <a:xfrm>
            <a:off x="5259388" y="9193101"/>
            <a:ext cx="114300" cy="93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+mn-ea"/>
              </a:rPr>
              <a:t>Lv</a:t>
            </a:r>
            <a:endParaRPr kumimoji="1" lang="ja-JP" altLang="en-US" sz="600" dirty="0">
              <a:latin typeface="+mn-ea"/>
            </a:endParaRPr>
          </a:p>
        </p:txBody>
      </p:sp>
      <p:sp>
        <p:nvSpPr>
          <p:cNvPr id="90" name="テキスト ボックス 89">
            <a:extLst>
              <a:ext uri="{FF2B5EF4-FFF2-40B4-BE49-F238E27FC236}">
                <a16:creationId xmlns:a16="http://schemas.microsoft.com/office/drawing/2014/main" id="{797F7B4F-0D7B-1A16-9675-3B1E36A375F7}"/>
              </a:ext>
            </a:extLst>
          </p:cNvPr>
          <p:cNvSpPr txBox="1"/>
          <p:nvPr/>
        </p:nvSpPr>
        <p:spPr>
          <a:xfrm>
            <a:off x="5462588" y="7370651"/>
            <a:ext cx="114300" cy="93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600">
                <a:latin typeface="+mn-ea"/>
              </a:rPr>
              <a:t>Lv</a:t>
            </a:r>
            <a:endParaRPr kumimoji="1" lang="ja-JP" altLang="en-US" sz="6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72568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347830"/>
              </p:ext>
            </p:extLst>
          </p:nvPr>
        </p:nvGraphicFramePr>
        <p:xfrm>
          <a:off x="86671" y="361950"/>
          <a:ext cx="6120000" cy="16473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000">
                  <a:extLst>
                    <a:ext uri="{9D8B030D-6E8A-4147-A177-3AD203B41FA5}">
                      <a16:colId xmlns:a16="http://schemas.microsoft.com/office/drawing/2014/main" val="4144738859"/>
                    </a:ext>
                  </a:extLst>
                </a:gridCol>
              </a:tblGrid>
              <a:tr h="1647324">
                <a:tc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5288427"/>
                  </a:ext>
                </a:extLst>
              </a:tr>
            </a:tbl>
          </a:graphicData>
        </a:graphic>
      </p:graphicFrame>
      <p:sp>
        <p:nvSpPr>
          <p:cNvPr id="70" name="テキスト ボックス 69"/>
          <p:cNvSpPr txBox="1"/>
          <p:nvPr/>
        </p:nvSpPr>
        <p:spPr>
          <a:xfrm>
            <a:off x="6169994" y="-1147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別図１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FB7D3AB-BA9D-757A-F49C-DFD32F3EB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388" y="513357"/>
            <a:ext cx="4306344" cy="1458025"/>
          </a:xfrm>
          <a:prstGeom prst="rect">
            <a:avLst/>
          </a:prstGeom>
        </p:spPr>
      </p:pic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9FFEF290-BE88-AD70-363D-DD978F270B6D}"/>
              </a:ext>
            </a:extLst>
          </p:cNvPr>
          <p:cNvGrpSpPr/>
          <p:nvPr/>
        </p:nvGrpSpPr>
        <p:grpSpPr>
          <a:xfrm>
            <a:off x="1839788" y="381999"/>
            <a:ext cx="1122487" cy="1286386"/>
            <a:chOff x="1839788" y="260556"/>
            <a:chExt cx="1122487" cy="1286386"/>
          </a:xfrm>
        </p:grpSpPr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74842D83-52FB-A7C8-BCA0-884E693B63C7}"/>
                </a:ext>
              </a:extLst>
            </p:cNvPr>
            <p:cNvCxnSpPr>
              <a:cxnSpLocks/>
            </p:cNvCxnSpPr>
            <p:nvPr/>
          </p:nvCxnSpPr>
          <p:spPr>
            <a:xfrm>
              <a:off x="1839862" y="266700"/>
              <a:ext cx="1122413" cy="1122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A587281F-02C9-C8D7-5B40-F989AADB57D8}"/>
                </a:ext>
              </a:extLst>
            </p:cNvPr>
            <p:cNvCxnSpPr/>
            <p:nvPr/>
          </p:nvCxnSpPr>
          <p:spPr>
            <a:xfrm flipH="1">
              <a:off x="1839788" y="260556"/>
              <a:ext cx="0" cy="12863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二等辺三角形 12">
            <a:extLst>
              <a:ext uri="{FF2B5EF4-FFF2-40B4-BE49-F238E27FC236}">
                <a16:creationId xmlns:a16="http://schemas.microsoft.com/office/drawing/2014/main" id="{48868704-D244-38DE-F7AF-95E2968C073B}"/>
              </a:ext>
            </a:extLst>
          </p:cNvPr>
          <p:cNvSpPr/>
          <p:nvPr/>
        </p:nvSpPr>
        <p:spPr>
          <a:xfrm>
            <a:off x="2388394" y="1476375"/>
            <a:ext cx="407194" cy="114300"/>
          </a:xfrm>
          <a:prstGeom prst="triangle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F909A8E-CAF5-5E2F-9560-731DC6A34E32}"/>
              </a:ext>
            </a:extLst>
          </p:cNvPr>
          <p:cNvSpPr/>
          <p:nvPr/>
        </p:nvSpPr>
        <p:spPr>
          <a:xfrm>
            <a:off x="2439591" y="1569244"/>
            <a:ext cx="304800" cy="97631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E12CFBBB-430F-A544-0C83-4D52AFA2BFEA}"/>
              </a:ext>
            </a:extLst>
          </p:cNvPr>
          <p:cNvCxnSpPr>
            <a:cxnSpLocks/>
          </p:cNvCxnSpPr>
          <p:nvPr/>
        </p:nvCxnSpPr>
        <p:spPr>
          <a:xfrm>
            <a:off x="2962275" y="1508919"/>
            <a:ext cx="8977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7395B098-7E85-A67D-7043-D005FB87A94A}"/>
              </a:ext>
            </a:extLst>
          </p:cNvPr>
          <p:cNvCxnSpPr/>
          <p:nvPr/>
        </p:nvCxnSpPr>
        <p:spPr>
          <a:xfrm>
            <a:off x="1123950" y="1666876"/>
            <a:ext cx="42862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EE839C5E-79CA-89C7-92D9-5F4BF5417A31}"/>
              </a:ext>
            </a:extLst>
          </p:cNvPr>
          <p:cNvCxnSpPr/>
          <p:nvPr/>
        </p:nvCxnSpPr>
        <p:spPr>
          <a:xfrm>
            <a:off x="3352800" y="1509713"/>
            <a:ext cx="0" cy="159543"/>
          </a:xfrm>
          <a:prstGeom prst="straightConnector1">
            <a:avLst/>
          </a:prstGeom>
          <a:ln>
            <a:solidFill>
              <a:schemeClr val="tx1"/>
            </a:solidFill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040C382-CB4A-1855-B50D-164616F8CB8B}"/>
              </a:ext>
            </a:extLst>
          </p:cNvPr>
          <p:cNvSpPr txBox="1"/>
          <p:nvPr/>
        </p:nvSpPr>
        <p:spPr>
          <a:xfrm>
            <a:off x="3406409" y="1552640"/>
            <a:ext cx="64120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6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6100472C-FE98-4A70-486E-87F625A45923}"/>
              </a:ext>
            </a:extLst>
          </p:cNvPr>
          <p:cNvCxnSpPr>
            <a:cxnSpLocks/>
          </p:cNvCxnSpPr>
          <p:nvPr/>
        </p:nvCxnSpPr>
        <p:spPr>
          <a:xfrm flipV="1">
            <a:off x="2545555" y="1419225"/>
            <a:ext cx="0" cy="8334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コネクタ 64">
            <a:extLst>
              <a:ext uri="{FF2B5EF4-FFF2-40B4-BE49-F238E27FC236}">
                <a16:creationId xmlns:a16="http://schemas.microsoft.com/office/drawing/2014/main" id="{198B5560-D235-2018-5F88-1E4CEB7CD79F}"/>
              </a:ext>
            </a:extLst>
          </p:cNvPr>
          <p:cNvCxnSpPr>
            <a:cxnSpLocks/>
          </p:cNvCxnSpPr>
          <p:nvPr/>
        </p:nvCxnSpPr>
        <p:spPr>
          <a:xfrm flipH="1">
            <a:off x="2497931" y="1419224"/>
            <a:ext cx="738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4394EB83-05E0-D3CD-745C-7BB1283D72DB}"/>
              </a:ext>
            </a:extLst>
          </p:cNvPr>
          <p:cNvCxnSpPr>
            <a:cxnSpLocks/>
          </p:cNvCxnSpPr>
          <p:nvPr/>
        </p:nvCxnSpPr>
        <p:spPr>
          <a:xfrm>
            <a:off x="2543177" y="1088231"/>
            <a:ext cx="0" cy="330994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2595D823-37E6-63E8-AB57-107169399BA2}"/>
              </a:ext>
            </a:extLst>
          </p:cNvPr>
          <p:cNvSpPr txBox="1"/>
          <p:nvPr/>
        </p:nvSpPr>
        <p:spPr>
          <a:xfrm>
            <a:off x="1562370" y="1176404"/>
            <a:ext cx="96747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転移表面とのクリアランス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/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H=10.5</a:t>
            </a:r>
          </a:p>
        </p:txBody>
      </p:sp>
      <p:cxnSp>
        <p:nvCxnSpPr>
          <p:cNvPr id="78" name="直線矢印コネクタ 77">
            <a:extLst>
              <a:ext uri="{FF2B5EF4-FFF2-40B4-BE49-F238E27FC236}">
                <a16:creationId xmlns:a16="http://schemas.microsoft.com/office/drawing/2014/main" id="{2D8161F9-09A4-A21B-663B-91BBBD579F70}"/>
              </a:ext>
            </a:extLst>
          </p:cNvPr>
          <p:cNvCxnSpPr>
            <a:cxnSpLocks/>
          </p:cNvCxnSpPr>
          <p:nvPr/>
        </p:nvCxnSpPr>
        <p:spPr>
          <a:xfrm>
            <a:off x="2790826" y="1331119"/>
            <a:ext cx="0" cy="257175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テキスト ボックス 82">
            <a:extLst>
              <a:ext uri="{FF2B5EF4-FFF2-40B4-BE49-F238E27FC236}">
                <a16:creationId xmlns:a16="http://schemas.microsoft.com/office/drawing/2014/main" id="{B2598EE2-69FD-E1CA-B383-F23E69F3FB79}"/>
              </a:ext>
            </a:extLst>
          </p:cNvPr>
          <p:cNvSpPr txBox="1"/>
          <p:nvPr/>
        </p:nvSpPr>
        <p:spPr>
          <a:xfrm>
            <a:off x="1751807" y="1478643"/>
            <a:ext cx="56467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避雷針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9.5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84" name="直線矢印コネクタ 83">
            <a:extLst>
              <a:ext uri="{FF2B5EF4-FFF2-40B4-BE49-F238E27FC236}">
                <a16:creationId xmlns:a16="http://schemas.microsoft.com/office/drawing/2014/main" id="{1D174DBE-947B-A75F-5E19-86E2169E945F}"/>
              </a:ext>
            </a:extLst>
          </p:cNvPr>
          <p:cNvCxnSpPr>
            <a:cxnSpLocks/>
            <a:stCxn id="83" idx="3"/>
          </p:cNvCxnSpPr>
          <p:nvPr/>
        </p:nvCxnSpPr>
        <p:spPr>
          <a:xfrm flipV="1">
            <a:off x="2316480" y="1470817"/>
            <a:ext cx="231457" cy="11554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テキスト ボックス 87">
            <a:extLst>
              <a:ext uri="{FF2B5EF4-FFF2-40B4-BE49-F238E27FC236}">
                <a16:creationId xmlns:a16="http://schemas.microsoft.com/office/drawing/2014/main" id="{B863CF07-3B46-C6C0-2D50-11AD23BB4054}"/>
              </a:ext>
            </a:extLst>
          </p:cNvPr>
          <p:cNvSpPr txBox="1"/>
          <p:nvPr/>
        </p:nvSpPr>
        <p:spPr>
          <a:xfrm>
            <a:off x="1262063" y="1738992"/>
            <a:ext cx="1385887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1" lang="ja-JP" altLang="en-US" sz="700" dirty="0">
                <a:latin typeface="+mn-ea"/>
              </a:rPr>
              <a:t>建物</a:t>
            </a:r>
            <a:r>
              <a:rPr kumimoji="1" lang="en-US" altLang="ja-JP" sz="700" dirty="0">
                <a:latin typeface="+mn-ea"/>
              </a:rPr>
              <a:t>(</a:t>
            </a:r>
            <a:r>
              <a:rPr kumimoji="1" lang="ja-JP" altLang="en-US" sz="700">
                <a:latin typeface="+mn-ea"/>
              </a:rPr>
              <a:t>軒先</a:t>
            </a:r>
            <a:r>
              <a:rPr kumimoji="1" lang="en-US" altLang="ja-JP" sz="700">
                <a:latin typeface="+mn-ea"/>
              </a:rPr>
              <a:t>):Lv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3</a:t>
            </a:r>
            <a:endParaRPr kumimoji="1" lang="en-US" altLang="ja-JP" sz="700" dirty="0">
              <a:latin typeface="+mn-ea"/>
            </a:endParaRPr>
          </a:p>
          <a:p>
            <a:pPr algn="r"/>
            <a:r>
              <a:rPr kumimoji="1" lang="ja-JP" altLang="en-US" sz="700" dirty="0">
                <a:latin typeface="+mn-ea"/>
              </a:rPr>
              <a:t>転移表面とのクリアランス</a:t>
            </a:r>
            <a:r>
              <a:rPr kumimoji="1" lang="en-US" altLang="ja-JP" sz="700" dirty="0">
                <a:latin typeface="+mn-ea"/>
              </a:rPr>
              <a:t>:H=8</a:t>
            </a:r>
          </a:p>
        </p:txBody>
      </p:sp>
      <p:cxnSp>
        <p:nvCxnSpPr>
          <p:cNvPr id="89" name="直線矢印コネクタ 88">
            <a:extLst>
              <a:ext uri="{FF2B5EF4-FFF2-40B4-BE49-F238E27FC236}">
                <a16:creationId xmlns:a16="http://schemas.microsoft.com/office/drawing/2014/main" id="{A0DD22A4-EED9-E5A1-25A4-10644F44BA4E}"/>
              </a:ext>
            </a:extLst>
          </p:cNvPr>
          <p:cNvCxnSpPr>
            <a:cxnSpLocks/>
          </p:cNvCxnSpPr>
          <p:nvPr/>
        </p:nvCxnSpPr>
        <p:spPr>
          <a:xfrm flipV="1">
            <a:off x="2667000" y="1593849"/>
            <a:ext cx="120649" cy="151608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グループ化 93">
            <a:extLst>
              <a:ext uri="{FF2B5EF4-FFF2-40B4-BE49-F238E27FC236}">
                <a16:creationId xmlns:a16="http://schemas.microsoft.com/office/drawing/2014/main" id="{7EBEEAF1-CBCE-9A97-8027-32B8EF23E43B}"/>
              </a:ext>
            </a:extLst>
          </p:cNvPr>
          <p:cNvGrpSpPr/>
          <p:nvPr/>
        </p:nvGrpSpPr>
        <p:grpSpPr>
          <a:xfrm flipH="1">
            <a:off x="3855913" y="381999"/>
            <a:ext cx="1122487" cy="1286386"/>
            <a:chOff x="1839788" y="260556"/>
            <a:chExt cx="1122487" cy="1286386"/>
          </a:xfrm>
        </p:grpSpPr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4854132A-198B-100F-0F5A-F6C49F793460}"/>
                </a:ext>
              </a:extLst>
            </p:cNvPr>
            <p:cNvCxnSpPr>
              <a:cxnSpLocks/>
            </p:cNvCxnSpPr>
            <p:nvPr/>
          </p:nvCxnSpPr>
          <p:spPr>
            <a:xfrm>
              <a:off x="1839862" y="266700"/>
              <a:ext cx="1122413" cy="11224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>
              <a:extLst>
                <a:ext uri="{FF2B5EF4-FFF2-40B4-BE49-F238E27FC236}">
                  <a16:creationId xmlns:a16="http://schemas.microsoft.com/office/drawing/2014/main" id="{3209AB0A-C3CF-EC3B-B6F6-E971069E138D}"/>
                </a:ext>
              </a:extLst>
            </p:cNvPr>
            <p:cNvCxnSpPr/>
            <p:nvPr/>
          </p:nvCxnSpPr>
          <p:spPr>
            <a:xfrm flipH="1">
              <a:off x="1839788" y="260556"/>
              <a:ext cx="0" cy="1286386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正方形/長方形 100">
            <a:extLst>
              <a:ext uri="{FF2B5EF4-FFF2-40B4-BE49-F238E27FC236}">
                <a16:creationId xmlns:a16="http://schemas.microsoft.com/office/drawing/2014/main" id="{8967D633-064B-B286-3316-8B860E5E3F07}"/>
              </a:ext>
            </a:extLst>
          </p:cNvPr>
          <p:cNvSpPr/>
          <p:nvPr/>
        </p:nvSpPr>
        <p:spPr>
          <a:xfrm>
            <a:off x="2991565" y="1538287"/>
            <a:ext cx="45719" cy="12858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102" name="直線矢印コネクタ 101">
            <a:extLst>
              <a:ext uri="{FF2B5EF4-FFF2-40B4-BE49-F238E27FC236}">
                <a16:creationId xmlns:a16="http://schemas.microsoft.com/office/drawing/2014/main" id="{C89928E9-64B8-BB70-489C-12D816A4B634}"/>
              </a:ext>
            </a:extLst>
          </p:cNvPr>
          <p:cNvCxnSpPr>
            <a:cxnSpLocks/>
          </p:cNvCxnSpPr>
          <p:nvPr/>
        </p:nvCxnSpPr>
        <p:spPr>
          <a:xfrm flipH="1" flipV="1">
            <a:off x="3032918" y="1648618"/>
            <a:ext cx="186532" cy="108745"/>
          </a:xfrm>
          <a:prstGeom prst="straightConnector1">
            <a:avLst/>
          </a:prstGeom>
          <a:ln>
            <a:solidFill>
              <a:schemeClr val="tx1"/>
            </a:solidFill>
            <a:headEnd w="sm" len="med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テキスト ボックス 103">
            <a:extLst>
              <a:ext uri="{FF2B5EF4-FFF2-40B4-BE49-F238E27FC236}">
                <a16:creationId xmlns:a16="http://schemas.microsoft.com/office/drawing/2014/main" id="{300696EF-746D-ED6E-4919-AA730C05A3D6}"/>
              </a:ext>
            </a:extLst>
          </p:cNvPr>
          <p:cNvSpPr txBox="1"/>
          <p:nvPr/>
        </p:nvSpPr>
        <p:spPr>
          <a:xfrm>
            <a:off x="3247232" y="1717562"/>
            <a:ext cx="48339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700">
                <a:latin typeface="+mn-ea"/>
              </a:rPr>
              <a:t>看板</a:t>
            </a:r>
            <a:r>
              <a:rPr kumimoji="1" lang="en-US" altLang="ja-JP" sz="700">
                <a:latin typeface="+mn-ea"/>
              </a:rPr>
              <a:t>:Lv</a:t>
            </a:r>
            <a:r>
              <a:rPr kumimoji="1" lang="ja-JP" altLang="en-US" sz="700">
                <a:latin typeface="+mn-ea"/>
              </a:rPr>
              <a:t>上</a:t>
            </a:r>
            <a:r>
              <a:rPr kumimoji="1" lang="en-US" altLang="ja-JP" sz="700">
                <a:latin typeface="+mn-ea"/>
              </a:rPr>
              <a:t>5</a:t>
            </a:r>
            <a:endParaRPr kumimoji="1" lang="ja-JP" altLang="en-US" sz="700" dirty="0">
              <a:latin typeface="+mn-ea"/>
            </a:endParaRPr>
          </a:p>
        </p:txBody>
      </p:sp>
      <p:cxnSp>
        <p:nvCxnSpPr>
          <p:cNvPr id="105" name="直線コネクタ 104">
            <a:extLst>
              <a:ext uri="{FF2B5EF4-FFF2-40B4-BE49-F238E27FC236}">
                <a16:creationId xmlns:a16="http://schemas.microsoft.com/office/drawing/2014/main" id="{D7AA205E-6137-41A1-F178-854623C02FC4}"/>
              </a:ext>
            </a:extLst>
          </p:cNvPr>
          <p:cNvCxnSpPr>
            <a:cxnSpLocks/>
          </p:cNvCxnSpPr>
          <p:nvPr/>
        </p:nvCxnSpPr>
        <p:spPr>
          <a:xfrm flipH="1">
            <a:off x="2990850" y="1538286"/>
            <a:ext cx="7382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矢印コネクタ 105">
            <a:extLst>
              <a:ext uri="{FF2B5EF4-FFF2-40B4-BE49-F238E27FC236}">
                <a16:creationId xmlns:a16="http://schemas.microsoft.com/office/drawing/2014/main" id="{33166FCE-11F6-3961-4637-B958C806BA70}"/>
              </a:ext>
            </a:extLst>
          </p:cNvPr>
          <p:cNvCxnSpPr>
            <a:cxnSpLocks/>
          </p:cNvCxnSpPr>
          <p:nvPr/>
        </p:nvCxnSpPr>
        <p:spPr>
          <a:xfrm>
            <a:off x="3052763" y="1533525"/>
            <a:ext cx="0" cy="73819"/>
          </a:xfrm>
          <a:prstGeom prst="straightConnector1">
            <a:avLst/>
          </a:prstGeom>
          <a:ln>
            <a:solidFill>
              <a:schemeClr val="tx1"/>
            </a:solidFill>
            <a:headEnd type="arrow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>
            <a:extLst>
              <a:ext uri="{FF2B5EF4-FFF2-40B4-BE49-F238E27FC236}">
                <a16:creationId xmlns:a16="http://schemas.microsoft.com/office/drawing/2014/main" id="{4DF89B86-4600-B84D-E04A-FFCDFDBB561A}"/>
              </a:ext>
            </a:extLst>
          </p:cNvPr>
          <p:cNvCxnSpPr>
            <a:cxnSpLocks/>
          </p:cNvCxnSpPr>
          <p:nvPr/>
        </p:nvCxnSpPr>
        <p:spPr>
          <a:xfrm>
            <a:off x="3052763" y="1433512"/>
            <a:ext cx="0" cy="73819"/>
          </a:xfrm>
          <a:prstGeom prst="straightConnector1">
            <a:avLst/>
          </a:prstGeom>
          <a:ln>
            <a:solidFill>
              <a:schemeClr val="tx1"/>
            </a:solidFill>
            <a:headEnd type="none" w="sm" len="sm"/>
            <a:tailEnd type="arrow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54ACB360-4681-A097-E6DD-444A3EA8AD97}"/>
              </a:ext>
            </a:extLst>
          </p:cNvPr>
          <p:cNvSpPr txBox="1"/>
          <p:nvPr/>
        </p:nvSpPr>
        <p:spPr>
          <a:xfrm>
            <a:off x="3027792" y="1259747"/>
            <a:ext cx="92333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ja-JP" altLang="en-US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転移表面とのクリアランス</a:t>
            </a:r>
            <a:endParaRPr kumimoji="1" lang="en-US" altLang="ja-JP" sz="6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6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H=1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490649C8-3F75-9159-0AE3-3253966E73C3}"/>
              </a:ext>
            </a:extLst>
          </p:cNvPr>
          <p:cNvSpPr txBox="1"/>
          <p:nvPr/>
        </p:nvSpPr>
        <p:spPr>
          <a:xfrm>
            <a:off x="2434973" y="432108"/>
            <a:ext cx="167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45m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先までの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分の</a:t>
            </a:r>
            <a:r>
              <a:rPr kumimoji="1" lang="en-US" altLang="ja-JP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000" dirty="0">
                <a:highlight>
                  <a:srgbClr val="FFFFFF"/>
                </a:highlight>
                <a:latin typeface="メイリオ" panose="020B0604030504040204" pitchFamily="50" charset="-128"/>
                <a:ea typeface="メイリオ" panose="020B0604030504040204" pitchFamily="50" charset="-128"/>
              </a:rPr>
              <a:t>勾配の上に出る障害物はない</a:t>
            </a:r>
            <a:endParaRPr kumimoji="1" lang="en-US" altLang="ja-JP" sz="1000" dirty="0">
              <a:highlight>
                <a:srgbClr val="FFFFFF"/>
              </a:highligh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C66BAA05-6BE7-787E-8C79-90703F99CB0F}"/>
              </a:ext>
            </a:extLst>
          </p:cNvPr>
          <p:cNvSpPr/>
          <p:nvPr/>
        </p:nvSpPr>
        <p:spPr>
          <a:xfrm>
            <a:off x="509334" y="1092102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7" name="正方形/長方形 116">
            <a:extLst>
              <a:ext uri="{FF2B5EF4-FFF2-40B4-BE49-F238E27FC236}">
                <a16:creationId xmlns:a16="http://schemas.microsoft.com/office/drawing/2014/main" id="{8FF920C6-8E8F-DCE5-6DE2-E8EED43E43F2}"/>
              </a:ext>
            </a:extLst>
          </p:cNvPr>
          <p:cNvSpPr/>
          <p:nvPr/>
        </p:nvSpPr>
        <p:spPr>
          <a:xfrm>
            <a:off x="5714746" y="1092102"/>
            <a:ext cx="185737" cy="1809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5D80DA09-9536-F93B-578F-934D9629453F}"/>
              </a:ext>
            </a:extLst>
          </p:cNvPr>
          <p:cNvSpPr txBox="1"/>
          <p:nvPr/>
        </p:nvSpPr>
        <p:spPr>
          <a:xfrm>
            <a:off x="5590540" y="1802366"/>
            <a:ext cx="619760" cy="232165"/>
          </a:xfrm>
          <a:prstGeom prst="rect">
            <a:avLst/>
          </a:prstGeom>
          <a:noFill/>
        </p:spPr>
        <p:txBody>
          <a:bodyPr wrap="square" lIns="0" tIns="54000" rIns="0" bIns="54000" rtlCol="0">
            <a:spAutoFit/>
          </a:bodyPr>
          <a:lstStyle/>
          <a:p>
            <a:pPr algn="ctr"/>
            <a:r>
              <a:rPr kumimoji="1"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単位：</a:t>
            </a:r>
            <a:r>
              <a:rPr kumimoji="1" lang="en-US" altLang="ja-JP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33093448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32484" y="941237"/>
            <a:ext cx="6120000" cy="79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694793" y="523238"/>
            <a:ext cx="3708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スキージャム勝山第</a:t>
            </a:r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4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駐車場　場外　位置図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134725" y="114831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別図２</a:t>
            </a:r>
          </a:p>
        </p:txBody>
      </p:sp>
      <p:sp>
        <p:nvSpPr>
          <p:cNvPr id="8" name="フリーフォーム 7"/>
          <p:cNvSpPr/>
          <p:nvPr/>
        </p:nvSpPr>
        <p:spPr>
          <a:xfrm>
            <a:off x="821743" y="9073478"/>
            <a:ext cx="838800" cy="147638"/>
          </a:xfrm>
          <a:custGeom>
            <a:avLst/>
            <a:gdLst>
              <a:gd name="connsiteX0" fmla="*/ 0 w 414338"/>
              <a:gd name="connsiteY0" fmla="*/ 4763 h 147638"/>
              <a:gd name="connsiteX1" fmla="*/ 0 w 414338"/>
              <a:gd name="connsiteY1" fmla="*/ 147638 h 147638"/>
              <a:gd name="connsiteX2" fmla="*/ 414338 w 414338"/>
              <a:gd name="connsiteY2" fmla="*/ 147638 h 147638"/>
              <a:gd name="connsiteX3" fmla="*/ 414338 w 414338"/>
              <a:gd name="connsiteY3" fmla="*/ 0 h 147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4338" h="147638">
                <a:moveTo>
                  <a:pt x="0" y="4763"/>
                </a:moveTo>
                <a:lnTo>
                  <a:pt x="0" y="147638"/>
                </a:lnTo>
                <a:lnTo>
                  <a:pt x="414338" y="147638"/>
                </a:lnTo>
                <a:lnTo>
                  <a:pt x="414338" y="0"/>
                </a:ln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6484" y="8960477"/>
            <a:ext cx="692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300m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536" y="1163660"/>
            <a:ext cx="385228" cy="629387"/>
          </a:xfrm>
          <a:prstGeom prst="rect">
            <a:avLst/>
          </a:prstGeom>
        </p:spPr>
      </p:pic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FAFAA23-7AFD-0BA5-0DA2-FDD22E9AD4A5}"/>
              </a:ext>
            </a:extLst>
          </p:cNvPr>
          <p:cNvSpPr/>
          <p:nvPr/>
        </p:nvSpPr>
        <p:spPr>
          <a:xfrm>
            <a:off x="42010748" y="-25591299"/>
            <a:ext cx="34394400" cy="44510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04A3CC6D-339A-605D-C1ED-6979981452D4}"/>
              </a:ext>
            </a:extLst>
          </p:cNvPr>
          <p:cNvGrpSpPr/>
          <p:nvPr/>
        </p:nvGrpSpPr>
        <p:grpSpPr>
          <a:xfrm rot="20280000">
            <a:off x="56620224" y="-9855998"/>
            <a:ext cx="2672121" cy="6880716"/>
            <a:chOff x="9956389" y="-9000000"/>
            <a:chExt cx="7200000" cy="18540000"/>
          </a:xfrm>
        </p:grpSpPr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FE499347-8915-A3DD-79A1-D90835E98A27}"/>
                </a:ext>
              </a:extLst>
            </p:cNvPr>
            <p:cNvSpPr/>
            <p:nvPr/>
          </p:nvSpPr>
          <p:spPr>
            <a:xfrm>
              <a:off x="13292739" y="9000000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31176E4A-D930-89A8-6A73-F69365E68282}"/>
                </a:ext>
              </a:extLst>
            </p:cNvPr>
            <p:cNvCxnSpPr>
              <a:stCxn id="24" idx="2"/>
              <a:endCxn id="24" idx="0"/>
            </p:cNvCxnSpPr>
            <p:nvPr/>
          </p:nvCxnSpPr>
          <p:spPr>
            <a:xfrm>
              <a:off x="13556389" y="-9000000"/>
              <a:ext cx="0" cy="18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テキスト ボックス 21" hidden="1">
              <a:extLst>
                <a:ext uri="{FF2B5EF4-FFF2-40B4-BE49-F238E27FC236}">
                  <a16:creationId xmlns:a16="http://schemas.microsoft.com/office/drawing/2014/main" id="{9D822EBD-4DB8-AAF1-201F-6DF50A6EB32C}"/>
                </a:ext>
              </a:extLst>
            </p:cNvPr>
            <p:cNvSpPr txBox="1"/>
            <p:nvPr/>
          </p:nvSpPr>
          <p:spPr>
            <a:xfrm rot="10545211">
              <a:off x="13154215" y="7570273"/>
              <a:ext cx="1058655" cy="4924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589" b="1" dirty="0"/>
                <a:t> 205</a:t>
              </a:r>
              <a:r>
                <a:rPr lang="en-US" altLang="ja-JP" sz="2600" b="1" dirty="0"/>
                <a:t>°</a:t>
              </a:r>
              <a:endParaRPr lang="ja-JP" altLang="en-US" sz="2600" b="1" dirty="0"/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A2DD1409-537C-A187-4D4F-20F56B478642}"/>
                </a:ext>
              </a:extLst>
            </p:cNvPr>
            <p:cNvCxnSpPr/>
            <p:nvPr/>
          </p:nvCxnSpPr>
          <p:spPr>
            <a:xfrm flipH="1" flipV="1">
              <a:off x="13832739" y="6693704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台形 23">
              <a:extLst>
                <a:ext uri="{FF2B5EF4-FFF2-40B4-BE49-F238E27FC236}">
                  <a16:creationId xmlns:a16="http://schemas.microsoft.com/office/drawing/2014/main" id="{4CB99FEB-0DCC-A519-A2B3-D19845E7A4A8}"/>
                </a:ext>
              </a:extLst>
            </p:cNvPr>
            <p:cNvSpPr/>
            <p:nvPr/>
          </p:nvSpPr>
          <p:spPr>
            <a:xfrm flipV="1">
              <a:off x="9956389" y="-9000000"/>
              <a:ext cx="7200000" cy="18000000"/>
            </a:xfrm>
            <a:prstGeom prst="trapezoid">
              <a:avLst>
                <a:gd name="adj" fmla="val 46149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106B670F-27A7-403D-66D5-16782A26D66C}"/>
              </a:ext>
            </a:extLst>
          </p:cNvPr>
          <p:cNvGrpSpPr/>
          <p:nvPr/>
        </p:nvGrpSpPr>
        <p:grpSpPr>
          <a:xfrm rot="9960000">
            <a:off x="58946149" y="-3471791"/>
            <a:ext cx="1336059" cy="3540563"/>
            <a:chOff x="10400264" y="-4304387"/>
            <a:chExt cx="3599999" cy="9540000"/>
          </a:xfrm>
        </p:grpSpPr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A79B9CE6-BD7F-1006-8454-1CCCF0A1DEEC}"/>
                </a:ext>
              </a:extLst>
            </p:cNvPr>
            <p:cNvSpPr/>
            <p:nvPr/>
          </p:nvSpPr>
          <p:spPr>
            <a:xfrm>
              <a:off x="11930265" y="4695613"/>
              <a:ext cx="540000" cy="540000"/>
            </a:xfrm>
            <a:prstGeom prst="rect">
              <a:avLst/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kumimoji="1" lang="ja-JP" altLang="en-US"/>
            </a:p>
          </p:txBody>
        </p: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081749D4-3163-55C4-FCC0-E4B68E1DE454}"/>
                </a:ext>
              </a:extLst>
            </p:cNvPr>
            <p:cNvCxnSpPr>
              <a:stCxn id="29" idx="2"/>
              <a:endCxn id="26" idx="0"/>
            </p:cNvCxnSpPr>
            <p:nvPr/>
          </p:nvCxnSpPr>
          <p:spPr>
            <a:xfrm>
              <a:off x="12200265" y="-4304387"/>
              <a:ext cx="0" cy="900000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E58A64D1-3054-6BBF-9D10-7FD3D8681AC9}"/>
                </a:ext>
              </a:extLst>
            </p:cNvPr>
            <p:cNvCxnSpPr/>
            <p:nvPr/>
          </p:nvCxnSpPr>
          <p:spPr>
            <a:xfrm flipH="1" flipV="1">
              <a:off x="12470265" y="2389317"/>
              <a:ext cx="0" cy="971766"/>
            </a:xfrm>
            <a:prstGeom prst="line">
              <a:avLst/>
            </a:prstGeom>
            <a:ln w="19050">
              <a:solidFill>
                <a:schemeClr val="tx1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台形 28">
              <a:extLst>
                <a:ext uri="{FF2B5EF4-FFF2-40B4-BE49-F238E27FC236}">
                  <a16:creationId xmlns:a16="http://schemas.microsoft.com/office/drawing/2014/main" id="{F98299C7-94FC-4C6D-AC53-F08300C6D1DD}"/>
                </a:ext>
              </a:extLst>
            </p:cNvPr>
            <p:cNvSpPr/>
            <p:nvPr/>
          </p:nvSpPr>
          <p:spPr>
            <a:xfrm flipV="1">
              <a:off x="10400264" y="-4304384"/>
              <a:ext cx="3599999" cy="9000000"/>
            </a:xfrm>
            <a:prstGeom prst="trapezoid">
              <a:avLst>
                <a:gd name="adj" fmla="val 42445"/>
              </a:avLst>
            </a:prstGeom>
            <a:solidFill>
              <a:srgbClr val="FF99CC">
                <a:alpha val="6980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37" name="図 36">
            <a:extLst>
              <a:ext uri="{FF2B5EF4-FFF2-40B4-BE49-F238E27FC236}">
                <a16:creationId xmlns:a16="http://schemas.microsoft.com/office/drawing/2014/main" id="{98BC3C12-2158-2A8F-3916-BB170DED2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2" y="961534"/>
            <a:ext cx="6117358" cy="791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5818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3933E3F74555A4E808F776A6ACC5803" ma:contentTypeVersion="25" ma:contentTypeDescription="新しいドキュメントを作成します。" ma:contentTypeScope="" ma:versionID="8123e54f7899b7a088b5ece45752d9c1">
  <xsd:schema xmlns:xsd="http://www.w3.org/2001/XMLSchema" xmlns:xs="http://www.w3.org/2001/XMLSchema" xmlns:p="http://schemas.microsoft.com/office/2006/metadata/properties" xmlns:ns2="501ebfed-a5c5-4b57-a5d2-f2f8491593e7" xmlns:ns3="59a962ed-5da6-44c6-adf1-106de9fda96c" targetNamespace="http://schemas.microsoft.com/office/2006/metadata/properties" ma:root="true" ma:fieldsID="e4c9db3ab2ce9d0685f5ca594232366f" ns2:_="" ns3:_="">
    <xsd:import namespace="501ebfed-a5c5-4b57-a5d2-f2f8491593e7"/>
    <xsd:import namespace="59a962ed-5da6-44c6-adf1-106de9fda9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_x5b9f__x65bd__x65e5_" minOccurs="0"/>
                <xsd:element ref="ns2:PR_x5019__x88dc_" minOccurs="0"/>
                <xsd:element ref="ns2:_x4e95__x4e0a__x30b3__x30e1__x30f3__x30c8_" minOccurs="0"/>
                <xsd:element ref="ns2:MediaServiceSearchProperties" minOccurs="0"/>
                <xsd:element ref="ns2:_x7a0e__x8fbc__x91d1__x984d_" minOccurs="0"/>
                <xsd:element ref="ns2:_x8cfc__x5165__x65e5_" minOccurs="0"/>
                <xsd:element ref="ns2:_x5185__x5bb9_" minOccurs="0"/>
                <xsd:element ref="ns2:_x8cfc__x5165__x8005_" minOccurs="0"/>
                <xsd:element ref="ns2:_x0032_023_x5e74_6_x6708_30_x65e5__x30e1__x30fc__x30eb__x56de__x7b54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1ebfed-a5c5-4b57-a5d2-f2f849159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画像タグ" ma:readOnly="false" ma:fieldId="{5cf76f15-5ced-4ddc-b409-7134ff3c332f}" ma:taxonomyMulti="true" ma:sspId="78296116-7562-436d-8967-84e4a62cae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x5b9f__x65bd__x65e5_" ma:index="22" nillable="true" ma:displayName="実施日" ma:format="DateOnly" ma:internalName="_x5b9f__x65bd__x65e5_">
      <xsd:simpleType>
        <xsd:restriction base="dms:DateTime"/>
      </xsd:simpleType>
    </xsd:element>
    <xsd:element name="PR_x5019__x88dc_" ma:index="23" nillable="true" ma:displayName="PR候補" ma:description="PRに使えそうなコンテンツ" ma:format="Dropdown" ma:internalName="PR_x5019__x88dc_">
      <xsd:simpleType>
        <xsd:restriction base="dms:Choice">
          <xsd:enumeration value="〇"/>
          <xsd:enumeration value="△"/>
          <xsd:enumeration value="✕"/>
        </xsd:restriction>
      </xsd:simpleType>
    </xsd:element>
    <xsd:element name="_x4e95__x4e0a__x30b3__x30e1__x30f3__x30c8_" ma:index="24" nillable="true" ma:displayName="井上コメント" ma:format="Dropdown" ma:internalName="_x4e95__x4e0a__x30b3__x30e1__x30f3__x30c8_">
      <xsd:simpleType>
        <xsd:restriction base="dms:Text">
          <xsd:maxLength value="255"/>
        </xsd:restriction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7a0e__x8fbc__x91d1__x984d_" ma:index="26" nillable="true" ma:displayName="税込金額" ma:decimals="0" ma:format="Dropdown" ma:internalName="_x7a0e__x8fbc__x91d1__x984d_" ma:percentage="FALSE">
      <xsd:simpleType>
        <xsd:restriction base="dms:Number"/>
      </xsd:simpleType>
    </xsd:element>
    <xsd:element name="_x8cfc__x5165__x65e5_" ma:index="27" nillable="true" ma:displayName="購入日" ma:format="DateTime" ma:internalName="_x8cfc__x5165__x65e5_">
      <xsd:simpleType>
        <xsd:restriction base="dms:DateTime"/>
      </xsd:simpleType>
    </xsd:element>
    <xsd:element name="_x5185__x5bb9_" ma:index="28" nillable="true" ma:displayName="内容" ma:format="Dropdown" ma:internalName="_x5185__x5bb9_">
      <xsd:simpleType>
        <xsd:restriction base="dms:Text">
          <xsd:maxLength value="255"/>
        </xsd:restriction>
      </xsd:simpleType>
    </xsd:element>
    <xsd:element name="_x8cfc__x5165__x8005_" ma:index="29" nillable="true" ma:displayName="購入者" ma:format="Dropdown" ma:internalName="_x8cfc__x5165__x8005_">
      <xsd:simpleType>
        <xsd:restriction base="dms:Text">
          <xsd:maxLength value="255"/>
        </xsd:restriction>
      </xsd:simpleType>
    </xsd:element>
    <xsd:element name="_x0032_023_x5e74_6_x6708_30_x65e5__x30e1__x30fc__x30eb__x56de__x7b54_" ma:index="30" nillable="true" ma:displayName="コメント" ma:format="Dropdown" ma:internalName="_x0032_023_x5e74_6_x6708_30_x65e5__x30e1__x30fc__x30eb__x56de__x7b54_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a962ed-5da6-44c6-adf1-106de9fda9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9662b613-223a-4b80-b582-2506d5aaf74d}" ma:internalName="TaxCatchAll" ma:showField="CatchAllData" ma:web="59a962ed-5da6-44c6-adf1-106de9fda9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1ebfed-a5c5-4b57-a5d2-f2f8491593e7">
      <Terms xmlns="http://schemas.microsoft.com/office/infopath/2007/PartnerControls"/>
    </lcf76f155ced4ddcb4097134ff3c332f>
    <_x0032_023_x5e74_6_x6708_30_x65e5__x30e1__x30fc__x30eb__x56de__x7b54_ xmlns="501ebfed-a5c5-4b57-a5d2-f2f8491593e7" xsi:nil="true"/>
    <_x8cfc__x5165__x8005_ xmlns="501ebfed-a5c5-4b57-a5d2-f2f8491593e7" xsi:nil="true"/>
    <PR_x5019__x88dc_ xmlns="501ebfed-a5c5-4b57-a5d2-f2f8491593e7" xsi:nil="true"/>
    <_x7a0e__x8fbc__x91d1__x984d_ xmlns="501ebfed-a5c5-4b57-a5d2-f2f8491593e7" xsi:nil="true"/>
    <_x5185__x5bb9_ xmlns="501ebfed-a5c5-4b57-a5d2-f2f8491593e7" xsi:nil="true"/>
    <_x8cfc__x5165__x65e5_ xmlns="501ebfed-a5c5-4b57-a5d2-f2f8491593e7" xsi:nil="true"/>
    <TaxCatchAll xmlns="59a962ed-5da6-44c6-adf1-106de9fda96c" xsi:nil="true"/>
    <_x5b9f__x65bd__x65e5_ xmlns="501ebfed-a5c5-4b57-a5d2-f2f8491593e7" xsi:nil="true"/>
    <_x4e95__x4e0a__x30b3__x30e1__x30f3__x30c8_ xmlns="501ebfed-a5c5-4b57-a5d2-f2f8491593e7" xsi:nil="true"/>
  </documentManagement>
</p:properties>
</file>

<file path=customXml/itemProps1.xml><?xml version="1.0" encoding="utf-8"?>
<ds:datastoreItem xmlns:ds="http://schemas.openxmlformats.org/officeDocument/2006/customXml" ds:itemID="{DDEEC919-FC02-47AD-89C4-383A7A4859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1ebfed-a5c5-4b57-a5d2-f2f8491593e7"/>
    <ds:schemaRef ds:uri="59a962ed-5da6-44c6-adf1-106de9fda9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AA68BB-2BA4-4449-B717-EF8E26DE3D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BFEE0C-5733-4307-BB56-054DBB110234}">
  <ds:schemaRefs>
    <ds:schemaRef ds:uri="59a962ed-5da6-44c6-adf1-106de9fda96c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501ebfed-a5c5-4b57-a5d2-f2f8491593e7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2782</TotalTime>
  <Words>424</Words>
  <Application>Microsoft Office PowerPoint</Application>
  <PresentationFormat>A4 210 x 297 mm</PresentationFormat>
  <Paragraphs>150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10" baseType="lpstr">
      <vt:lpstr>ＭＳ ゴシック</vt:lpstr>
      <vt:lpstr>メイリオ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>航空宇宙システムカンパニー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金森 友恵</dc:creator>
  <cp:lastModifiedBy>牧田 依里</cp:lastModifiedBy>
  <cp:revision>207</cp:revision>
  <cp:lastPrinted>2024-01-18T06:29:21Z</cp:lastPrinted>
  <dcterms:created xsi:type="dcterms:W3CDTF">2022-09-13T07:10:35Z</dcterms:created>
  <dcterms:modified xsi:type="dcterms:W3CDTF">2024-06-25T06:13:08Z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0x01010013933E3F74555A4E808F776A6ACC5803</vt:lpwstr>
  </property>
  <property fmtid="{D5CDD505-2E9C-101B-9397-08002B2CF9AE}" pid="3" name="MediaServiceImageTags">
    <vt:lpwstr/>
  </property>
</Properties>
</file>