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56"/>
  </p:notesMasterIdLst>
  <p:sldIdLst>
    <p:sldId id="272" r:id="rId5"/>
    <p:sldId id="273" r:id="rId6"/>
    <p:sldId id="274" r:id="rId7"/>
    <p:sldId id="257" r:id="rId8"/>
    <p:sldId id="265" r:id="rId9"/>
    <p:sldId id="904" r:id="rId10"/>
    <p:sldId id="256" r:id="rId11"/>
    <p:sldId id="914" r:id="rId12"/>
    <p:sldId id="915" r:id="rId13"/>
    <p:sldId id="907" r:id="rId14"/>
    <p:sldId id="916" r:id="rId15"/>
    <p:sldId id="909" r:id="rId16"/>
    <p:sldId id="911" r:id="rId17"/>
    <p:sldId id="917" r:id="rId18"/>
    <p:sldId id="275" r:id="rId19"/>
    <p:sldId id="918" r:id="rId20"/>
    <p:sldId id="919" r:id="rId21"/>
    <p:sldId id="908" r:id="rId22"/>
    <p:sldId id="920" r:id="rId23"/>
    <p:sldId id="276" r:id="rId24"/>
    <p:sldId id="937" r:id="rId25"/>
    <p:sldId id="938" r:id="rId26"/>
    <p:sldId id="921" r:id="rId27"/>
    <p:sldId id="939" r:id="rId28"/>
    <p:sldId id="922" r:id="rId29"/>
    <p:sldId id="910" r:id="rId30"/>
    <p:sldId id="923" r:id="rId31"/>
    <p:sldId id="295" r:id="rId32"/>
    <p:sldId id="940" r:id="rId33"/>
    <p:sldId id="280" r:id="rId34"/>
    <p:sldId id="924" r:id="rId35"/>
    <p:sldId id="297" r:id="rId36"/>
    <p:sldId id="925" r:id="rId37"/>
    <p:sldId id="259" r:id="rId38"/>
    <p:sldId id="927" r:id="rId39"/>
    <p:sldId id="300" r:id="rId40"/>
    <p:sldId id="928" r:id="rId41"/>
    <p:sldId id="301" r:id="rId42"/>
    <p:sldId id="929" r:id="rId43"/>
    <p:sldId id="302" r:id="rId44"/>
    <p:sldId id="930" r:id="rId45"/>
    <p:sldId id="258" r:id="rId46"/>
    <p:sldId id="931" r:id="rId47"/>
    <p:sldId id="913" r:id="rId48"/>
    <p:sldId id="932" r:id="rId49"/>
    <p:sldId id="293" r:id="rId50"/>
    <p:sldId id="933" r:id="rId51"/>
    <p:sldId id="298" r:id="rId52"/>
    <p:sldId id="935" r:id="rId53"/>
    <p:sldId id="294" r:id="rId54"/>
    <p:sldId id="260" r:id="rId55"/>
  </p:sldIdLst>
  <p:sldSz cx="13208000" cy="9906000"/>
  <p:notesSz cx="9866313" cy="67357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5CE0F0B1-7750-4224-B847-5A94DC122128}">
          <p14:sldIdLst>
            <p14:sldId id="272"/>
            <p14:sldId id="273"/>
            <p14:sldId id="274"/>
            <p14:sldId id="257"/>
            <p14:sldId id="265"/>
          </p14:sldIdLst>
        </p14:section>
        <p14:section name="Aアクションカード" id="{BE59F244-1228-4991-966A-2350F75BF2DB}">
          <p14:sldIdLst>
            <p14:sldId id="904"/>
            <p14:sldId id="256"/>
            <p14:sldId id="914"/>
            <p14:sldId id="915"/>
            <p14:sldId id="907"/>
            <p14:sldId id="916"/>
            <p14:sldId id="909"/>
            <p14:sldId id="911"/>
            <p14:sldId id="917"/>
            <p14:sldId id="275"/>
            <p14:sldId id="918"/>
            <p14:sldId id="919"/>
            <p14:sldId id="908"/>
            <p14:sldId id="920"/>
            <p14:sldId id="276"/>
            <p14:sldId id="937"/>
            <p14:sldId id="938"/>
            <p14:sldId id="921"/>
            <p14:sldId id="939"/>
            <p14:sldId id="922"/>
            <p14:sldId id="910"/>
            <p14:sldId id="923"/>
            <p14:sldId id="295"/>
            <p14:sldId id="940"/>
            <p14:sldId id="280"/>
            <p14:sldId id="924"/>
            <p14:sldId id="297"/>
            <p14:sldId id="925"/>
            <p14:sldId id="259"/>
            <p14:sldId id="927"/>
            <p14:sldId id="300"/>
            <p14:sldId id="928"/>
            <p14:sldId id="301"/>
            <p14:sldId id="929"/>
            <p14:sldId id="302"/>
            <p14:sldId id="930"/>
            <p14:sldId id="258"/>
            <p14:sldId id="931"/>
            <p14:sldId id="913"/>
            <p14:sldId id="932"/>
            <p14:sldId id="293"/>
            <p14:sldId id="933"/>
            <p14:sldId id="298"/>
            <p14:sldId id="935"/>
            <p14:sldId id="294"/>
            <p14:sldId id="26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FBF58D-2671-4764-8846-C810A087DAD4}" v="2" dt="2023-08-22T00:40:25.838"/>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6" d="100"/>
          <a:sy n="56" d="100"/>
        </p:scale>
        <p:origin x="1502"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61"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竹内 裕惟" userId="616f3404-9cf3-4ce6-a775-52cc6bd00e26" providerId="ADAL" clId="{50FBF58D-2671-4764-8846-C810A087DAD4}"/>
    <pc:docChg chg="modSld sldOrd modNotesMaster">
      <pc:chgData name="竹内 裕惟" userId="616f3404-9cf3-4ce6-a775-52cc6bd00e26" providerId="ADAL" clId="{50FBF58D-2671-4764-8846-C810A087DAD4}" dt="2023-08-22T00:40:25.838" v="3"/>
      <pc:docMkLst>
        <pc:docMk/>
      </pc:docMkLst>
      <pc:sldChg chg="ord">
        <pc:chgData name="竹内 裕惟" userId="616f3404-9cf3-4ce6-a775-52cc6bd00e26" providerId="ADAL" clId="{50FBF58D-2671-4764-8846-C810A087DAD4}" dt="2023-08-21T01:44:44.227" v="1"/>
        <pc:sldMkLst>
          <pc:docMk/>
          <pc:sldMk cId="3450062040" sldId="260"/>
        </pc:sldMkLst>
      </pc:sldChg>
      <pc:sldChg chg="modNotes">
        <pc:chgData name="竹内 裕惟" userId="616f3404-9cf3-4ce6-a775-52cc6bd00e26" providerId="ADAL" clId="{50FBF58D-2671-4764-8846-C810A087DAD4}" dt="2023-08-22T00:40:25.838" v="3"/>
        <pc:sldMkLst>
          <pc:docMk/>
          <pc:sldMk cId="0" sldId="904"/>
        </pc:sldMkLst>
      </pc:sldChg>
    </pc:docChg>
  </pc:docChgLst>
  <pc:docChgLst>
    <pc:chgData name="松川 紗代子" userId="0d71edd6-97ae-4dd1-bead-2f101b98b09c" providerId="ADAL" clId="{41CB9209-46C3-4516-B9F3-BBC7B6E024D6}"/>
    <pc:docChg chg="undo redo custSel modSld">
      <pc:chgData name="松川 紗代子" userId="0d71edd6-97ae-4dd1-bead-2f101b98b09c" providerId="ADAL" clId="{41CB9209-46C3-4516-B9F3-BBC7B6E024D6}" dt="2023-07-06T06:21:42.350" v="689" actId="1076"/>
      <pc:docMkLst>
        <pc:docMk/>
      </pc:docMkLst>
      <pc:sldChg chg="addSp modSp mod setBg">
        <pc:chgData name="松川 紗代子" userId="0d71edd6-97ae-4dd1-bead-2f101b98b09c" providerId="ADAL" clId="{41CB9209-46C3-4516-B9F3-BBC7B6E024D6}" dt="2023-07-06T05:53:37.014" v="507" actId="167"/>
        <pc:sldMkLst>
          <pc:docMk/>
          <pc:sldMk cId="1948968216" sldId="256"/>
        </pc:sldMkLst>
        <pc:spChg chg="mod">
          <ac:chgData name="松川 紗代子" userId="0d71edd6-97ae-4dd1-bead-2f101b98b09c" providerId="ADAL" clId="{41CB9209-46C3-4516-B9F3-BBC7B6E024D6}" dt="2023-07-06T05:31:14.807" v="420"/>
          <ac:spMkLst>
            <pc:docMk/>
            <pc:sldMk cId="1948968216" sldId="256"/>
            <ac:spMk id="4" creationId="{E9BE6EC0-FBB0-43B3-BE57-713076338969}"/>
          </ac:spMkLst>
        </pc:spChg>
        <pc:spChg chg="add mod ord">
          <ac:chgData name="松川 紗代子" userId="0d71edd6-97ae-4dd1-bead-2f101b98b09c" providerId="ADAL" clId="{41CB9209-46C3-4516-B9F3-BBC7B6E024D6}" dt="2023-07-06T05:51:41.372" v="492" actId="164"/>
          <ac:spMkLst>
            <pc:docMk/>
            <pc:sldMk cId="1948968216" sldId="256"/>
            <ac:spMk id="15" creationId="{9DB961A9-069D-460B-9E00-C8E0C5F86CA8}"/>
          </ac:spMkLst>
        </pc:spChg>
        <pc:spChg chg="add mod ord">
          <ac:chgData name="松川 紗代子" userId="0d71edd6-97ae-4dd1-bead-2f101b98b09c" providerId="ADAL" clId="{41CB9209-46C3-4516-B9F3-BBC7B6E024D6}" dt="2023-07-06T05:51:41.372" v="492" actId="164"/>
          <ac:spMkLst>
            <pc:docMk/>
            <pc:sldMk cId="1948968216" sldId="256"/>
            <ac:spMk id="16" creationId="{7B8E3355-5E37-4F68-850A-20EF8D7E7497}"/>
          </ac:spMkLst>
        </pc:spChg>
        <pc:spChg chg="add mod">
          <ac:chgData name="松川 紗代子" userId="0d71edd6-97ae-4dd1-bead-2f101b98b09c" providerId="ADAL" clId="{41CB9209-46C3-4516-B9F3-BBC7B6E024D6}" dt="2023-07-06T05:51:41.372" v="492" actId="164"/>
          <ac:spMkLst>
            <pc:docMk/>
            <pc:sldMk cId="1948968216" sldId="256"/>
            <ac:spMk id="17" creationId="{EB6BBF21-5478-428D-B9B0-8AD2ED9161CE}"/>
          </ac:spMkLst>
        </pc:spChg>
        <pc:spChg chg="add mod">
          <ac:chgData name="松川 紗代子" userId="0d71edd6-97ae-4dd1-bead-2f101b98b09c" providerId="ADAL" clId="{41CB9209-46C3-4516-B9F3-BBC7B6E024D6}" dt="2023-07-06T05:51:41.372" v="492" actId="164"/>
          <ac:spMkLst>
            <pc:docMk/>
            <pc:sldMk cId="1948968216" sldId="256"/>
            <ac:spMk id="18" creationId="{53953B55-FA70-4F20-B60E-1A06FBEDBDD4}"/>
          </ac:spMkLst>
        </pc:spChg>
        <pc:grpChg chg="add mod ord">
          <ac:chgData name="松川 紗代子" userId="0d71edd6-97ae-4dd1-bead-2f101b98b09c" providerId="ADAL" clId="{41CB9209-46C3-4516-B9F3-BBC7B6E024D6}" dt="2023-07-06T05:53:37.014" v="507" actId="167"/>
          <ac:grpSpMkLst>
            <pc:docMk/>
            <pc:sldMk cId="1948968216" sldId="256"/>
            <ac:grpSpMk id="2" creationId="{547B0810-BEB7-4557-816D-F6E66732A140}"/>
          </ac:grpSpMkLst>
        </pc:grpChg>
      </pc:sldChg>
      <pc:sldChg chg="addSp modSp mod setBg">
        <pc:chgData name="松川 紗代子" userId="0d71edd6-97ae-4dd1-bead-2f101b98b09c" providerId="ADAL" clId="{41CB9209-46C3-4516-B9F3-BBC7B6E024D6}" dt="2023-07-06T06:09:56.363" v="664" actId="14734"/>
        <pc:sldMkLst>
          <pc:docMk/>
          <pc:sldMk cId="1851718990" sldId="257"/>
        </pc:sldMkLst>
        <pc:spChg chg="mod">
          <ac:chgData name="松川 紗代子" userId="0d71edd6-97ae-4dd1-bead-2f101b98b09c" providerId="ADAL" clId="{41CB9209-46C3-4516-B9F3-BBC7B6E024D6}" dt="2023-07-06T06:09:47.669" v="662"/>
          <ac:spMkLst>
            <pc:docMk/>
            <pc:sldMk cId="1851718990" sldId="257"/>
            <ac:spMk id="6" creationId="{DC5D2048-6F5D-4FC8-B608-C2BED1DC9FAE}"/>
          </ac:spMkLst>
        </pc:spChg>
        <pc:spChg chg="mod">
          <ac:chgData name="松川 紗代子" userId="0d71edd6-97ae-4dd1-bead-2f101b98b09c" providerId="ADAL" clId="{41CB9209-46C3-4516-B9F3-BBC7B6E024D6}" dt="2023-07-06T06:09:47.669" v="662"/>
          <ac:spMkLst>
            <pc:docMk/>
            <pc:sldMk cId="1851718990" sldId="257"/>
            <ac:spMk id="7" creationId="{690193CE-59A1-42A9-B1FC-42174822DF83}"/>
          </ac:spMkLst>
        </pc:spChg>
        <pc:spChg chg="mod">
          <ac:chgData name="松川 紗代子" userId="0d71edd6-97ae-4dd1-bead-2f101b98b09c" providerId="ADAL" clId="{41CB9209-46C3-4516-B9F3-BBC7B6E024D6}" dt="2023-07-06T06:09:47.669" v="662"/>
          <ac:spMkLst>
            <pc:docMk/>
            <pc:sldMk cId="1851718990" sldId="257"/>
            <ac:spMk id="8" creationId="{BDDA05F2-EAC0-4BE7-A133-40F4426009E9}"/>
          </ac:spMkLst>
        </pc:spChg>
        <pc:spChg chg="mod">
          <ac:chgData name="松川 紗代子" userId="0d71edd6-97ae-4dd1-bead-2f101b98b09c" providerId="ADAL" clId="{41CB9209-46C3-4516-B9F3-BBC7B6E024D6}" dt="2023-07-06T06:09:47.669" v="662"/>
          <ac:spMkLst>
            <pc:docMk/>
            <pc:sldMk cId="1851718990" sldId="257"/>
            <ac:spMk id="9" creationId="{693940BE-73B8-4732-8550-FB9B9EDC6CAF}"/>
          </ac:spMkLst>
        </pc:spChg>
        <pc:grpChg chg="add mod ord">
          <ac:chgData name="松川 紗代子" userId="0d71edd6-97ae-4dd1-bead-2f101b98b09c" providerId="ADAL" clId="{41CB9209-46C3-4516-B9F3-BBC7B6E024D6}" dt="2023-07-06T06:09:51.307" v="663" actId="167"/>
          <ac:grpSpMkLst>
            <pc:docMk/>
            <pc:sldMk cId="1851718990" sldId="257"/>
            <ac:grpSpMk id="5" creationId="{142B15E2-CAA3-4AAF-8BB3-3CCD5C926ED7}"/>
          </ac:grpSpMkLst>
        </pc:grpChg>
        <pc:graphicFrameChg chg="modGraphic">
          <ac:chgData name="松川 紗代子" userId="0d71edd6-97ae-4dd1-bead-2f101b98b09c" providerId="ADAL" clId="{41CB9209-46C3-4516-B9F3-BBC7B6E024D6}" dt="2023-07-06T06:09:56.363" v="664" actId="14734"/>
          <ac:graphicFrameMkLst>
            <pc:docMk/>
            <pc:sldMk cId="1851718990" sldId="257"/>
            <ac:graphicFrameMk id="4" creationId="{378EE604-D216-4551-9366-C75559207D32}"/>
          </ac:graphicFrameMkLst>
        </pc:graphicFrameChg>
      </pc:sldChg>
      <pc:sldChg chg="addSp delSp modSp setBg">
        <pc:chgData name="松川 紗代子" userId="0d71edd6-97ae-4dd1-bead-2f101b98b09c" providerId="ADAL" clId="{41CB9209-46C3-4516-B9F3-BBC7B6E024D6}" dt="2023-07-06T06:05:12.747" v="619"/>
        <pc:sldMkLst>
          <pc:docMk/>
          <pc:sldMk cId="1423590317" sldId="258"/>
        </pc:sldMkLst>
        <pc:spChg chg="add del mod">
          <ac:chgData name="松川 紗代子" userId="0d71edd6-97ae-4dd1-bead-2f101b98b09c" providerId="ADAL" clId="{41CB9209-46C3-4516-B9F3-BBC7B6E024D6}" dt="2023-07-06T06:04:16.457" v="612"/>
          <ac:spMkLst>
            <pc:docMk/>
            <pc:sldMk cId="1423590317" sldId="258"/>
            <ac:spMk id="4" creationId="{85A12A5B-0733-4565-BCFE-F5E4D3050262}"/>
          </ac:spMkLst>
        </pc:spChg>
        <pc:spChg chg="mod">
          <ac:chgData name="松川 紗代子" userId="0d71edd6-97ae-4dd1-bead-2f101b98b09c" providerId="ADAL" clId="{41CB9209-46C3-4516-B9F3-BBC7B6E024D6}" dt="2023-07-06T06:05:12.747" v="619"/>
          <ac:spMkLst>
            <pc:docMk/>
            <pc:sldMk cId="1423590317" sldId="258"/>
            <ac:spMk id="6" creationId="{B7F5C22B-3908-4695-9DD3-B30DF11D78F1}"/>
          </ac:spMkLst>
        </pc:spChg>
        <pc:spChg chg="mod">
          <ac:chgData name="松川 紗代子" userId="0d71edd6-97ae-4dd1-bead-2f101b98b09c" providerId="ADAL" clId="{41CB9209-46C3-4516-B9F3-BBC7B6E024D6}" dt="2023-07-06T06:05:12.747" v="619"/>
          <ac:spMkLst>
            <pc:docMk/>
            <pc:sldMk cId="1423590317" sldId="258"/>
            <ac:spMk id="7" creationId="{8AD50239-2BFC-4F96-9DEE-7B315D7082AC}"/>
          </ac:spMkLst>
        </pc:spChg>
        <pc:spChg chg="mod">
          <ac:chgData name="松川 紗代子" userId="0d71edd6-97ae-4dd1-bead-2f101b98b09c" providerId="ADAL" clId="{41CB9209-46C3-4516-B9F3-BBC7B6E024D6}" dt="2023-07-06T06:05:12.747" v="619"/>
          <ac:spMkLst>
            <pc:docMk/>
            <pc:sldMk cId="1423590317" sldId="258"/>
            <ac:spMk id="8" creationId="{546BC2A9-1606-4832-9505-8A08BAE105A6}"/>
          </ac:spMkLst>
        </pc:spChg>
        <pc:spChg chg="mod">
          <ac:chgData name="松川 紗代子" userId="0d71edd6-97ae-4dd1-bead-2f101b98b09c" providerId="ADAL" clId="{41CB9209-46C3-4516-B9F3-BBC7B6E024D6}" dt="2023-07-06T06:05:12.747" v="619"/>
          <ac:spMkLst>
            <pc:docMk/>
            <pc:sldMk cId="1423590317" sldId="258"/>
            <ac:spMk id="9" creationId="{E24F9A45-B725-42FE-8F7B-67FE4BCDC15B}"/>
          </ac:spMkLst>
        </pc:spChg>
        <pc:grpChg chg="add mod">
          <ac:chgData name="松川 紗代子" userId="0d71edd6-97ae-4dd1-bead-2f101b98b09c" providerId="ADAL" clId="{41CB9209-46C3-4516-B9F3-BBC7B6E024D6}" dt="2023-07-06T06:05:12.747" v="619"/>
          <ac:grpSpMkLst>
            <pc:docMk/>
            <pc:sldMk cId="1423590317" sldId="258"/>
            <ac:grpSpMk id="5" creationId="{D15E68B4-6224-4B2A-A79A-77283E587F5F}"/>
          </ac:grpSpMkLst>
        </pc:grpChg>
      </pc:sldChg>
      <pc:sldChg chg="addSp modSp setBg">
        <pc:chgData name="松川 紗代子" userId="0d71edd6-97ae-4dd1-bead-2f101b98b09c" providerId="ADAL" clId="{41CB9209-46C3-4516-B9F3-BBC7B6E024D6}" dt="2023-07-06T06:02:48.353" v="589"/>
        <pc:sldMkLst>
          <pc:docMk/>
          <pc:sldMk cId="2147542604" sldId="259"/>
        </pc:sldMkLst>
        <pc:spChg chg="mod">
          <ac:chgData name="松川 紗代子" userId="0d71edd6-97ae-4dd1-bead-2f101b98b09c" providerId="ADAL" clId="{41CB9209-46C3-4516-B9F3-BBC7B6E024D6}" dt="2023-07-06T06:02:48.353" v="589"/>
          <ac:spMkLst>
            <pc:docMk/>
            <pc:sldMk cId="2147542604" sldId="259"/>
            <ac:spMk id="5" creationId="{97CA080D-0DDA-4008-9600-95B984EE0B1D}"/>
          </ac:spMkLst>
        </pc:spChg>
        <pc:spChg chg="mod">
          <ac:chgData name="松川 紗代子" userId="0d71edd6-97ae-4dd1-bead-2f101b98b09c" providerId="ADAL" clId="{41CB9209-46C3-4516-B9F3-BBC7B6E024D6}" dt="2023-07-06T06:02:48.353" v="589"/>
          <ac:spMkLst>
            <pc:docMk/>
            <pc:sldMk cId="2147542604" sldId="259"/>
            <ac:spMk id="6" creationId="{1AE49333-EA0F-472C-9808-1603C08797AD}"/>
          </ac:spMkLst>
        </pc:spChg>
        <pc:spChg chg="mod">
          <ac:chgData name="松川 紗代子" userId="0d71edd6-97ae-4dd1-bead-2f101b98b09c" providerId="ADAL" clId="{41CB9209-46C3-4516-B9F3-BBC7B6E024D6}" dt="2023-07-06T06:02:48.353" v="589"/>
          <ac:spMkLst>
            <pc:docMk/>
            <pc:sldMk cId="2147542604" sldId="259"/>
            <ac:spMk id="7" creationId="{43E9DAB0-BC21-4E8F-9046-EB1C38985C27}"/>
          </ac:spMkLst>
        </pc:spChg>
        <pc:spChg chg="mod">
          <ac:chgData name="松川 紗代子" userId="0d71edd6-97ae-4dd1-bead-2f101b98b09c" providerId="ADAL" clId="{41CB9209-46C3-4516-B9F3-BBC7B6E024D6}" dt="2023-07-06T06:02:48.353" v="589"/>
          <ac:spMkLst>
            <pc:docMk/>
            <pc:sldMk cId="2147542604" sldId="259"/>
            <ac:spMk id="8" creationId="{0EE85B3E-8666-4D59-9DB1-8FBCCC41A654}"/>
          </ac:spMkLst>
        </pc:spChg>
        <pc:grpChg chg="add mod">
          <ac:chgData name="松川 紗代子" userId="0d71edd6-97ae-4dd1-bead-2f101b98b09c" providerId="ADAL" clId="{41CB9209-46C3-4516-B9F3-BBC7B6E024D6}" dt="2023-07-06T06:02:48.353" v="589"/>
          <ac:grpSpMkLst>
            <pc:docMk/>
            <pc:sldMk cId="2147542604" sldId="259"/>
            <ac:grpSpMk id="4" creationId="{2B5B0807-18C5-4FB1-AD41-B8463D1C95F0}"/>
          </ac:grpSpMkLst>
        </pc:grpChg>
      </pc:sldChg>
      <pc:sldChg chg="addSp modSp mod setBg">
        <pc:chgData name="松川 紗代子" userId="0d71edd6-97ae-4dd1-bead-2f101b98b09c" providerId="ADAL" clId="{41CB9209-46C3-4516-B9F3-BBC7B6E024D6}" dt="2023-07-06T06:07:11.701" v="647" actId="207"/>
        <pc:sldMkLst>
          <pc:docMk/>
          <pc:sldMk cId="3450062040" sldId="260"/>
        </pc:sldMkLst>
        <pc:spChg chg="mod">
          <ac:chgData name="松川 紗代子" userId="0d71edd6-97ae-4dd1-bead-2f101b98b09c" providerId="ADAL" clId="{41CB9209-46C3-4516-B9F3-BBC7B6E024D6}" dt="2023-07-06T05:31:14.807" v="420"/>
          <ac:spMkLst>
            <pc:docMk/>
            <pc:sldMk cId="3450062040" sldId="260"/>
            <ac:spMk id="2" creationId="{E4A29C8E-84D5-4C09-875F-5FA3907746BB}"/>
          </ac:spMkLst>
        </pc:spChg>
        <pc:spChg chg="mod">
          <ac:chgData name="松川 紗代子" userId="0d71edd6-97ae-4dd1-bead-2f101b98b09c" providerId="ADAL" clId="{41CB9209-46C3-4516-B9F3-BBC7B6E024D6}" dt="2023-07-06T05:31:14.807" v="420"/>
          <ac:spMkLst>
            <pc:docMk/>
            <pc:sldMk cId="3450062040" sldId="260"/>
            <ac:spMk id="3" creationId="{3017DB80-16A0-43B5-93B8-10B519E18AED}"/>
          </ac:spMkLst>
        </pc:spChg>
        <pc:spChg chg="mod">
          <ac:chgData name="松川 紗代子" userId="0d71edd6-97ae-4dd1-bead-2f101b98b09c" providerId="ADAL" clId="{41CB9209-46C3-4516-B9F3-BBC7B6E024D6}" dt="2023-07-06T06:07:11.701" v="647" actId="207"/>
          <ac:spMkLst>
            <pc:docMk/>
            <pc:sldMk cId="3450062040" sldId="260"/>
            <ac:spMk id="5" creationId="{D2359FD1-C1EA-4C48-8BB8-057636C3E412}"/>
          </ac:spMkLst>
        </pc:spChg>
        <pc:spChg chg="mod">
          <ac:chgData name="松川 紗代子" userId="0d71edd6-97ae-4dd1-bead-2f101b98b09c" providerId="ADAL" clId="{41CB9209-46C3-4516-B9F3-BBC7B6E024D6}" dt="2023-07-06T06:07:03.823" v="645" actId="207"/>
          <ac:spMkLst>
            <pc:docMk/>
            <pc:sldMk cId="3450062040" sldId="260"/>
            <ac:spMk id="6" creationId="{7390777B-259B-4236-9FC2-0DF4718EDD94}"/>
          </ac:spMkLst>
        </pc:spChg>
        <pc:spChg chg="mod">
          <ac:chgData name="松川 紗代子" userId="0d71edd6-97ae-4dd1-bead-2f101b98b09c" providerId="ADAL" clId="{41CB9209-46C3-4516-B9F3-BBC7B6E024D6}" dt="2023-07-06T06:06:37.672" v="642" actId="207"/>
          <ac:spMkLst>
            <pc:docMk/>
            <pc:sldMk cId="3450062040" sldId="260"/>
            <ac:spMk id="7" creationId="{AB952D47-B87C-4F12-8E86-5CBC746CD011}"/>
          </ac:spMkLst>
        </pc:spChg>
        <pc:spChg chg="mod">
          <ac:chgData name="松川 紗代子" userId="0d71edd6-97ae-4dd1-bead-2f101b98b09c" providerId="ADAL" clId="{41CB9209-46C3-4516-B9F3-BBC7B6E024D6}" dt="2023-07-06T06:07:07.664" v="646" actId="207"/>
          <ac:spMkLst>
            <pc:docMk/>
            <pc:sldMk cId="3450062040" sldId="260"/>
            <ac:spMk id="8" creationId="{1EA457AC-19ED-4EAC-B19B-CB10396F6C32}"/>
          </ac:spMkLst>
        </pc:spChg>
        <pc:grpChg chg="add mod">
          <ac:chgData name="松川 紗代子" userId="0d71edd6-97ae-4dd1-bead-2f101b98b09c" providerId="ADAL" clId="{41CB9209-46C3-4516-B9F3-BBC7B6E024D6}" dt="2023-07-06T06:06:28.286" v="640"/>
          <ac:grpSpMkLst>
            <pc:docMk/>
            <pc:sldMk cId="3450062040" sldId="260"/>
            <ac:grpSpMk id="4" creationId="{AF3F1758-3682-4421-A04A-0D9B6930759E}"/>
          </ac:grpSpMkLst>
        </pc:grpChg>
      </pc:sldChg>
      <pc:sldChg chg="addSp modSp setBg">
        <pc:chgData name="松川 紗代子" userId="0d71edd6-97ae-4dd1-bead-2f101b98b09c" providerId="ADAL" clId="{41CB9209-46C3-4516-B9F3-BBC7B6E024D6}" dt="2023-07-06T06:10:01.149" v="665"/>
        <pc:sldMkLst>
          <pc:docMk/>
          <pc:sldMk cId="907500450" sldId="265"/>
        </pc:sldMkLst>
        <pc:spChg chg="mod">
          <ac:chgData name="松川 紗代子" userId="0d71edd6-97ae-4dd1-bead-2f101b98b09c" providerId="ADAL" clId="{41CB9209-46C3-4516-B9F3-BBC7B6E024D6}" dt="2023-07-06T06:10:01.149" v="665"/>
          <ac:spMkLst>
            <pc:docMk/>
            <pc:sldMk cId="907500450" sldId="265"/>
            <ac:spMk id="16" creationId="{6415657E-285C-4A6A-AF33-9AFFC2CBE49D}"/>
          </ac:spMkLst>
        </pc:spChg>
        <pc:spChg chg="mod">
          <ac:chgData name="松川 紗代子" userId="0d71edd6-97ae-4dd1-bead-2f101b98b09c" providerId="ADAL" clId="{41CB9209-46C3-4516-B9F3-BBC7B6E024D6}" dt="2023-07-06T06:10:01.149" v="665"/>
          <ac:spMkLst>
            <pc:docMk/>
            <pc:sldMk cId="907500450" sldId="265"/>
            <ac:spMk id="19" creationId="{2203EF77-D989-4E4E-BA51-3BEF7C8F364E}"/>
          </ac:spMkLst>
        </pc:spChg>
        <pc:spChg chg="mod">
          <ac:chgData name="松川 紗代子" userId="0d71edd6-97ae-4dd1-bead-2f101b98b09c" providerId="ADAL" clId="{41CB9209-46C3-4516-B9F3-BBC7B6E024D6}" dt="2023-07-06T06:10:01.149" v="665"/>
          <ac:spMkLst>
            <pc:docMk/>
            <pc:sldMk cId="907500450" sldId="265"/>
            <ac:spMk id="21" creationId="{EE1B55D3-E210-40D5-BC89-3C83D9506C93}"/>
          </ac:spMkLst>
        </pc:spChg>
        <pc:spChg chg="mod">
          <ac:chgData name="松川 紗代子" userId="0d71edd6-97ae-4dd1-bead-2f101b98b09c" providerId="ADAL" clId="{41CB9209-46C3-4516-B9F3-BBC7B6E024D6}" dt="2023-07-06T06:10:01.149" v="665"/>
          <ac:spMkLst>
            <pc:docMk/>
            <pc:sldMk cId="907500450" sldId="265"/>
            <ac:spMk id="26" creationId="{F4B05FCE-25A7-4481-91FA-5E6F1F7BF8D8}"/>
          </ac:spMkLst>
        </pc:spChg>
        <pc:grpChg chg="add mod">
          <ac:chgData name="松川 紗代子" userId="0d71edd6-97ae-4dd1-bead-2f101b98b09c" providerId="ADAL" clId="{41CB9209-46C3-4516-B9F3-BBC7B6E024D6}" dt="2023-07-06T06:10:01.149" v="665"/>
          <ac:grpSpMkLst>
            <pc:docMk/>
            <pc:sldMk cId="907500450" sldId="265"/>
            <ac:grpSpMk id="15" creationId="{8D3AA63D-D90C-4C21-B09D-1EBBE3461D7B}"/>
          </ac:grpSpMkLst>
        </pc:grpChg>
      </pc:sldChg>
      <pc:sldChg chg="addSp delSp modSp mod setBg">
        <pc:chgData name="松川 紗代子" userId="0d71edd6-97ae-4dd1-bead-2f101b98b09c" providerId="ADAL" clId="{41CB9209-46C3-4516-B9F3-BBC7B6E024D6}" dt="2023-07-06T06:16:16.826" v="669" actId="1076"/>
        <pc:sldMkLst>
          <pc:docMk/>
          <pc:sldMk cId="1823496669" sldId="272"/>
        </pc:sldMkLst>
        <pc:spChg chg="mod">
          <ac:chgData name="松川 紗代子" userId="0d71edd6-97ae-4dd1-bead-2f101b98b09c" providerId="ADAL" clId="{41CB9209-46C3-4516-B9F3-BBC7B6E024D6}" dt="2023-07-06T00:34:22.353" v="0" actId="1076"/>
          <ac:spMkLst>
            <pc:docMk/>
            <pc:sldMk cId="1823496669" sldId="272"/>
            <ac:spMk id="2" creationId="{8373F109-2857-4C97-8D99-72D17C174048}"/>
          </ac:spMkLst>
        </pc:spChg>
        <pc:spChg chg="mod">
          <ac:chgData name="松川 紗代子" userId="0d71edd6-97ae-4dd1-bead-2f101b98b09c" providerId="ADAL" clId="{41CB9209-46C3-4516-B9F3-BBC7B6E024D6}" dt="2023-07-06T05:13:20.848" v="409" actId="20577"/>
          <ac:spMkLst>
            <pc:docMk/>
            <pc:sldMk cId="1823496669" sldId="272"/>
            <ac:spMk id="3" creationId="{5CFEE5A8-C7B0-4BE6-A025-0385D20D15BD}"/>
          </ac:spMkLst>
        </pc:spChg>
        <pc:spChg chg="add del mod">
          <ac:chgData name="松川 紗代子" userId="0d71edd6-97ae-4dd1-bead-2f101b98b09c" providerId="ADAL" clId="{41CB9209-46C3-4516-B9F3-BBC7B6E024D6}" dt="2023-07-06T06:08:47.768" v="653" actId="478"/>
          <ac:spMkLst>
            <pc:docMk/>
            <pc:sldMk cId="1823496669" sldId="272"/>
            <ac:spMk id="5" creationId="{EDC63666-04D9-47F0-9A6D-A3C478A66DEA}"/>
          </ac:spMkLst>
        </pc:spChg>
        <pc:spChg chg="add del mod">
          <ac:chgData name="松川 紗代子" userId="0d71edd6-97ae-4dd1-bead-2f101b98b09c" providerId="ADAL" clId="{41CB9209-46C3-4516-B9F3-BBC7B6E024D6}" dt="2023-07-06T00:34:45.039" v="7" actId="478"/>
          <ac:spMkLst>
            <pc:docMk/>
            <pc:sldMk cId="1823496669" sldId="272"/>
            <ac:spMk id="5" creationId="{F7050CED-95F5-475E-9948-686C19394CCD}"/>
          </ac:spMkLst>
        </pc:spChg>
        <pc:spChg chg="add mod">
          <ac:chgData name="松川 紗代子" userId="0d71edd6-97ae-4dd1-bead-2f101b98b09c" providerId="ADAL" clId="{41CB9209-46C3-4516-B9F3-BBC7B6E024D6}" dt="2023-07-06T01:41:11.581" v="398" actId="164"/>
          <ac:spMkLst>
            <pc:docMk/>
            <pc:sldMk cId="1823496669" sldId="272"/>
            <ac:spMk id="8" creationId="{FF8300AC-B1F4-47BE-961D-05C661FD4D5F}"/>
          </ac:spMkLst>
        </pc:spChg>
        <pc:spChg chg="add mod">
          <ac:chgData name="松川 紗代子" userId="0d71edd6-97ae-4dd1-bead-2f101b98b09c" providerId="ADAL" clId="{41CB9209-46C3-4516-B9F3-BBC7B6E024D6}" dt="2023-07-06T01:41:11.581" v="398" actId="164"/>
          <ac:spMkLst>
            <pc:docMk/>
            <pc:sldMk cId="1823496669" sldId="272"/>
            <ac:spMk id="21" creationId="{90FF98CE-BF65-40B9-8D63-5202B8C4FFFD}"/>
          </ac:spMkLst>
        </pc:spChg>
        <pc:spChg chg="add mod">
          <ac:chgData name="松川 紗代子" userId="0d71edd6-97ae-4dd1-bead-2f101b98b09c" providerId="ADAL" clId="{41CB9209-46C3-4516-B9F3-BBC7B6E024D6}" dt="2023-07-06T01:41:11.581" v="398" actId="164"/>
          <ac:spMkLst>
            <pc:docMk/>
            <pc:sldMk cId="1823496669" sldId="272"/>
            <ac:spMk id="22" creationId="{8FAF81D1-87EC-4DEF-B1A1-92B2FEFBFEEC}"/>
          </ac:spMkLst>
        </pc:spChg>
        <pc:spChg chg="add del mod">
          <ac:chgData name="松川 紗代子" userId="0d71edd6-97ae-4dd1-bead-2f101b98b09c" providerId="ADAL" clId="{41CB9209-46C3-4516-B9F3-BBC7B6E024D6}" dt="2023-07-06T00:43:58.957" v="162"/>
          <ac:spMkLst>
            <pc:docMk/>
            <pc:sldMk cId="1823496669" sldId="272"/>
            <ac:spMk id="23" creationId="{331FF2DC-8F4B-4DE3-8F49-FCE474E28884}"/>
          </ac:spMkLst>
        </pc:spChg>
        <pc:spChg chg="add mod">
          <ac:chgData name="松川 紗代子" userId="0d71edd6-97ae-4dd1-bead-2f101b98b09c" providerId="ADAL" clId="{41CB9209-46C3-4516-B9F3-BBC7B6E024D6}" dt="2023-07-06T01:41:11.581" v="398" actId="164"/>
          <ac:spMkLst>
            <pc:docMk/>
            <pc:sldMk cId="1823496669" sldId="272"/>
            <ac:spMk id="24" creationId="{92DF29C5-74D8-4FAC-8070-2F152965ED20}"/>
          </ac:spMkLst>
        </pc:spChg>
        <pc:spChg chg="add del">
          <ac:chgData name="松川 紗代子" userId="0d71edd6-97ae-4dd1-bead-2f101b98b09c" providerId="ADAL" clId="{41CB9209-46C3-4516-B9F3-BBC7B6E024D6}" dt="2023-07-06T05:31:23.719" v="423" actId="478"/>
          <ac:spMkLst>
            <pc:docMk/>
            <pc:sldMk cId="1823496669" sldId="272"/>
            <ac:spMk id="25" creationId="{E6244C3C-082C-4B57-9425-A24B043D41DC}"/>
          </ac:spMkLst>
        </pc:spChg>
        <pc:spChg chg="add mod">
          <ac:chgData name="松川 紗代子" userId="0d71edd6-97ae-4dd1-bead-2f101b98b09c" providerId="ADAL" clId="{41CB9209-46C3-4516-B9F3-BBC7B6E024D6}" dt="2023-07-06T01:40:37.667" v="394" actId="164"/>
          <ac:spMkLst>
            <pc:docMk/>
            <pc:sldMk cId="1823496669" sldId="272"/>
            <ac:spMk id="27" creationId="{9D6DFA02-4001-48CA-9688-E792B60A9B44}"/>
          </ac:spMkLst>
        </pc:spChg>
        <pc:spChg chg="add mod">
          <ac:chgData name="松川 紗代子" userId="0d71edd6-97ae-4dd1-bead-2f101b98b09c" providerId="ADAL" clId="{41CB9209-46C3-4516-B9F3-BBC7B6E024D6}" dt="2023-07-06T01:40:37.667" v="394" actId="164"/>
          <ac:spMkLst>
            <pc:docMk/>
            <pc:sldMk cId="1823496669" sldId="272"/>
            <ac:spMk id="28" creationId="{19E2273C-D72A-4C78-9B8A-F7A74BE42C00}"/>
          </ac:spMkLst>
        </pc:spChg>
        <pc:spChg chg="add mod">
          <ac:chgData name="松川 紗代子" userId="0d71edd6-97ae-4dd1-bead-2f101b98b09c" providerId="ADAL" clId="{41CB9209-46C3-4516-B9F3-BBC7B6E024D6}" dt="2023-07-06T01:40:37.667" v="394" actId="164"/>
          <ac:spMkLst>
            <pc:docMk/>
            <pc:sldMk cId="1823496669" sldId="272"/>
            <ac:spMk id="29" creationId="{1B213308-B8D0-4564-B79A-5709296E4AD1}"/>
          </ac:spMkLst>
        </pc:spChg>
        <pc:spChg chg="add del mod">
          <ac:chgData name="松川 紗代子" userId="0d71edd6-97ae-4dd1-bead-2f101b98b09c" providerId="ADAL" clId="{41CB9209-46C3-4516-B9F3-BBC7B6E024D6}" dt="2023-07-06T01:35:57.101" v="216" actId="478"/>
          <ac:spMkLst>
            <pc:docMk/>
            <pc:sldMk cId="1823496669" sldId="272"/>
            <ac:spMk id="30" creationId="{697DC490-CA6D-4110-B91E-CAF179329792}"/>
          </ac:spMkLst>
        </pc:spChg>
        <pc:spChg chg="mod">
          <ac:chgData name="松川 紗代子" userId="0d71edd6-97ae-4dd1-bead-2f101b98b09c" providerId="ADAL" clId="{41CB9209-46C3-4516-B9F3-BBC7B6E024D6}" dt="2023-07-06T06:09:20.872" v="657" actId="207"/>
          <ac:spMkLst>
            <pc:docMk/>
            <pc:sldMk cId="1823496669" sldId="272"/>
            <ac:spMk id="32" creationId="{084B9BDA-D6E0-4F32-B5C7-F8B75CC78336}"/>
          </ac:spMkLst>
        </pc:spChg>
        <pc:spChg chg="mod">
          <ac:chgData name="松川 紗代子" userId="0d71edd6-97ae-4dd1-bead-2f101b98b09c" providerId="ADAL" clId="{41CB9209-46C3-4516-B9F3-BBC7B6E024D6}" dt="2023-07-06T06:09:14.225" v="655" actId="207"/>
          <ac:spMkLst>
            <pc:docMk/>
            <pc:sldMk cId="1823496669" sldId="272"/>
            <ac:spMk id="34" creationId="{95916279-54B7-4DCC-A23C-B5F28EF511D2}"/>
          </ac:spMkLst>
        </pc:spChg>
        <pc:spChg chg="mod">
          <ac:chgData name="松川 紗代子" userId="0d71edd6-97ae-4dd1-bead-2f101b98b09c" providerId="ADAL" clId="{41CB9209-46C3-4516-B9F3-BBC7B6E024D6}" dt="2023-07-06T06:09:08.913" v="654" actId="207"/>
          <ac:spMkLst>
            <pc:docMk/>
            <pc:sldMk cId="1823496669" sldId="272"/>
            <ac:spMk id="36" creationId="{2BB4D7AD-AE5A-4BF6-92EC-D7A2879844AA}"/>
          </ac:spMkLst>
        </pc:spChg>
        <pc:spChg chg="mod">
          <ac:chgData name="松川 紗代子" userId="0d71edd6-97ae-4dd1-bead-2f101b98b09c" providerId="ADAL" clId="{41CB9209-46C3-4516-B9F3-BBC7B6E024D6}" dt="2023-07-06T06:09:17.313" v="656" actId="207"/>
          <ac:spMkLst>
            <pc:docMk/>
            <pc:sldMk cId="1823496669" sldId="272"/>
            <ac:spMk id="38" creationId="{A353A5E1-8A3A-45B1-8D61-AE0CFECB3099}"/>
          </ac:spMkLst>
        </pc:spChg>
        <pc:spChg chg="add mod">
          <ac:chgData name="松川 紗代子" userId="0d71edd6-97ae-4dd1-bead-2f101b98b09c" providerId="ADAL" clId="{41CB9209-46C3-4516-B9F3-BBC7B6E024D6}" dt="2023-07-06T06:16:16.826" v="669" actId="1076"/>
          <ac:spMkLst>
            <pc:docMk/>
            <pc:sldMk cId="1823496669" sldId="272"/>
            <ac:spMk id="39" creationId="{7B0EDA96-811D-481C-9781-951FA93A724A}"/>
          </ac:spMkLst>
        </pc:spChg>
        <pc:grpChg chg="add mod">
          <ac:chgData name="松川 紗代子" userId="0d71edd6-97ae-4dd1-bead-2f101b98b09c" providerId="ADAL" clId="{41CB9209-46C3-4516-B9F3-BBC7B6E024D6}" dt="2023-07-06T06:08:45.321" v="652"/>
          <ac:grpSpMkLst>
            <pc:docMk/>
            <pc:sldMk cId="1823496669" sldId="272"/>
            <ac:grpSpMk id="30" creationId="{E94EE71A-4D0A-49FB-ADBE-86033E300F40}"/>
          </ac:grpSpMkLst>
        </pc:grpChg>
        <pc:grpChg chg="add mod">
          <ac:chgData name="松川 紗代子" userId="0d71edd6-97ae-4dd1-bead-2f101b98b09c" providerId="ADAL" clId="{41CB9209-46C3-4516-B9F3-BBC7B6E024D6}" dt="2023-07-06T01:40:41.476" v="395" actId="1076"/>
          <ac:grpSpMkLst>
            <pc:docMk/>
            <pc:sldMk cId="1823496669" sldId="272"/>
            <ac:grpSpMk id="40" creationId="{25E3ECDA-F475-4BAF-9FE4-9FD7F2636745}"/>
          </ac:grpSpMkLst>
        </pc:grpChg>
        <pc:grpChg chg="add mod">
          <ac:chgData name="松川 紗代子" userId="0d71edd6-97ae-4dd1-bead-2f101b98b09c" providerId="ADAL" clId="{41CB9209-46C3-4516-B9F3-BBC7B6E024D6}" dt="2023-07-06T01:41:19.091" v="400" actId="1076"/>
          <ac:grpSpMkLst>
            <pc:docMk/>
            <pc:sldMk cId="1823496669" sldId="272"/>
            <ac:grpSpMk id="41" creationId="{881E331E-AEC5-4F41-BFC0-079E3DF1806A}"/>
          </ac:grpSpMkLst>
        </pc:grpChg>
        <pc:picChg chg="del mod">
          <ac:chgData name="松川 紗代子" userId="0d71edd6-97ae-4dd1-bead-2f101b98b09c" providerId="ADAL" clId="{41CB9209-46C3-4516-B9F3-BBC7B6E024D6}" dt="2023-07-06T01:39:28.086" v="391" actId="478"/>
          <ac:picMkLst>
            <pc:docMk/>
            <pc:sldMk cId="1823496669" sldId="272"/>
            <ac:picMk id="4" creationId="{926B53BE-604D-486F-BD1C-B18DAFC9B1EA}"/>
          </ac:picMkLst>
        </pc:picChg>
        <pc:picChg chg="add mod modCrop">
          <ac:chgData name="松川 紗代子" userId="0d71edd6-97ae-4dd1-bead-2f101b98b09c" providerId="ADAL" clId="{41CB9209-46C3-4516-B9F3-BBC7B6E024D6}" dt="2023-07-06T01:41:15.123" v="399" actId="1076"/>
          <ac:picMkLst>
            <pc:docMk/>
            <pc:sldMk cId="1823496669" sldId="272"/>
            <ac:picMk id="7" creationId="{29BC6914-E901-45CE-8BA2-A564F6031367}"/>
          </ac:picMkLst>
        </pc:picChg>
        <pc:picChg chg="add mod modCrop">
          <ac:chgData name="松川 紗代子" userId="0d71edd6-97ae-4dd1-bead-2f101b98b09c" providerId="ADAL" clId="{41CB9209-46C3-4516-B9F3-BBC7B6E024D6}" dt="2023-07-06T01:40:37.667" v="394" actId="164"/>
          <ac:picMkLst>
            <pc:docMk/>
            <pc:sldMk cId="1823496669" sldId="272"/>
            <ac:picMk id="26" creationId="{48EEBBBC-EC28-4F43-BA0C-39943671B943}"/>
          </ac:picMkLst>
        </pc:picChg>
        <pc:cxnChg chg="add mod">
          <ac:chgData name="松川 紗代子" userId="0d71edd6-97ae-4dd1-bead-2f101b98b09c" providerId="ADAL" clId="{41CB9209-46C3-4516-B9F3-BBC7B6E024D6}" dt="2023-07-06T01:41:11.581" v="398" actId="164"/>
          <ac:cxnSpMkLst>
            <pc:docMk/>
            <pc:sldMk cId="1823496669" sldId="272"/>
            <ac:cxnSpMk id="10" creationId="{EAC5D222-6847-4E2A-B94E-8B380542F070}"/>
          </ac:cxnSpMkLst>
        </pc:cxnChg>
        <pc:cxnChg chg="add mod">
          <ac:chgData name="松川 紗代子" userId="0d71edd6-97ae-4dd1-bead-2f101b98b09c" providerId="ADAL" clId="{41CB9209-46C3-4516-B9F3-BBC7B6E024D6}" dt="2023-07-06T01:41:11.581" v="398" actId="164"/>
          <ac:cxnSpMkLst>
            <pc:docMk/>
            <pc:sldMk cId="1823496669" sldId="272"/>
            <ac:cxnSpMk id="13" creationId="{CF0E95C0-4F3E-42A1-983E-6EEA82B30723}"/>
          </ac:cxnSpMkLst>
        </pc:cxnChg>
        <pc:cxnChg chg="add mod">
          <ac:chgData name="松川 紗代子" userId="0d71edd6-97ae-4dd1-bead-2f101b98b09c" providerId="ADAL" clId="{41CB9209-46C3-4516-B9F3-BBC7B6E024D6}" dt="2023-07-06T01:41:11.581" v="398" actId="164"/>
          <ac:cxnSpMkLst>
            <pc:docMk/>
            <pc:sldMk cId="1823496669" sldId="272"/>
            <ac:cxnSpMk id="18" creationId="{5315C947-56A9-472F-BD67-B7E913ED5858}"/>
          </ac:cxnSpMkLst>
        </pc:cxnChg>
        <pc:cxnChg chg="add mod">
          <ac:chgData name="松川 紗代子" userId="0d71edd6-97ae-4dd1-bead-2f101b98b09c" providerId="ADAL" clId="{41CB9209-46C3-4516-B9F3-BBC7B6E024D6}" dt="2023-07-06T01:40:37.667" v="394" actId="164"/>
          <ac:cxnSpMkLst>
            <pc:docMk/>
            <pc:sldMk cId="1823496669" sldId="272"/>
            <ac:cxnSpMk id="31" creationId="{09C04968-AB44-45EF-AB57-8136BC1776EA}"/>
          </ac:cxnSpMkLst>
        </pc:cxnChg>
        <pc:cxnChg chg="add mod">
          <ac:chgData name="松川 紗代子" userId="0d71edd6-97ae-4dd1-bead-2f101b98b09c" providerId="ADAL" clId="{41CB9209-46C3-4516-B9F3-BBC7B6E024D6}" dt="2023-07-06T01:40:37.667" v="394" actId="164"/>
          <ac:cxnSpMkLst>
            <pc:docMk/>
            <pc:sldMk cId="1823496669" sldId="272"/>
            <ac:cxnSpMk id="33" creationId="{1CE99EA9-0395-494B-A3F1-6E9BD72D1C2E}"/>
          </ac:cxnSpMkLst>
        </pc:cxnChg>
        <pc:cxnChg chg="add mod">
          <ac:chgData name="松川 紗代子" userId="0d71edd6-97ae-4dd1-bead-2f101b98b09c" providerId="ADAL" clId="{41CB9209-46C3-4516-B9F3-BBC7B6E024D6}" dt="2023-07-06T01:40:37.667" v="394" actId="164"/>
          <ac:cxnSpMkLst>
            <pc:docMk/>
            <pc:sldMk cId="1823496669" sldId="272"/>
            <ac:cxnSpMk id="35" creationId="{E2E17FC3-9376-4690-8238-F571F380F268}"/>
          </ac:cxnSpMkLst>
        </pc:cxnChg>
        <pc:cxnChg chg="add mod">
          <ac:chgData name="松川 紗代子" userId="0d71edd6-97ae-4dd1-bead-2f101b98b09c" providerId="ADAL" clId="{41CB9209-46C3-4516-B9F3-BBC7B6E024D6}" dt="2023-07-06T01:40:37.667" v="394" actId="164"/>
          <ac:cxnSpMkLst>
            <pc:docMk/>
            <pc:sldMk cId="1823496669" sldId="272"/>
            <ac:cxnSpMk id="37" creationId="{7C867261-0AE1-46F5-8349-0C48E7683BFE}"/>
          </ac:cxnSpMkLst>
        </pc:cxnChg>
      </pc:sldChg>
      <pc:sldChg chg="addSp modSp mod setBg">
        <pc:chgData name="松川 紗代子" userId="0d71edd6-97ae-4dd1-bead-2f101b98b09c" providerId="ADAL" clId="{41CB9209-46C3-4516-B9F3-BBC7B6E024D6}" dt="2023-07-06T06:09:34.336" v="659" actId="167"/>
        <pc:sldMkLst>
          <pc:docMk/>
          <pc:sldMk cId="3702857345" sldId="273"/>
        </pc:sldMkLst>
        <pc:spChg chg="mod">
          <ac:chgData name="松川 紗代子" userId="0d71edd6-97ae-4dd1-bead-2f101b98b09c" providerId="ADAL" clId="{41CB9209-46C3-4516-B9F3-BBC7B6E024D6}" dt="2023-07-06T05:31:14.807" v="420"/>
          <ac:spMkLst>
            <pc:docMk/>
            <pc:sldMk cId="3702857345" sldId="273"/>
            <ac:spMk id="2" creationId="{09D6A11C-9319-47E6-9C11-7A698C8DFC50}"/>
          </ac:spMkLst>
        </pc:spChg>
        <pc:spChg chg="mod">
          <ac:chgData name="松川 紗代子" userId="0d71edd6-97ae-4dd1-bead-2f101b98b09c" providerId="ADAL" clId="{41CB9209-46C3-4516-B9F3-BBC7B6E024D6}" dt="2023-07-06T06:09:30.809" v="658"/>
          <ac:spMkLst>
            <pc:docMk/>
            <pc:sldMk cId="3702857345" sldId="273"/>
            <ac:spMk id="16" creationId="{48D88F3A-6503-46EC-A910-63AFF13855BE}"/>
          </ac:spMkLst>
        </pc:spChg>
        <pc:spChg chg="mod">
          <ac:chgData name="松川 紗代子" userId="0d71edd6-97ae-4dd1-bead-2f101b98b09c" providerId="ADAL" clId="{41CB9209-46C3-4516-B9F3-BBC7B6E024D6}" dt="2023-07-06T06:09:30.809" v="658"/>
          <ac:spMkLst>
            <pc:docMk/>
            <pc:sldMk cId="3702857345" sldId="273"/>
            <ac:spMk id="17" creationId="{E3FD1B9E-C28F-43AE-9791-923D120A8D48}"/>
          </ac:spMkLst>
        </pc:spChg>
        <pc:spChg chg="mod">
          <ac:chgData name="松川 紗代子" userId="0d71edd6-97ae-4dd1-bead-2f101b98b09c" providerId="ADAL" clId="{41CB9209-46C3-4516-B9F3-BBC7B6E024D6}" dt="2023-07-06T06:09:30.809" v="658"/>
          <ac:spMkLst>
            <pc:docMk/>
            <pc:sldMk cId="3702857345" sldId="273"/>
            <ac:spMk id="18" creationId="{2A1CCAE1-95B9-488C-8904-77A3AFCE1D90}"/>
          </ac:spMkLst>
        </pc:spChg>
        <pc:spChg chg="mod">
          <ac:chgData name="松川 紗代子" userId="0d71edd6-97ae-4dd1-bead-2f101b98b09c" providerId="ADAL" clId="{41CB9209-46C3-4516-B9F3-BBC7B6E024D6}" dt="2023-07-06T06:09:30.809" v="658"/>
          <ac:spMkLst>
            <pc:docMk/>
            <pc:sldMk cId="3702857345" sldId="273"/>
            <ac:spMk id="19" creationId="{F5F12E8A-AA65-4517-B44B-BE3AC49E6F6C}"/>
          </ac:spMkLst>
        </pc:spChg>
        <pc:grpChg chg="add mod ord">
          <ac:chgData name="松川 紗代子" userId="0d71edd6-97ae-4dd1-bead-2f101b98b09c" providerId="ADAL" clId="{41CB9209-46C3-4516-B9F3-BBC7B6E024D6}" dt="2023-07-06T06:09:34.336" v="659" actId="167"/>
          <ac:grpSpMkLst>
            <pc:docMk/>
            <pc:sldMk cId="3702857345" sldId="273"/>
            <ac:grpSpMk id="15" creationId="{701F5082-203B-4801-B0CE-75DB9FEFAC56}"/>
          </ac:grpSpMkLst>
        </pc:grpChg>
      </pc:sldChg>
      <pc:sldChg chg="addSp modSp mod setBg">
        <pc:chgData name="松川 紗代子" userId="0d71edd6-97ae-4dd1-bead-2f101b98b09c" providerId="ADAL" clId="{41CB9209-46C3-4516-B9F3-BBC7B6E024D6}" dt="2023-07-06T06:21:42.350" v="689" actId="1076"/>
        <pc:sldMkLst>
          <pc:docMk/>
          <pc:sldMk cId="2261985093" sldId="274"/>
        </pc:sldMkLst>
        <pc:spChg chg="mod">
          <ac:chgData name="松川 紗代子" userId="0d71edd6-97ae-4dd1-bead-2f101b98b09c" providerId="ADAL" clId="{41CB9209-46C3-4516-B9F3-BBC7B6E024D6}" dt="2023-07-06T06:09:36.176" v="660"/>
          <ac:spMkLst>
            <pc:docMk/>
            <pc:sldMk cId="2261985093" sldId="274"/>
            <ac:spMk id="24" creationId="{D622377A-A25F-44AD-B88E-A377FBC645C3}"/>
          </ac:spMkLst>
        </pc:spChg>
        <pc:spChg chg="mod">
          <ac:chgData name="松川 紗代子" userId="0d71edd6-97ae-4dd1-bead-2f101b98b09c" providerId="ADAL" clId="{41CB9209-46C3-4516-B9F3-BBC7B6E024D6}" dt="2023-07-06T06:09:36.176" v="660"/>
          <ac:spMkLst>
            <pc:docMk/>
            <pc:sldMk cId="2261985093" sldId="274"/>
            <ac:spMk id="26" creationId="{56BADBF4-493A-4784-B800-C2200F0E9580}"/>
          </ac:spMkLst>
        </pc:spChg>
        <pc:spChg chg="mod">
          <ac:chgData name="松川 紗代子" userId="0d71edd6-97ae-4dd1-bead-2f101b98b09c" providerId="ADAL" clId="{41CB9209-46C3-4516-B9F3-BBC7B6E024D6}" dt="2023-07-06T06:09:36.176" v="660"/>
          <ac:spMkLst>
            <pc:docMk/>
            <pc:sldMk cId="2261985093" sldId="274"/>
            <ac:spMk id="27" creationId="{F10877A8-F081-4510-AAE6-19896A1B5D77}"/>
          </ac:spMkLst>
        </pc:spChg>
        <pc:spChg chg="mod">
          <ac:chgData name="松川 紗代子" userId="0d71edd6-97ae-4dd1-bead-2f101b98b09c" providerId="ADAL" clId="{41CB9209-46C3-4516-B9F3-BBC7B6E024D6}" dt="2023-07-06T06:09:36.176" v="660"/>
          <ac:spMkLst>
            <pc:docMk/>
            <pc:sldMk cId="2261985093" sldId="274"/>
            <ac:spMk id="28" creationId="{2522E972-9913-472D-9F90-5A4561EE52C4}"/>
          </ac:spMkLst>
        </pc:spChg>
        <pc:spChg chg="mod">
          <ac:chgData name="松川 紗代子" userId="0d71edd6-97ae-4dd1-bead-2f101b98b09c" providerId="ADAL" clId="{41CB9209-46C3-4516-B9F3-BBC7B6E024D6}" dt="2023-07-06T06:21:42.350" v="689" actId="1076"/>
          <ac:spMkLst>
            <pc:docMk/>
            <pc:sldMk cId="2261985093" sldId="274"/>
            <ac:spMk id="34" creationId="{65F0EE68-49DA-476B-AF38-7A70F660784F}"/>
          </ac:spMkLst>
        </pc:spChg>
        <pc:grpChg chg="add mod ord">
          <ac:chgData name="松川 紗代子" userId="0d71edd6-97ae-4dd1-bead-2f101b98b09c" providerId="ADAL" clId="{41CB9209-46C3-4516-B9F3-BBC7B6E024D6}" dt="2023-07-06T06:09:39.153" v="661" actId="167"/>
          <ac:grpSpMkLst>
            <pc:docMk/>
            <pc:sldMk cId="2261985093" sldId="274"/>
            <ac:grpSpMk id="23" creationId="{B215942D-BE02-4172-8EA2-4A3BC411FC3E}"/>
          </ac:grpSpMkLst>
        </pc:grpChg>
        <pc:graphicFrameChg chg="modGraphic">
          <ac:chgData name="松川 紗代子" userId="0d71edd6-97ae-4dd1-bead-2f101b98b09c" providerId="ADAL" clId="{41CB9209-46C3-4516-B9F3-BBC7B6E024D6}" dt="2023-07-06T06:21:36.575" v="688" actId="14100"/>
          <ac:graphicFrameMkLst>
            <pc:docMk/>
            <pc:sldMk cId="2261985093" sldId="274"/>
            <ac:graphicFrameMk id="6" creationId="{D5ECC6E4-6158-4AF3-B192-E3991B3A7C30}"/>
          </ac:graphicFrameMkLst>
        </pc:graphicFrameChg>
      </pc:sldChg>
      <pc:sldChg chg="addSp modSp mod setBg">
        <pc:chgData name="松川 紗代子" userId="0d71edd6-97ae-4dd1-bead-2f101b98b09c" providerId="ADAL" clId="{41CB9209-46C3-4516-B9F3-BBC7B6E024D6}" dt="2023-07-06T05:55:07.388" v="521" actId="207"/>
        <pc:sldMkLst>
          <pc:docMk/>
          <pc:sldMk cId="1926600066" sldId="275"/>
        </pc:sldMkLst>
        <pc:spChg chg="mod">
          <ac:chgData name="松川 紗代子" userId="0d71edd6-97ae-4dd1-bead-2f101b98b09c" providerId="ADAL" clId="{41CB9209-46C3-4516-B9F3-BBC7B6E024D6}" dt="2023-07-06T05:55:07.388" v="521" actId="207"/>
          <ac:spMkLst>
            <pc:docMk/>
            <pc:sldMk cId="1926600066" sldId="275"/>
            <ac:spMk id="10" creationId="{F80CABEC-0BDA-4A79-8CDB-95F9E0EDCEC6}"/>
          </ac:spMkLst>
        </pc:spChg>
        <pc:spChg chg="mod">
          <ac:chgData name="松川 紗代子" userId="0d71edd6-97ae-4dd1-bead-2f101b98b09c" providerId="ADAL" clId="{41CB9209-46C3-4516-B9F3-BBC7B6E024D6}" dt="2023-07-06T05:54:48.853" v="517" actId="207"/>
          <ac:spMkLst>
            <pc:docMk/>
            <pc:sldMk cId="1926600066" sldId="275"/>
            <ac:spMk id="11" creationId="{FCA445A8-B7C8-4B98-A852-80651DB53087}"/>
          </ac:spMkLst>
        </pc:spChg>
        <pc:spChg chg="mod">
          <ac:chgData name="松川 紗代子" userId="0d71edd6-97ae-4dd1-bead-2f101b98b09c" providerId="ADAL" clId="{41CB9209-46C3-4516-B9F3-BBC7B6E024D6}" dt="2023-07-06T05:54:58.452" v="519" actId="207"/>
          <ac:spMkLst>
            <pc:docMk/>
            <pc:sldMk cId="1926600066" sldId="275"/>
            <ac:spMk id="12" creationId="{E46A82DA-4F67-4977-8C0E-11B9C05DB2A2}"/>
          </ac:spMkLst>
        </pc:spChg>
        <pc:spChg chg="mod">
          <ac:chgData name="松川 紗代子" userId="0d71edd6-97ae-4dd1-bead-2f101b98b09c" providerId="ADAL" clId="{41CB9209-46C3-4516-B9F3-BBC7B6E024D6}" dt="2023-07-06T05:55:01.709" v="520" actId="207"/>
          <ac:spMkLst>
            <pc:docMk/>
            <pc:sldMk cId="1926600066" sldId="275"/>
            <ac:spMk id="13" creationId="{26935E8F-ACE3-4407-9AB7-F8930DE6A214}"/>
          </ac:spMkLst>
        </pc:spChg>
        <pc:grpChg chg="add mod">
          <ac:chgData name="松川 紗代子" userId="0d71edd6-97ae-4dd1-bead-2f101b98b09c" providerId="ADAL" clId="{41CB9209-46C3-4516-B9F3-BBC7B6E024D6}" dt="2023-07-06T05:54:42.987" v="516"/>
          <ac:grpSpMkLst>
            <pc:docMk/>
            <pc:sldMk cId="1926600066" sldId="275"/>
            <ac:grpSpMk id="9" creationId="{7A53AD8B-1E9A-40A8-9350-98FD9DDCD55E}"/>
          </ac:grpSpMkLst>
        </pc:grpChg>
      </pc:sldChg>
      <pc:sldChg chg="addSp modSp setBg">
        <pc:chgData name="松川 紗代子" userId="0d71edd6-97ae-4dd1-bead-2f101b98b09c" providerId="ADAL" clId="{41CB9209-46C3-4516-B9F3-BBC7B6E024D6}" dt="2023-07-06T05:59:44.286" v="550"/>
        <pc:sldMkLst>
          <pc:docMk/>
          <pc:sldMk cId="1976806333" sldId="276"/>
        </pc:sldMkLst>
        <pc:spChg chg="mod">
          <ac:chgData name="松川 紗代子" userId="0d71edd6-97ae-4dd1-bead-2f101b98b09c" providerId="ADAL" clId="{41CB9209-46C3-4516-B9F3-BBC7B6E024D6}" dt="2023-07-06T05:59:44.286" v="550"/>
          <ac:spMkLst>
            <pc:docMk/>
            <pc:sldMk cId="1976806333" sldId="276"/>
            <ac:spMk id="6" creationId="{091C0E21-9F74-41E0-AC8C-2F84B7143A7F}"/>
          </ac:spMkLst>
        </pc:spChg>
        <pc:spChg chg="mod">
          <ac:chgData name="松川 紗代子" userId="0d71edd6-97ae-4dd1-bead-2f101b98b09c" providerId="ADAL" clId="{41CB9209-46C3-4516-B9F3-BBC7B6E024D6}" dt="2023-07-06T05:59:44.286" v="550"/>
          <ac:spMkLst>
            <pc:docMk/>
            <pc:sldMk cId="1976806333" sldId="276"/>
            <ac:spMk id="8" creationId="{27786664-66FE-4C73-B509-86337F047C86}"/>
          </ac:spMkLst>
        </pc:spChg>
        <pc:spChg chg="mod">
          <ac:chgData name="松川 紗代子" userId="0d71edd6-97ae-4dd1-bead-2f101b98b09c" providerId="ADAL" clId="{41CB9209-46C3-4516-B9F3-BBC7B6E024D6}" dt="2023-07-06T05:59:44.286" v="550"/>
          <ac:spMkLst>
            <pc:docMk/>
            <pc:sldMk cId="1976806333" sldId="276"/>
            <ac:spMk id="9" creationId="{97988693-6954-4BD8-A68C-D46E803AF3B8}"/>
          </ac:spMkLst>
        </pc:spChg>
        <pc:spChg chg="mod">
          <ac:chgData name="松川 紗代子" userId="0d71edd6-97ae-4dd1-bead-2f101b98b09c" providerId="ADAL" clId="{41CB9209-46C3-4516-B9F3-BBC7B6E024D6}" dt="2023-07-06T05:59:44.286" v="550"/>
          <ac:spMkLst>
            <pc:docMk/>
            <pc:sldMk cId="1976806333" sldId="276"/>
            <ac:spMk id="10" creationId="{AD617A8E-3928-4D32-9400-D001752E7446}"/>
          </ac:spMkLst>
        </pc:spChg>
        <pc:grpChg chg="add mod">
          <ac:chgData name="松川 紗代子" userId="0d71edd6-97ae-4dd1-bead-2f101b98b09c" providerId="ADAL" clId="{41CB9209-46C3-4516-B9F3-BBC7B6E024D6}" dt="2023-07-06T05:59:44.286" v="550"/>
          <ac:grpSpMkLst>
            <pc:docMk/>
            <pc:sldMk cId="1976806333" sldId="276"/>
            <ac:grpSpMk id="5" creationId="{0B829C64-2B8A-443C-B34A-71F202B65642}"/>
          </ac:grpSpMkLst>
        </pc:grpChg>
      </pc:sldChg>
      <pc:sldChg chg="addSp modSp setBg">
        <pc:chgData name="松川 紗代子" userId="0d71edd6-97ae-4dd1-bead-2f101b98b09c" providerId="ADAL" clId="{41CB9209-46C3-4516-B9F3-BBC7B6E024D6}" dt="2023-07-06T06:00:54.568" v="572"/>
        <pc:sldMkLst>
          <pc:docMk/>
          <pc:sldMk cId="181801685" sldId="280"/>
        </pc:sldMkLst>
        <pc:spChg chg="mod">
          <ac:chgData name="松川 紗代子" userId="0d71edd6-97ae-4dd1-bead-2f101b98b09c" providerId="ADAL" clId="{41CB9209-46C3-4516-B9F3-BBC7B6E024D6}" dt="2023-07-06T06:00:54.568" v="572"/>
          <ac:spMkLst>
            <pc:docMk/>
            <pc:sldMk cId="181801685" sldId="280"/>
            <ac:spMk id="6" creationId="{E4950B3D-6393-4A6C-9C24-A2AC632C7AFB}"/>
          </ac:spMkLst>
        </pc:spChg>
        <pc:spChg chg="mod">
          <ac:chgData name="松川 紗代子" userId="0d71edd6-97ae-4dd1-bead-2f101b98b09c" providerId="ADAL" clId="{41CB9209-46C3-4516-B9F3-BBC7B6E024D6}" dt="2023-07-06T06:00:54.568" v="572"/>
          <ac:spMkLst>
            <pc:docMk/>
            <pc:sldMk cId="181801685" sldId="280"/>
            <ac:spMk id="7" creationId="{F0E29EDA-258F-4F6D-99C4-99E0CD79BB47}"/>
          </ac:spMkLst>
        </pc:spChg>
        <pc:spChg chg="mod">
          <ac:chgData name="松川 紗代子" userId="0d71edd6-97ae-4dd1-bead-2f101b98b09c" providerId="ADAL" clId="{41CB9209-46C3-4516-B9F3-BBC7B6E024D6}" dt="2023-07-06T06:00:54.568" v="572"/>
          <ac:spMkLst>
            <pc:docMk/>
            <pc:sldMk cId="181801685" sldId="280"/>
            <ac:spMk id="8" creationId="{59516835-1D3F-467B-9806-017C8A87ED06}"/>
          </ac:spMkLst>
        </pc:spChg>
        <pc:spChg chg="mod">
          <ac:chgData name="松川 紗代子" userId="0d71edd6-97ae-4dd1-bead-2f101b98b09c" providerId="ADAL" clId="{41CB9209-46C3-4516-B9F3-BBC7B6E024D6}" dt="2023-07-06T06:00:54.568" v="572"/>
          <ac:spMkLst>
            <pc:docMk/>
            <pc:sldMk cId="181801685" sldId="280"/>
            <ac:spMk id="9" creationId="{B181FF4A-2D53-40F0-8492-23C0210A10C5}"/>
          </ac:spMkLst>
        </pc:spChg>
        <pc:grpChg chg="add mod">
          <ac:chgData name="松川 紗代子" userId="0d71edd6-97ae-4dd1-bead-2f101b98b09c" providerId="ADAL" clId="{41CB9209-46C3-4516-B9F3-BBC7B6E024D6}" dt="2023-07-06T06:00:54.568" v="572"/>
          <ac:grpSpMkLst>
            <pc:docMk/>
            <pc:sldMk cId="181801685" sldId="280"/>
            <ac:grpSpMk id="5" creationId="{ECB77DE5-4F5E-412C-B06D-9C5077C32C4C}"/>
          </ac:grpSpMkLst>
        </pc:grpChg>
      </pc:sldChg>
      <pc:sldChg chg="addSp modSp setBg">
        <pc:chgData name="松川 紗代子" userId="0d71edd6-97ae-4dd1-bead-2f101b98b09c" providerId="ADAL" clId="{41CB9209-46C3-4516-B9F3-BBC7B6E024D6}" dt="2023-07-06T06:05:35.155" v="627"/>
        <pc:sldMkLst>
          <pc:docMk/>
          <pc:sldMk cId="1205885470" sldId="293"/>
        </pc:sldMkLst>
        <pc:spChg chg="mod">
          <ac:chgData name="松川 紗代子" userId="0d71edd6-97ae-4dd1-bead-2f101b98b09c" providerId="ADAL" clId="{41CB9209-46C3-4516-B9F3-BBC7B6E024D6}" dt="2023-07-06T05:31:14.807" v="420"/>
          <ac:spMkLst>
            <pc:docMk/>
            <pc:sldMk cId="1205885470" sldId="293"/>
            <ac:spMk id="2" creationId="{29046BEC-5377-4387-BCEB-4F6E2DCB1E08}"/>
          </ac:spMkLst>
        </pc:spChg>
        <pc:spChg chg="mod">
          <ac:chgData name="松川 紗代子" userId="0d71edd6-97ae-4dd1-bead-2f101b98b09c" providerId="ADAL" clId="{41CB9209-46C3-4516-B9F3-BBC7B6E024D6}" dt="2023-07-06T06:05:35.155" v="627"/>
          <ac:spMkLst>
            <pc:docMk/>
            <pc:sldMk cId="1205885470" sldId="293"/>
            <ac:spMk id="5" creationId="{0B83428F-BDEC-4C4B-AF90-2B4933BC35D3}"/>
          </ac:spMkLst>
        </pc:spChg>
        <pc:spChg chg="mod">
          <ac:chgData name="松川 紗代子" userId="0d71edd6-97ae-4dd1-bead-2f101b98b09c" providerId="ADAL" clId="{41CB9209-46C3-4516-B9F3-BBC7B6E024D6}" dt="2023-07-06T06:05:35.155" v="627"/>
          <ac:spMkLst>
            <pc:docMk/>
            <pc:sldMk cId="1205885470" sldId="293"/>
            <ac:spMk id="6" creationId="{AA59FDDC-7845-4FE1-B816-5549E47F744E}"/>
          </ac:spMkLst>
        </pc:spChg>
        <pc:spChg chg="mod">
          <ac:chgData name="松川 紗代子" userId="0d71edd6-97ae-4dd1-bead-2f101b98b09c" providerId="ADAL" clId="{41CB9209-46C3-4516-B9F3-BBC7B6E024D6}" dt="2023-07-06T06:05:35.155" v="627"/>
          <ac:spMkLst>
            <pc:docMk/>
            <pc:sldMk cId="1205885470" sldId="293"/>
            <ac:spMk id="7" creationId="{CAE38B93-97CE-4C64-8CF4-3A19B3DFC4A5}"/>
          </ac:spMkLst>
        </pc:spChg>
        <pc:spChg chg="mod">
          <ac:chgData name="松川 紗代子" userId="0d71edd6-97ae-4dd1-bead-2f101b98b09c" providerId="ADAL" clId="{41CB9209-46C3-4516-B9F3-BBC7B6E024D6}" dt="2023-07-06T06:05:35.155" v="627"/>
          <ac:spMkLst>
            <pc:docMk/>
            <pc:sldMk cId="1205885470" sldId="293"/>
            <ac:spMk id="8" creationId="{372BE4CB-AC2F-459A-BB90-4769AB6ECAFA}"/>
          </ac:spMkLst>
        </pc:spChg>
        <pc:grpChg chg="add mod">
          <ac:chgData name="松川 紗代子" userId="0d71edd6-97ae-4dd1-bead-2f101b98b09c" providerId="ADAL" clId="{41CB9209-46C3-4516-B9F3-BBC7B6E024D6}" dt="2023-07-06T06:05:35.155" v="627"/>
          <ac:grpSpMkLst>
            <pc:docMk/>
            <pc:sldMk cId="1205885470" sldId="293"/>
            <ac:grpSpMk id="4" creationId="{26FF3B1A-BB5B-4DE5-B9F2-A028C42500D2}"/>
          </ac:grpSpMkLst>
        </pc:grpChg>
      </pc:sldChg>
      <pc:sldChg chg="addSp modSp mod setBg">
        <pc:chgData name="松川 紗代子" userId="0d71edd6-97ae-4dd1-bead-2f101b98b09c" providerId="ADAL" clId="{41CB9209-46C3-4516-B9F3-BBC7B6E024D6}" dt="2023-07-06T06:06:20.410" v="639" actId="167"/>
        <pc:sldMkLst>
          <pc:docMk/>
          <pc:sldMk cId="3168892011" sldId="294"/>
        </pc:sldMkLst>
        <pc:spChg chg="mod">
          <ac:chgData name="松川 紗代子" userId="0d71edd6-97ae-4dd1-bead-2f101b98b09c" providerId="ADAL" clId="{41CB9209-46C3-4516-B9F3-BBC7B6E024D6}" dt="2023-07-06T05:31:14.807" v="420"/>
          <ac:spMkLst>
            <pc:docMk/>
            <pc:sldMk cId="3168892011" sldId="294"/>
            <ac:spMk id="3" creationId="{E825B37B-B93B-429E-897C-FDED8DB078BA}"/>
          </ac:spMkLst>
        </pc:spChg>
        <pc:spChg chg="mod">
          <ac:chgData name="松川 紗代子" userId="0d71edd6-97ae-4dd1-bead-2f101b98b09c" providerId="ADAL" clId="{41CB9209-46C3-4516-B9F3-BBC7B6E024D6}" dt="2023-07-06T06:06:13.356" v="638"/>
          <ac:spMkLst>
            <pc:docMk/>
            <pc:sldMk cId="3168892011" sldId="294"/>
            <ac:spMk id="5" creationId="{672AE6B5-5143-4C07-A731-DBC249FC8E3E}"/>
          </ac:spMkLst>
        </pc:spChg>
        <pc:spChg chg="mod">
          <ac:chgData name="松川 紗代子" userId="0d71edd6-97ae-4dd1-bead-2f101b98b09c" providerId="ADAL" clId="{41CB9209-46C3-4516-B9F3-BBC7B6E024D6}" dt="2023-07-06T06:06:13.356" v="638"/>
          <ac:spMkLst>
            <pc:docMk/>
            <pc:sldMk cId="3168892011" sldId="294"/>
            <ac:spMk id="6" creationId="{9AA7A966-9508-4D6F-ACA3-BC77012CDC29}"/>
          </ac:spMkLst>
        </pc:spChg>
        <pc:spChg chg="mod">
          <ac:chgData name="松川 紗代子" userId="0d71edd6-97ae-4dd1-bead-2f101b98b09c" providerId="ADAL" clId="{41CB9209-46C3-4516-B9F3-BBC7B6E024D6}" dt="2023-07-06T06:06:13.356" v="638"/>
          <ac:spMkLst>
            <pc:docMk/>
            <pc:sldMk cId="3168892011" sldId="294"/>
            <ac:spMk id="7" creationId="{9673FFA2-352C-40FE-9661-F0ADCF2F5D45}"/>
          </ac:spMkLst>
        </pc:spChg>
        <pc:spChg chg="mod">
          <ac:chgData name="松川 紗代子" userId="0d71edd6-97ae-4dd1-bead-2f101b98b09c" providerId="ADAL" clId="{41CB9209-46C3-4516-B9F3-BBC7B6E024D6}" dt="2023-07-06T06:06:13.356" v="638"/>
          <ac:spMkLst>
            <pc:docMk/>
            <pc:sldMk cId="3168892011" sldId="294"/>
            <ac:spMk id="8" creationId="{30B6A9E9-AD04-4EE0-80FA-64DB878FBC04}"/>
          </ac:spMkLst>
        </pc:spChg>
        <pc:grpChg chg="add mod ord">
          <ac:chgData name="松川 紗代子" userId="0d71edd6-97ae-4dd1-bead-2f101b98b09c" providerId="ADAL" clId="{41CB9209-46C3-4516-B9F3-BBC7B6E024D6}" dt="2023-07-06T06:06:20.410" v="639" actId="167"/>
          <ac:grpSpMkLst>
            <pc:docMk/>
            <pc:sldMk cId="3168892011" sldId="294"/>
            <ac:grpSpMk id="4" creationId="{7C677DD5-2F3D-466B-8B60-45F215F73DBB}"/>
          </ac:grpSpMkLst>
        </pc:grpChg>
      </pc:sldChg>
      <pc:sldChg chg="addSp modSp setBg">
        <pc:chgData name="松川 紗代子" userId="0d71edd6-97ae-4dd1-bead-2f101b98b09c" providerId="ADAL" clId="{41CB9209-46C3-4516-B9F3-BBC7B6E024D6}" dt="2023-07-06T06:00:44.434" v="568"/>
        <pc:sldMkLst>
          <pc:docMk/>
          <pc:sldMk cId="838591886" sldId="295"/>
        </pc:sldMkLst>
        <pc:spChg chg="mod">
          <ac:chgData name="松川 紗代子" userId="0d71edd6-97ae-4dd1-bead-2f101b98b09c" providerId="ADAL" clId="{41CB9209-46C3-4516-B9F3-BBC7B6E024D6}" dt="2023-07-06T06:00:44.434" v="568"/>
          <ac:spMkLst>
            <pc:docMk/>
            <pc:sldMk cId="838591886" sldId="295"/>
            <ac:spMk id="7" creationId="{FE1DE750-8841-45E0-AAC1-A8970CC43CC7}"/>
          </ac:spMkLst>
        </pc:spChg>
        <pc:spChg chg="mod">
          <ac:chgData name="松川 紗代子" userId="0d71edd6-97ae-4dd1-bead-2f101b98b09c" providerId="ADAL" clId="{41CB9209-46C3-4516-B9F3-BBC7B6E024D6}" dt="2023-07-06T06:00:44.434" v="568"/>
          <ac:spMkLst>
            <pc:docMk/>
            <pc:sldMk cId="838591886" sldId="295"/>
            <ac:spMk id="8" creationId="{7F48381A-6700-4649-B82D-D8EB3AA1C27A}"/>
          </ac:spMkLst>
        </pc:spChg>
        <pc:spChg chg="mod">
          <ac:chgData name="松川 紗代子" userId="0d71edd6-97ae-4dd1-bead-2f101b98b09c" providerId="ADAL" clId="{41CB9209-46C3-4516-B9F3-BBC7B6E024D6}" dt="2023-07-06T06:00:44.434" v="568"/>
          <ac:spMkLst>
            <pc:docMk/>
            <pc:sldMk cId="838591886" sldId="295"/>
            <ac:spMk id="9" creationId="{E25468E7-3C0B-4669-AEAF-5C41F9FA057D}"/>
          </ac:spMkLst>
        </pc:spChg>
        <pc:spChg chg="mod">
          <ac:chgData name="松川 紗代子" userId="0d71edd6-97ae-4dd1-bead-2f101b98b09c" providerId="ADAL" clId="{41CB9209-46C3-4516-B9F3-BBC7B6E024D6}" dt="2023-07-06T06:00:44.434" v="568"/>
          <ac:spMkLst>
            <pc:docMk/>
            <pc:sldMk cId="838591886" sldId="295"/>
            <ac:spMk id="10" creationId="{F6C7E397-9B9A-4EA2-A273-93913967957E}"/>
          </ac:spMkLst>
        </pc:spChg>
        <pc:grpChg chg="add mod">
          <ac:chgData name="松川 紗代子" userId="0d71edd6-97ae-4dd1-bead-2f101b98b09c" providerId="ADAL" clId="{41CB9209-46C3-4516-B9F3-BBC7B6E024D6}" dt="2023-07-06T06:00:44.434" v="568"/>
          <ac:grpSpMkLst>
            <pc:docMk/>
            <pc:sldMk cId="838591886" sldId="295"/>
            <ac:grpSpMk id="6" creationId="{7C760EF5-AF5F-48E1-801E-A908A6FEB25D}"/>
          </ac:grpSpMkLst>
        </pc:grpChg>
      </pc:sldChg>
      <pc:sldChg chg="addSp modSp setBg">
        <pc:chgData name="松川 紗代子" userId="0d71edd6-97ae-4dd1-bead-2f101b98b09c" providerId="ADAL" clId="{41CB9209-46C3-4516-B9F3-BBC7B6E024D6}" dt="2023-07-06T06:01:03.148" v="576"/>
        <pc:sldMkLst>
          <pc:docMk/>
          <pc:sldMk cId="208157108" sldId="297"/>
        </pc:sldMkLst>
        <pc:spChg chg="mod">
          <ac:chgData name="松川 紗代子" userId="0d71edd6-97ae-4dd1-bead-2f101b98b09c" providerId="ADAL" clId="{41CB9209-46C3-4516-B9F3-BBC7B6E024D6}" dt="2023-07-06T06:01:03.148" v="576"/>
          <ac:spMkLst>
            <pc:docMk/>
            <pc:sldMk cId="208157108" sldId="297"/>
            <ac:spMk id="6" creationId="{EB53C8E3-99E2-4051-BA68-5FEF2F832BCA}"/>
          </ac:spMkLst>
        </pc:spChg>
        <pc:spChg chg="mod">
          <ac:chgData name="松川 紗代子" userId="0d71edd6-97ae-4dd1-bead-2f101b98b09c" providerId="ADAL" clId="{41CB9209-46C3-4516-B9F3-BBC7B6E024D6}" dt="2023-07-06T06:01:03.148" v="576"/>
          <ac:spMkLst>
            <pc:docMk/>
            <pc:sldMk cId="208157108" sldId="297"/>
            <ac:spMk id="7" creationId="{FC844F52-CB91-4333-B633-CA2805BBEA58}"/>
          </ac:spMkLst>
        </pc:spChg>
        <pc:spChg chg="mod">
          <ac:chgData name="松川 紗代子" userId="0d71edd6-97ae-4dd1-bead-2f101b98b09c" providerId="ADAL" clId="{41CB9209-46C3-4516-B9F3-BBC7B6E024D6}" dt="2023-07-06T06:01:03.148" v="576"/>
          <ac:spMkLst>
            <pc:docMk/>
            <pc:sldMk cId="208157108" sldId="297"/>
            <ac:spMk id="8" creationId="{4AC5F578-DA3E-4195-A5A6-169D5146D181}"/>
          </ac:spMkLst>
        </pc:spChg>
        <pc:spChg chg="mod">
          <ac:chgData name="松川 紗代子" userId="0d71edd6-97ae-4dd1-bead-2f101b98b09c" providerId="ADAL" clId="{41CB9209-46C3-4516-B9F3-BBC7B6E024D6}" dt="2023-07-06T06:01:03.148" v="576"/>
          <ac:spMkLst>
            <pc:docMk/>
            <pc:sldMk cId="208157108" sldId="297"/>
            <ac:spMk id="9" creationId="{33D483C5-46A6-4EBA-B336-8092F8761E63}"/>
          </ac:spMkLst>
        </pc:spChg>
        <pc:grpChg chg="add mod">
          <ac:chgData name="松川 紗代子" userId="0d71edd6-97ae-4dd1-bead-2f101b98b09c" providerId="ADAL" clId="{41CB9209-46C3-4516-B9F3-BBC7B6E024D6}" dt="2023-07-06T06:01:03.148" v="576"/>
          <ac:grpSpMkLst>
            <pc:docMk/>
            <pc:sldMk cId="208157108" sldId="297"/>
            <ac:grpSpMk id="5" creationId="{B2398E70-3D70-4C50-B214-C1A759DB32BB}"/>
          </ac:grpSpMkLst>
        </pc:grpChg>
      </pc:sldChg>
      <pc:sldChg chg="addSp modSp mod setBg">
        <pc:chgData name="松川 紗代子" userId="0d71edd6-97ae-4dd1-bead-2f101b98b09c" providerId="ADAL" clId="{41CB9209-46C3-4516-B9F3-BBC7B6E024D6}" dt="2023-07-06T06:06:01.153" v="633" actId="167"/>
        <pc:sldMkLst>
          <pc:docMk/>
          <pc:sldMk cId="4170093689" sldId="298"/>
        </pc:sldMkLst>
        <pc:spChg chg="mod">
          <ac:chgData name="松川 紗代子" userId="0d71edd6-97ae-4dd1-bead-2f101b98b09c" providerId="ADAL" clId="{41CB9209-46C3-4516-B9F3-BBC7B6E024D6}" dt="2023-07-06T05:31:14.807" v="420"/>
          <ac:spMkLst>
            <pc:docMk/>
            <pc:sldMk cId="4170093689" sldId="298"/>
            <ac:spMk id="3" creationId="{E825B37B-B93B-429E-897C-FDED8DB078BA}"/>
          </ac:spMkLst>
        </pc:spChg>
        <pc:spChg chg="mod">
          <ac:chgData name="松川 紗代子" userId="0d71edd6-97ae-4dd1-bead-2f101b98b09c" providerId="ADAL" clId="{41CB9209-46C3-4516-B9F3-BBC7B6E024D6}" dt="2023-07-06T06:05:57.482" v="632"/>
          <ac:spMkLst>
            <pc:docMk/>
            <pc:sldMk cId="4170093689" sldId="298"/>
            <ac:spMk id="5" creationId="{C4ECAA3B-7F15-4857-9669-3CCF15FF1917}"/>
          </ac:spMkLst>
        </pc:spChg>
        <pc:spChg chg="mod">
          <ac:chgData name="松川 紗代子" userId="0d71edd6-97ae-4dd1-bead-2f101b98b09c" providerId="ADAL" clId="{41CB9209-46C3-4516-B9F3-BBC7B6E024D6}" dt="2023-07-06T06:05:57.482" v="632"/>
          <ac:spMkLst>
            <pc:docMk/>
            <pc:sldMk cId="4170093689" sldId="298"/>
            <ac:spMk id="6" creationId="{C72D8813-F879-4077-A46F-BB28799E68C5}"/>
          </ac:spMkLst>
        </pc:spChg>
        <pc:spChg chg="mod">
          <ac:chgData name="松川 紗代子" userId="0d71edd6-97ae-4dd1-bead-2f101b98b09c" providerId="ADAL" clId="{41CB9209-46C3-4516-B9F3-BBC7B6E024D6}" dt="2023-07-06T06:05:57.482" v="632"/>
          <ac:spMkLst>
            <pc:docMk/>
            <pc:sldMk cId="4170093689" sldId="298"/>
            <ac:spMk id="7" creationId="{7FFA7302-C79B-4393-9226-24761AE508F6}"/>
          </ac:spMkLst>
        </pc:spChg>
        <pc:spChg chg="mod">
          <ac:chgData name="松川 紗代子" userId="0d71edd6-97ae-4dd1-bead-2f101b98b09c" providerId="ADAL" clId="{41CB9209-46C3-4516-B9F3-BBC7B6E024D6}" dt="2023-07-06T06:05:57.482" v="632"/>
          <ac:spMkLst>
            <pc:docMk/>
            <pc:sldMk cId="4170093689" sldId="298"/>
            <ac:spMk id="8" creationId="{EE3190B0-EA07-4D74-BE3E-4306FDDED5A5}"/>
          </ac:spMkLst>
        </pc:spChg>
        <pc:grpChg chg="add mod ord">
          <ac:chgData name="松川 紗代子" userId="0d71edd6-97ae-4dd1-bead-2f101b98b09c" providerId="ADAL" clId="{41CB9209-46C3-4516-B9F3-BBC7B6E024D6}" dt="2023-07-06T06:06:01.153" v="633" actId="167"/>
          <ac:grpSpMkLst>
            <pc:docMk/>
            <pc:sldMk cId="4170093689" sldId="298"/>
            <ac:grpSpMk id="4" creationId="{9F27EBCA-B098-4FA2-8177-B0F33649C23C}"/>
          </ac:grpSpMkLst>
        </pc:grpChg>
      </pc:sldChg>
      <pc:sldChg chg="addSp modSp mod setBg">
        <pc:chgData name="松川 紗代子" userId="0d71edd6-97ae-4dd1-bead-2f101b98b09c" providerId="ADAL" clId="{41CB9209-46C3-4516-B9F3-BBC7B6E024D6}" dt="2023-07-06T06:03:05.904" v="595" actId="167"/>
        <pc:sldMkLst>
          <pc:docMk/>
          <pc:sldMk cId="1864126991" sldId="300"/>
        </pc:sldMkLst>
        <pc:spChg chg="mod">
          <ac:chgData name="松川 紗代子" userId="0d71edd6-97ae-4dd1-bead-2f101b98b09c" providerId="ADAL" clId="{41CB9209-46C3-4516-B9F3-BBC7B6E024D6}" dt="2023-07-06T05:31:14.807" v="420"/>
          <ac:spMkLst>
            <pc:docMk/>
            <pc:sldMk cId="1864126991" sldId="300"/>
            <ac:spMk id="3" creationId="{342634E3-A7B6-42B5-AE5A-27278F932A9B}"/>
          </ac:spMkLst>
        </pc:spChg>
        <pc:spChg chg="mod">
          <ac:chgData name="松川 紗代子" userId="0d71edd6-97ae-4dd1-bead-2f101b98b09c" providerId="ADAL" clId="{41CB9209-46C3-4516-B9F3-BBC7B6E024D6}" dt="2023-07-06T06:03:01.704" v="594"/>
          <ac:spMkLst>
            <pc:docMk/>
            <pc:sldMk cId="1864126991" sldId="300"/>
            <ac:spMk id="5" creationId="{70B5D6DE-2119-43AD-B031-590D5363C528}"/>
          </ac:spMkLst>
        </pc:spChg>
        <pc:spChg chg="mod">
          <ac:chgData name="松川 紗代子" userId="0d71edd6-97ae-4dd1-bead-2f101b98b09c" providerId="ADAL" clId="{41CB9209-46C3-4516-B9F3-BBC7B6E024D6}" dt="2023-07-06T06:03:01.704" v="594"/>
          <ac:spMkLst>
            <pc:docMk/>
            <pc:sldMk cId="1864126991" sldId="300"/>
            <ac:spMk id="6" creationId="{377C1C90-5B4B-437E-9968-3FD84B5A331F}"/>
          </ac:spMkLst>
        </pc:spChg>
        <pc:spChg chg="mod">
          <ac:chgData name="松川 紗代子" userId="0d71edd6-97ae-4dd1-bead-2f101b98b09c" providerId="ADAL" clId="{41CB9209-46C3-4516-B9F3-BBC7B6E024D6}" dt="2023-07-06T06:03:01.704" v="594"/>
          <ac:spMkLst>
            <pc:docMk/>
            <pc:sldMk cId="1864126991" sldId="300"/>
            <ac:spMk id="7" creationId="{6B3F2E46-392B-4F95-A541-5A717A233289}"/>
          </ac:spMkLst>
        </pc:spChg>
        <pc:spChg chg="mod">
          <ac:chgData name="松川 紗代子" userId="0d71edd6-97ae-4dd1-bead-2f101b98b09c" providerId="ADAL" clId="{41CB9209-46C3-4516-B9F3-BBC7B6E024D6}" dt="2023-07-06T06:03:01.704" v="594"/>
          <ac:spMkLst>
            <pc:docMk/>
            <pc:sldMk cId="1864126991" sldId="300"/>
            <ac:spMk id="8" creationId="{B9E3C167-61A0-49DB-9D3F-01051025EB8E}"/>
          </ac:spMkLst>
        </pc:spChg>
        <pc:grpChg chg="add mod ord">
          <ac:chgData name="松川 紗代子" userId="0d71edd6-97ae-4dd1-bead-2f101b98b09c" providerId="ADAL" clId="{41CB9209-46C3-4516-B9F3-BBC7B6E024D6}" dt="2023-07-06T06:03:05.904" v="595" actId="167"/>
          <ac:grpSpMkLst>
            <pc:docMk/>
            <pc:sldMk cId="1864126991" sldId="300"/>
            <ac:grpSpMk id="4" creationId="{425F40B8-EF32-488E-AB90-22E66153BEE6}"/>
          </ac:grpSpMkLst>
        </pc:grpChg>
      </pc:sldChg>
      <pc:sldChg chg="addSp modSp setBg">
        <pc:chgData name="松川 紗代子" userId="0d71edd6-97ae-4dd1-bead-2f101b98b09c" providerId="ADAL" clId="{41CB9209-46C3-4516-B9F3-BBC7B6E024D6}" dt="2023-07-06T06:03:23.107" v="600"/>
        <pc:sldMkLst>
          <pc:docMk/>
          <pc:sldMk cId="2827723967" sldId="301"/>
        </pc:sldMkLst>
        <pc:spChg chg="mod">
          <ac:chgData name="松川 紗代子" userId="0d71edd6-97ae-4dd1-bead-2f101b98b09c" providerId="ADAL" clId="{41CB9209-46C3-4516-B9F3-BBC7B6E024D6}" dt="2023-07-06T06:03:23.107" v="600"/>
          <ac:spMkLst>
            <pc:docMk/>
            <pc:sldMk cId="2827723967" sldId="301"/>
            <ac:spMk id="5" creationId="{A1DF1BCE-5F95-4274-8707-033E37606028}"/>
          </ac:spMkLst>
        </pc:spChg>
        <pc:spChg chg="mod">
          <ac:chgData name="松川 紗代子" userId="0d71edd6-97ae-4dd1-bead-2f101b98b09c" providerId="ADAL" clId="{41CB9209-46C3-4516-B9F3-BBC7B6E024D6}" dt="2023-07-06T06:03:23.107" v="600"/>
          <ac:spMkLst>
            <pc:docMk/>
            <pc:sldMk cId="2827723967" sldId="301"/>
            <ac:spMk id="6" creationId="{B75B1A96-5E58-4049-A89A-DAB3280E8E03}"/>
          </ac:spMkLst>
        </pc:spChg>
        <pc:spChg chg="mod">
          <ac:chgData name="松川 紗代子" userId="0d71edd6-97ae-4dd1-bead-2f101b98b09c" providerId="ADAL" clId="{41CB9209-46C3-4516-B9F3-BBC7B6E024D6}" dt="2023-07-06T06:03:23.107" v="600"/>
          <ac:spMkLst>
            <pc:docMk/>
            <pc:sldMk cId="2827723967" sldId="301"/>
            <ac:spMk id="7" creationId="{F0C169F9-D808-40E8-9CD6-A89049718509}"/>
          </ac:spMkLst>
        </pc:spChg>
        <pc:spChg chg="mod">
          <ac:chgData name="松川 紗代子" userId="0d71edd6-97ae-4dd1-bead-2f101b98b09c" providerId="ADAL" clId="{41CB9209-46C3-4516-B9F3-BBC7B6E024D6}" dt="2023-07-06T06:03:23.107" v="600"/>
          <ac:spMkLst>
            <pc:docMk/>
            <pc:sldMk cId="2827723967" sldId="301"/>
            <ac:spMk id="8" creationId="{C823B267-7436-4A17-A1E7-6C2483607280}"/>
          </ac:spMkLst>
        </pc:spChg>
        <pc:grpChg chg="add mod">
          <ac:chgData name="松川 紗代子" userId="0d71edd6-97ae-4dd1-bead-2f101b98b09c" providerId="ADAL" clId="{41CB9209-46C3-4516-B9F3-BBC7B6E024D6}" dt="2023-07-06T06:03:23.107" v="600"/>
          <ac:grpSpMkLst>
            <pc:docMk/>
            <pc:sldMk cId="2827723967" sldId="301"/>
            <ac:grpSpMk id="4" creationId="{4C78DE39-4FA2-4943-B267-4C7F720D69DA}"/>
          </ac:grpSpMkLst>
        </pc:grpChg>
      </pc:sldChg>
      <pc:sldChg chg="addSp modSp mod setBg">
        <pc:chgData name="松川 紗代子" userId="0d71edd6-97ae-4dd1-bead-2f101b98b09c" providerId="ADAL" clId="{41CB9209-46C3-4516-B9F3-BBC7B6E024D6}" dt="2023-07-06T06:03:47.104" v="606" actId="167"/>
        <pc:sldMkLst>
          <pc:docMk/>
          <pc:sldMk cId="615560300" sldId="302"/>
        </pc:sldMkLst>
        <pc:spChg chg="mod">
          <ac:chgData name="松川 紗代子" userId="0d71edd6-97ae-4dd1-bead-2f101b98b09c" providerId="ADAL" clId="{41CB9209-46C3-4516-B9F3-BBC7B6E024D6}" dt="2023-07-06T05:31:14.807" v="420"/>
          <ac:spMkLst>
            <pc:docMk/>
            <pc:sldMk cId="615560300" sldId="302"/>
            <ac:spMk id="3" creationId="{342634E3-A7B6-42B5-AE5A-27278F932A9B}"/>
          </ac:spMkLst>
        </pc:spChg>
        <pc:spChg chg="mod">
          <ac:chgData name="松川 紗代子" userId="0d71edd6-97ae-4dd1-bead-2f101b98b09c" providerId="ADAL" clId="{41CB9209-46C3-4516-B9F3-BBC7B6E024D6}" dt="2023-07-06T06:03:42.855" v="605"/>
          <ac:spMkLst>
            <pc:docMk/>
            <pc:sldMk cId="615560300" sldId="302"/>
            <ac:spMk id="5" creationId="{854CFB82-1DED-4127-AFE6-8714775091C2}"/>
          </ac:spMkLst>
        </pc:spChg>
        <pc:spChg chg="mod">
          <ac:chgData name="松川 紗代子" userId="0d71edd6-97ae-4dd1-bead-2f101b98b09c" providerId="ADAL" clId="{41CB9209-46C3-4516-B9F3-BBC7B6E024D6}" dt="2023-07-06T06:03:42.855" v="605"/>
          <ac:spMkLst>
            <pc:docMk/>
            <pc:sldMk cId="615560300" sldId="302"/>
            <ac:spMk id="6" creationId="{00D9E090-99CA-4E34-AD0C-D3E15643A409}"/>
          </ac:spMkLst>
        </pc:spChg>
        <pc:spChg chg="mod">
          <ac:chgData name="松川 紗代子" userId="0d71edd6-97ae-4dd1-bead-2f101b98b09c" providerId="ADAL" clId="{41CB9209-46C3-4516-B9F3-BBC7B6E024D6}" dt="2023-07-06T06:03:42.855" v="605"/>
          <ac:spMkLst>
            <pc:docMk/>
            <pc:sldMk cId="615560300" sldId="302"/>
            <ac:spMk id="7" creationId="{E0E37269-2C3F-49C3-8737-E1EE163779ED}"/>
          </ac:spMkLst>
        </pc:spChg>
        <pc:spChg chg="mod">
          <ac:chgData name="松川 紗代子" userId="0d71edd6-97ae-4dd1-bead-2f101b98b09c" providerId="ADAL" clId="{41CB9209-46C3-4516-B9F3-BBC7B6E024D6}" dt="2023-07-06T06:03:42.855" v="605"/>
          <ac:spMkLst>
            <pc:docMk/>
            <pc:sldMk cId="615560300" sldId="302"/>
            <ac:spMk id="8" creationId="{CE32B84F-04F4-4435-8496-FAEA837D0C0A}"/>
          </ac:spMkLst>
        </pc:spChg>
        <pc:grpChg chg="add mod ord">
          <ac:chgData name="松川 紗代子" userId="0d71edd6-97ae-4dd1-bead-2f101b98b09c" providerId="ADAL" clId="{41CB9209-46C3-4516-B9F3-BBC7B6E024D6}" dt="2023-07-06T06:03:47.104" v="606" actId="167"/>
          <ac:grpSpMkLst>
            <pc:docMk/>
            <pc:sldMk cId="615560300" sldId="302"/>
            <ac:grpSpMk id="4" creationId="{2C314106-2699-4476-BF0C-DC14DF60E607}"/>
          </ac:grpSpMkLst>
        </pc:grpChg>
      </pc:sldChg>
      <pc:sldChg chg="addSp delSp modSp mod">
        <pc:chgData name="松川 紗代子" userId="0d71edd6-97ae-4dd1-bead-2f101b98b09c" providerId="ADAL" clId="{41CB9209-46C3-4516-B9F3-BBC7B6E024D6}" dt="2023-07-06T06:19:01.929" v="687" actId="404"/>
        <pc:sldMkLst>
          <pc:docMk/>
          <pc:sldMk cId="0" sldId="904"/>
        </pc:sldMkLst>
        <pc:spChg chg="mod">
          <ac:chgData name="松川 紗代子" userId="0d71edd6-97ae-4dd1-bead-2f101b98b09c" providerId="ADAL" clId="{41CB9209-46C3-4516-B9F3-BBC7B6E024D6}" dt="2023-07-06T06:17:49.280" v="676" actId="14100"/>
          <ac:spMkLst>
            <pc:docMk/>
            <pc:sldMk cId="0" sldId="904"/>
            <ac:spMk id="2" creationId="{8FBE260E-236D-41CA-9951-9C94CB9671DE}"/>
          </ac:spMkLst>
        </pc:spChg>
        <pc:spChg chg="mod">
          <ac:chgData name="松川 紗代子" userId="0d71edd6-97ae-4dd1-bead-2f101b98b09c" providerId="ADAL" clId="{41CB9209-46C3-4516-B9F3-BBC7B6E024D6}" dt="2023-07-06T06:10:04.982" v="666"/>
          <ac:spMkLst>
            <pc:docMk/>
            <pc:sldMk cId="0" sldId="904"/>
            <ac:spMk id="35" creationId="{0625D7CE-F83F-4CE1-A532-FA7C77CC74C5}"/>
          </ac:spMkLst>
        </pc:spChg>
        <pc:spChg chg="mod">
          <ac:chgData name="松川 紗代子" userId="0d71edd6-97ae-4dd1-bead-2f101b98b09c" providerId="ADAL" clId="{41CB9209-46C3-4516-B9F3-BBC7B6E024D6}" dt="2023-07-06T06:10:04.982" v="666"/>
          <ac:spMkLst>
            <pc:docMk/>
            <pc:sldMk cId="0" sldId="904"/>
            <ac:spMk id="36" creationId="{631F4EF0-BBB2-4F0D-9D61-AE6CBDA2B852}"/>
          </ac:spMkLst>
        </pc:spChg>
        <pc:spChg chg="mod">
          <ac:chgData name="松川 紗代子" userId="0d71edd6-97ae-4dd1-bead-2f101b98b09c" providerId="ADAL" clId="{41CB9209-46C3-4516-B9F3-BBC7B6E024D6}" dt="2023-07-06T06:10:04.982" v="666"/>
          <ac:spMkLst>
            <pc:docMk/>
            <pc:sldMk cId="0" sldId="904"/>
            <ac:spMk id="37" creationId="{1751E070-08E4-43D0-980A-6AF4D0CFC01A}"/>
          </ac:spMkLst>
        </pc:spChg>
        <pc:spChg chg="mod">
          <ac:chgData name="松川 紗代子" userId="0d71edd6-97ae-4dd1-bead-2f101b98b09c" providerId="ADAL" clId="{41CB9209-46C3-4516-B9F3-BBC7B6E024D6}" dt="2023-07-06T06:10:04.982" v="666"/>
          <ac:spMkLst>
            <pc:docMk/>
            <pc:sldMk cId="0" sldId="904"/>
            <ac:spMk id="38" creationId="{0E12F0CC-D0F4-4296-982A-AF0FE057F487}"/>
          </ac:spMkLst>
        </pc:spChg>
        <pc:spChg chg="mod">
          <ac:chgData name="松川 紗代子" userId="0d71edd6-97ae-4dd1-bead-2f101b98b09c" providerId="ADAL" clId="{41CB9209-46C3-4516-B9F3-BBC7B6E024D6}" dt="2023-07-06T06:19:01.929" v="687" actId="404"/>
          <ac:spMkLst>
            <pc:docMk/>
            <pc:sldMk cId="0" sldId="904"/>
            <ac:spMk id="77828" creationId="{496E0FB6-3209-45C4-9EAD-C9FA633BB341}"/>
          </ac:spMkLst>
        </pc:spChg>
        <pc:spChg chg="mod">
          <ac:chgData name="松川 紗代子" userId="0d71edd6-97ae-4dd1-bead-2f101b98b09c" providerId="ADAL" clId="{41CB9209-46C3-4516-B9F3-BBC7B6E024D6}" dt="2023-07-06T06:18:25.774" v="680" actId="1076"/>
          <ac:spMkLst>
            <pc:docMk/>
            <pc:sldMk cId="0" sldId="904"/>
            <ac:spMk id="77829" creationId="{5C4377FC-BBA4-431E-AB8E-0848FA8B92BE}"/>
          </ac:spMkLst>
        </pc:spChg>
        <pc:spChg chg="mod">
          <ac:chgData name="松川 紗代子" userId="0d71edd6-97ae-4dd1-bead-2f101b98b09c" providerId="ADAL" clId="{41CB9209-46C3-4516-B9F3-BBC7B6E024D6}" dt="2023-07-06T06:17:27.669" v="673" actId="14100"/>
          <ac:spMkLst>
            <pc:docMk/>
            <pc:sldMk cId="0" sldId="904"/>
            <ac:spMk id="77831" creationId="{8AA0CF19-51AA-4050-850E-99F2FD2454CF}"/>
          </ac:spMkLst>
        </pc:spChg>
        <pc:spChg chg="mod">
          <ac:chgData name="松川 紗代子" userId="0d71edd6-97ae-4dd1-bead-2f101b98b09c" providerId="ADAL" clId="{41CB9209-46C3-4516-B9F3-BBC7B6E024D6}" dt="2023-07-06T06:18:48.053" v="683" actId="14100"/>
          <ac:spMkLst>
            <pc:docMk/>
            <pc:sldMk cId="0" sldId="904"/>
            <ac:spMk id="77833" creationId="{65B219C0-3AE8-432F-ABC6-1D3CB6FCF6D6}"/>
          </ac:spMkLst>
        </pc:spChg>
        <pc:spChg chg="mod">
          <ac:chgData name="松川 紗代子" userId="0d71edd6-97ae-4dd1-bead-2f101b98b09c" providerId="ADAL" clId="{41CB9209-46C3-4516-B9F3-BBC7B6E024D6}" dt="2023-07-06T06:18:48.053" v="683" actId="14100"/>
          <ac:spMkLst>
            <pc:docMk/>
            <pc:sldMk cId="0" sldId="904"/>
            <ac:spMk id="77835" creationId="{E1D41656-A3A4-479D-A302-C6C989A7CED3}"/>
          </ac:spMkLst>
        </pc:spChg>
        <pc:spChg chg="mod">
          <ac:chgData name="松川 紗代子" userId="0d71edd6-97ae-4dd1-bead-2f101b98b09c" providerId="ADAL" clId="{41CB9209-46C3-4516-B9F3-BBC7B6E024D6}" dt="2023-07-06T06:17:27.669" v="673" actId="14100"/>
          <ac:spMkLst>
            <pc:docMk/>
            <pc:sldMk cId="0" sldId="904"/>
            <ac:spMk id="77836" creationId="{062A75F2-E07C-403E-8E8B-D2A2A92C932C}"/>
          </ac:spMkLst>
        </pc:spChg>
        <pc:spChg chg="mod">
          <ac:chgData name="松川 紗代子" userId="0d71edd6-97ae-4dd1-bead-2f101b98b09c" providerId="ADAL" clId="{41CB9209-46C3-4516-B9F3-BBC7B6E024D6}" dt="2023-07-06T06:18:52.292" v="684" actId="404"/>
          <ac:spMkLst>
            <pc:docMk/>
            <pc:sldMk cId="0" sldId="904"/>
            <ac:spMk id="77837" creationId="{5DB2CAB7-B2F9-4B01-AE8E-4C956BA00A50}"/>
          </ac:spMkLst>
        </pc:spChg>
        <pc:spChg chg="mod">
          <ac:chgData name="松川 紗代子" userId="0d71edd6-97ae-4dd1-bead-2f101b98b09c" providerId="ADAL" clId="{41CB9209-46C3-4516-B9F3-BBC7B6E024D6}" dt="2023-07-06T06:17:27.669" v="673" actId="14100"/>
          <ac:spMkLst>
            <pc:docMk/>
            <pc:sldMk cId="0" sldId="904"/>
            <ac:spMk id="77838" creationId="{29AE42A1-543B-4069-90CA-065EB7ADB50B}"/>
          </ac:spMkLst>
        </pc:spChg>
        <pc:spChg chg="mod">
          <ac:chgData name="松川 紗代子" userId="0d71edd6-97ae-4dd1-bead-2f101b98b09c" providerId="ADAL" clId="{41CB9209-46C3-4516-B9F3-BBC7B6E024D6}" dt="2023-07-06T06:18:48.053" v="683" actId="14100"/>
          <ac:spMkLst>
            <pc:docMk/>
            <pc:sldMk cId="0" sldId="904"/>
            <ac:spMk id="77840" creationId="{4BB4C418-826C-42C1-A07E-5E00552117DF}"/>
          </ac:spMkLst>
        </pc:spChg>
        <pc:grpChg chg="mod">
          <ac:chgData name="松川 紗代子" userId="0d71edd6-97ae-4dd1-bead-2f101b98b09c" providerId="ADAL" clId="{41CB9209-46C3-4516-B9F3-BBC7B6E024D6}" dt="2023-07-06T06:17:27.669" v="673" actId="14100"/>
          <ac:grpSpMkLst>
            <pc:docMk/>
            <pc:sldMk cId="0" sldId="904"/>
            <ac:grpSpMk id="3" creationId="{E7F3B303-4FCE-440B-9D90-F1B93EFDBE0C}"/>
          </ac:grpSpMkLst>
        </pc:grpChg>
        <pc:grpChg chg="mod">
          <ac:chgData name="松川 紗代子" userId="0d71edd6-97ae-4dd1-bead-2f101b98b09c" providerId="ADAL" clId="{41CB9209-46C3-4516-B9F3-BBC7B6E024D6}" dt="2023-07-06T06:17:27.669" v="673" actId="14100"/>
          <ac:grpSpMkLst>
            <pc:docMk/>
            <pc:sldMk cId="0" sldId="904"/>
            <ac:grpSpMk id="4" creationId="{558B5ADD-B7C3-44C9-B8BC-9F218138719C}"/>
          </ac:grpSpMkLst>
        </pc:grpChg>
        <pc:grpChg chg="mod">
          <ac:chgData name="松川 紗代子" userId="0d71edd6-97ae-4dd1-bead-2f101b98b09c" providerId="ADAL" clId="{41CB9209-46C3-4516-B9F3-BBC7B6E024D6}" dt="2023-07-06T06:18:48.053" v="683" actId="14100"/>
          <ac:grpSpMkLst>
            <pc:docMk/>
            <pc:sldMk cId="0" sldId="904"/>
            <ac:grpSpMk id="5" creationId="{25843838-2DA6-4236-B42D-B5A2A34B7A75}"/>
          </ac:grpSpMkLst>
        </pc:grpChg>
        <pc:grpChg chg="add del mod ord">
          <ac:chgData name="松川 紗代子" userId="0d71edd6-97ae-4dd1-bead-2f101b98b09c" providerId="ADAL" clId="{41CB9209-46C3-4516-B9F3-BBC7B6E024D6}" dt="2023-07-06T06:17:05.211" v="671" actId="478"/>
          <ac:grpSpMkLst>
            <pc:docMk/>
            <pc:sldMk cId="0" sldId="904"/>
            <ac:grpSpMk id="34" creationId="{B275E3CF-3A61-458C-BF66-448085EE4152}"/>
          </ac:grpSpMkLst>
        </pc:grpChg>
        <pc:picChg chg="mod">
          <ac:chgData name="松川 紗代子" userId="0d71edd6-97ae-4dd1-bead-2f101b98b09c" providerId="ADAL" clId="{41CB9209-46C3-4516-B9F3-BBC7B6E024D6}" dt="2023-07-06T06:18:48.053" v="683" actId="14100"/>
          <ac:picMkLst>
            <pc:docMk/>
            <pc:sldMk cId="0" sldId="904"/>
            <ac:picMk id="19" creationId="{76708E33-84A3-4265-95FA-CD7E07F9D1B3}"/>
          </ac:picMkLst>
        </pc:picChg>
        <pc:picChg chg="mod">
          <ac:chgData name="松川 紗代子" userId="0d71edd6-97ae-4dd1-bead-2f101b98b09c" providerId="ADAL" clId="{41CB9209-46C3-4516-B9F3-BBC7B6E024D6}" dt="2023-07-06T06:17:27.669" v="673" actId="14100"/>
          <ac:picMkLst>
            <pc:docMk/>
            <pc:sldMk cId="0" sldId="904"/>
            <ac:picMk id="23" creationId="{C18D1C3B-6C04-4D91-98F0-EF5234DBCDAD}"/>
          </ac:picMkLst>
        </pc:picChg>
        <pc:picChg chg="mod">
          <ac:chgData name="松川 紗代子" userId="0d71edd6-97ae-4dd1-bead-2f101b98b09c" providerId="ADAL" clId="{41CB9209-46C3-4516-B9F3-BBC7B6E024D6}" dt="2023-07-06T06:17:27.669" v="673" actId="14100"/>
          <ac:picMkLst>
            <pc:docMk/>
            <pc:sldMk cId="0" sldId="904"/>
            <ac:picMk id="25" creationId="{1BF50320-BD24-402C-8069-AF8643BF3199}"/>
          </ac:picMkLst>
        </pc:picChg>
        <pc:picChg chg="mod">
          <ac:chgData name="松川 紗代子" userId="0d71edd6-97ae-4dd1-bead-2f101b98b09c" providerId="ADAL" clId="{41CB9209-46C3-4516-B9F3-BBC7B6E024D6}" dt="2023-07-06T06:17:27.669" v="673" actId="14100"/>
          <ac:picMkLst>
            <pc:docMk/>
            <pc:sldMk cId="0" sldId="904"/>
            <ac:picMk id="26" creationId="{2C35C929-D777-4265-B462-E4BCF2A9D7E4}"/>
          </ac:picMkLst>
        </pc:picChg>
        <pc:picChg chg="mod">
          <ac:chgData name="松川 紗代子" userId="0d71edd6-97ae-4dd1-bead-2f101b98b09c" providerId="ADAL" clId="{41CB9209-46C3-4516-B9F3-BBC7B6E024D6}" dt="2023-07-06T06:17:27.669" v="673" actId="14100"/>
          <ac:picMkLst>
            <pc:docMk/>
            <pc:sldMk cId="0" sldId="904"/>
            <ac:picMk id="27" creationId="{B6FC2D4C-BD46-4F67-BDD6-ADE76CB82694}"/>
          </ac:picMkLst>
        </pc:picChg>
        <pc:picChg chg="mod">
          <ac:chgData name="松川 紗代子" userId="0d71edd6-97ae-4dd1-bead-2f101b98b09c" providerId="ADAL" clId="{41CB9209-46C3-4516-B9F3-BBC7B6E024D6}" dt="2023-07-06T06:17:27.669" v="673" actId="14100"/>
          <ac:picMkLst>
            <pc:docMk/>
            <pc:sldMk cId="0" sldId="904"/>
            <ac:picMk id="28" creationId="{4BB944AA-43C9-4B32-B4F1-D81065434174}"/>
          </ac:picMkLst>
        </pc:picChg>
        <pc:picChg chg="mod">
          <ac:chgData name="松川 紗代子" userId="0d71edd6-97ae-4dd1-bead-2f101b98b09c" providerId="ADAL" clId="{41CB9209-46C3-4516-B9F3-BBC7B6E024D6}" dt="2023-07-06T06:17:27.669" v="673" actId="14100"/>
          <ac:picMkLst>
            <pc:docMk/>
            <pc:sldMk cId="0" sldId="904"/>
            <ac:picMk id="29" creationId="{64CAABD7-6A2C-4CFC-9D82-9AB751BA766E}"/>
          </ac:picMkLst>
        </pc:picChg>
        <pc:picChg chg="mod">
          <ac:chgData name="松川 紗代子" userId="0d71edd6-97ae-4dd1-bead-2f101b98b09c" providerId="ADAL" clId="{41CB9209-46C3-4516-B9F3-BBC7B6E024D6}" dt="2023-07-06T06:17:27.669" v="673" actId="14100"/>
          <ac:picMkLst>
            <pc:docMk/>
            <pc:sldMk cId="0" sldId="904"/>
            <ac:picMk id="30" creationId="{0ED826B1-3E74-495F-86EA-8500570DA75E}"/>
          </ac:picMkLst>
        </pc:picChg>
        <pc:picChg chg="mod">
          <ac:chgData name="松川 紗代子" userId="0d71edd6-97ae-4dd1-bead-2f101b98b09c" providerId="ADAL" clId="{41CB9209-46C3-4516-B9F3-BBC7B6E024D6}" dt="2023-07-06T06:17:27.669" v="673" actId="14100"/>
          <ac:picMkLst>
            <pc:docMk/>
            <pc:sldMk cId="0" sldId="904"/>
            <ac:picMk id="31" creationId="{51EB3E28-5C34-40A4-AACD-4A897F16CC14}"/>
          </ac:picMkLst>
        </pc:picChg>
        <pc:picChg chg="mod">
          <ac:chgData name="松川 紗代子" userId="0d71edd6-97ae-4dd1-bead-2f101b98b09c" providerId="ADAL" clId="{41CB9209-46C3-4516-B9F3-BBC7B6E024D6}" dt="2023-07-06T06:17:27.669" v="673" actId="14100"/>
          <ac:picMkLst>
            <pc:docMk/>
            <pc:sldMk cId="0" sldId="904"/>
            <ac:picMk id="32" creationId="{DF247DE3-2D7A-479C-9636-DB8BA0B137B1}"/>
          </ac:picMkLst>
        </pc:picChg>
        <pc:picChg chg="mod">
          <ac:chgData name="松川 紗代子" userId="0d71edd6-97ae-4dd1-bead-2f101b98b09c" providerId="ADAL" clId="{41CB9209-46C3-4516-B9F3-BBC7B6E024D6}" dt="2023-07-06T06:17:27.669" v="673" actId="14100"/>
          <ac:picMkLst>
            <pc:docMk/>
            <pc:sldMk cId="0" sldId="904"/>
            <ac:picMk id="33" creationId="{6C1681DB-FA49-43C3-82F3-2BAA57B39F2F}"/>
          </ac:picMkLst>
        </pc:picChg>
        <pc:picChg chg="mod">
          <ac:chgData name="松川 紗代子" userId="0d71edd6-97ae-4dd1-bead-2f101b98b09c" providerId="ADAL" clId="{41CB9209-46C3-4516-B9F3-BBC7B6E024D6}" dt="2023-07-06T06:17:27.669" v="673" actId="14100"/>
          <ac:picMkLst>
            <pc:docMk/>
            <pc:sldMk cId="0" sldId="904"/>
            <ac:picMk id="77827" creationId="{875ECBDA-7FA4-45DC-A103-59EFD28B1CBE}"/>
          </ac:picMkLst>
        </pc:picChg>
        <pc:picChg chg="mod">
          <ac:chgData name="松川 紗代子" userId="0d71edd6-97ae-4dd1-bead-2f101b98b09c" providerId="ADAL" clId="{41CB9209-46C3-4516-B9F3-BBC7B6E024D6}" dt="2023-07-06T06:18:48.053" v="683" actId="14100"/>
          <ac:picMkLst>
            <pc:docMk/>
            <pc:sldMk cId="0" sldId="904"/>
            <ac:picMk id="77839" creationId="{2E5FEAEB-311E-4786-991C-FC6C6541AEEB}"/>
          </ac:picMkLst>
        </pc:picChg>
      </pc:sldChg>
      <pc:sldChg chg="addSp modSp setBg">
        <pc:chgData name="松川 紗代子" userId="0d71edd6-97ae-4dd1-bead-2f101b98b09c" providerId="ADAL" clId="{41CB9209-46C3-4516-B9F3-BBC7B6E024D6}" dt="2023-07-06T05:52:53.489" v="500"/>
        <pc:sldMkLst>
          <pc:docMk/>
          <pc:sldMk cId="2401408718" sldId="907"/>
        </pc:sldMkLst>
        <pc:spChg chg="mod">
          <ac:chgData name="松川 紗代子" userId="0d71edd6-97ae-4dd1-bead-2f101b98b09c" providerId="ADAL" clId="{41CB9209-46C3-4516-B9F3-BBC7B6E024D6}" dt="2023-07-06T05:52:53.489" v="500"/>
          <ac:spMkLst>
            <pc:docMk/>
            <pc:sldMk cId="2401408718" sldId="907"/>
            <ac:spMk id="8" creationId="{DC395178-28D1-4D52-A5DE-83302BF82B30}"/>
          </ac:spMkLst>
        </pc:spChg>
        <pc:spChg chg="mod">
          <ac:chgData name="松川 紗代子" userId="0d71edd6-97ae-4dd1-bead-2f101b98b09c" providerId="ADAL" clId="{41CB9209-46C3-4516-B9F3-BBC7B6E024D6}" dt="2023-07-06T05:52:53.489" v="500"/>
          <ac:spMkLst>
            <pc:docMk/>
            <pc:sldMk cId="2401408718" sldId="907"/>
            <ac:spMk id="9" creationId="{1029108E-DD01-4D13-8F67-418C6875EDA1}"/>
          </ac:spMkLst>
        </pc:spChg>
        <pc:spChg chg="mod">
          <ac:chgData name="松川 紗代子" userId="0d71edd6-97ae-4dd1-bead-2f101b98b09c" providerId="ADAL" clId="{41CB9209-46C3-4516-B9F3-BBC7B6E024D6}" dt="2023-07-06T05:52:53.489" v="500"/>
          <ac:spMkLst>
            <pc:docMk/>
            <pc:sldMk cId="2401408718" sldId="907"/>
            <ac:spMk id="10" creationId="{8DA60B22-C183-4C6B-BFDA-3F0446482489}"/>
          </ac:spMkLst>
        </pc:spChg>
        <pc:spChg chg="mod">
          <ac:chgData name="松川 紗代子" userId="0d71edd6-97ae-4dd1-bead-2f101b98b09c" providerId="ADAL" clId="{41CB9209-46C3-4516-B9F3-BBC7B6E024D6}" dt="2023-07-06T05:52:53.489" v="500"/>
          <ac:spMkLst>
            <pc:docMk/>
            <pc:sldMk cId="2401408718" sldId="907"/>
            <ac:spMk id="11" creationId="{92B3C85F-C39A-4E9B-B93C-EB6882E2F042}"/>
          </ac:spMkLst>
        </pc:spChg>
        <pc:grpChg chg="add mod">
          <ac:chgData name="松川 紗代子" userId="0d71edd6-97ae-4dd1-bead-2f101b98b09c" providerId="ADAL" clId="{41CB9209-46C3-4516-B9F3-BBC7B6E024D6}" dt="2023-07-06T05:52:53.489" v="500"/>
          <ac:grpSpMkLst>
            <pc:docMk/>
            <pc:sldMk cId="2401408718" sldId="907"/>
            <ac:grpSpMk id="7" creationId="{A8602EAE-79C2-4E5E-A005-7044BDADA477}"/>
          </ac:grpSpMkLst>
        </pc:grpChg>
      </pc:sldChg>
      <pc:sldChg chg="addSp modSp setBg">
        <pc:chgData name="松川 紗代子" userId="0d71edd6-97ae-4dd1-bead-2f101b98b09c" providerId="ADAL" clId="{41CB9209-46C3-4516-B9F3-BBC7B6E024D6}" dt="2023-07-06T05:59:32.709" v="546"/>
        <pc:sldMkLst>
          <pc:docMk/>
          <pc:sldMk cId="3481512772" sldId="908"/>
        </pc:sldMkLst>
        <pc:spChg chg="mod">
          <ac:chgData name="松川 紗代子" userId="0d71edd6-97ae-4dd1-bead-2f101b98b09c" providerId="ADAL" clId="{41CB9209-46C3-4516-B9F3-BBC7B6E024D6}" dt="2023-07-06T05:59:32.709" v="546"/>
          <ac:spMkLst>
            <pc:docMk/>
            <pc:sldMk cId="3481512772" sldId="908"/>
            <ac:spMk id="5" creationId="{D26A7E84-E506-499F-B2D9-2094DAFC342F}"/>
          </ac:spMkLst>
        </pc:spChg>
        <pc:spChg chg="mod">
          <ac:chgData name="松川 紗代子" userId="0d71edd6-97ae-4dd1-bead-2f101b98b09c" providerId="ADAL" clId="{41CB9209-46C3-4516-B9F3-BBC7B6E024D6}" dt="2023-07-06T05:59:32.709" v="546"/>
          <ac:spMkLst>
            <pc:docMk/>
            <pc:sldMk cId="3481512772" sldId="908"/>
            <ac:spMk id="7" creationId="{643E1B87-DCBE-422C-AD08-63253458900D}"/>
          </ac:spMkLst>
        </pc:spChg>
        <pc:spChg chg="mod">
          <ac:chgData name="松川 紗代子" userId="0d71edd6-97ae-4dd1-bead-2f101b98b09c" providerId="ADAL" clId="{41CB9209-46C3-4516-B9F3-BBC7B6E024D6}" dt="2023-07-06T05:59:32.709" v="546"/>
          <ac:spMkLst>
            <pc:docMk/>
            <pc:sldMk cId="3481512772" sldId="908"/>
            <ac:spMk id="8" creationId="{4ADA1AF4-BEDD-4CBF-9802-F1F3F9CCB89E}"/>
          </ac:spMkLst>
        </pc:spChg>
        <pc:spChg chg="mod">
          <ac:chgData name="松川 紗代子" userId="0d71edd6-97ae-4dd1-bead-2f101b98b09c" providerId="ADAL" clId="{41CB9209-46C3-4516-B9F3-BBC7B6E024D6}" dt="2023-07-06T05:59:32.709" v="546"/>
          <ac:spMkLst>
            <pc:docMk/>
            <pc:sldMk cId="3481512772" sldId="908"/>
            <ac:spMk id="9" creationId="{ADC8837E-342B-44C2-89B4-D82750A59499}"/>
          </ac:spMkLst>
        </pc:spChg>
        <pc:grpChg chg="add mod">
          <ac:chgData name="松川 紗代子" userId="0d71edd6-97ae-4dd1-bead-2f101b98b09c" providerId="ADAL" clId="{41CB9209-46C3-4516-B9F3-BBC7B6E024D6}" dt="2023-07-06T05:59:32.709" v="546"/>
          <ac:grpSpMkLst>
            <pc:docMk/>
            <pc:sldMk cId="3481512772" sldId="908"/>
            <ac:grpSpMk id="4" creationId="{54039AE2-AD52-4C97-BFDC-4BFFB3320B89}"/>
          </ac:grpSpMkLst>
        </pc:grpChg>
      </pc:sldChg>
      <pc:sldChg chg="addSp modSp setBg">
        <pc:chgData name="松川 紗代子" userId="0d71edd6-97ae-4dd1-bead-2f101b98b09c" providerId="ADAL" clId="{41CB9209-46C3-4516-B9F3-BBC7B6E024D6}" dt="2023-07-06T05:53:06.842" v="504"/>
        <pc:sldMkLst>
          <pc:docMk/>
          <pc:sldMk cId="1087440497" sldId="909"/>
        </pc:sldMkLst>
        <pc:spChg chg="mod">
          <ac:chgData name="松川 紗代子" userId="0d71edd6-97ae-4dd1-bead-2f101b98b09c" providerId="ADAL" clId="{41CB9209-46C3-4516-B9F3-BBC7B6E024D6}" dt="2023-07-06T05:53:06.842" v="504"/>
          <ac:spMkLst>
            <pc:docMk/>
            <pc:sldMk cId="1087440497" sldId="909"/>
            <ac:spMk id="8" creationId="{CFCBC6E0-3E9F-4F4C-9738-1E80A1B5CFFB}"/>
          </ac:spMkLst>
        </pc:spChg>
        <pc:spChg chg="mod">
          <ac:chgData name="松川 紗代子" userId="0d71edd6-97ae-4dd1-bead-2f101b98b09c" providerId="ADAL" clId="{41CB9209-46C3-4516-B9F3-BBC7B6E024D6}" dt="2023-07-06T05:53:06.842" v="504"/>
          <ac:spMkLst>
            <pc:docMk/>
            <pc:sldMk cId="1087440497" sldId="909"/>
            <ac:spMk id="9" creationId="{B90C065F-7081-4B92-B8D8-F233F2412DB5}"/>
          </ac:spMkLst>
        </pc:spChg>
        <pc:spChg chg="mod">
          <ac:chgData name="松川 紗代子" userId="0d71edd6-97ae-4dd1-bead-2f101b98b09c" providerId="ADAL" clId="{41CB9209-46C3-4516-B9F3-BBC7B6E024D6}" dt="2023-07-06T05:53:06.842" v="504"/>
          <ac:spMkLst>
            <pc:docMk/>
            <pc:sldMk cId="1087440497" sldId="909"/>
            <ac:spMk id="10" creationId="{6419F448-A9D8-4A63-B057-833A67512A8A}"/>
          </ac:spMkLst>
        </pc:spChg>
        <pc:spChg chg="mod">
          <ac:chgData name="松川 紗代子" userId="0d71edd6-97ae-4dd1-bead-2f101b98b09c" providerId="ADAL" clId="{41CB9209-46C3-4516-B9F3-BBC7B6E024D6}" dt="2023-07-06T05:53:06.842" v="504"/>
          <ac:spMkLst>
            <pc:docMk/>
            <pc:sldMk cId="1087440497" sldId="909"/>
            <ac:spMk id="11" creationId="{0B399891-69DA-4A3A-99E3-87D9BE316AA0}"/>
          </ac:spMkLst>
        </pc:spChg>
        <pc:grpChg chg="add mod">
          <ac:chgData name="松川 紗代子" userId="0d71edd6-97ae-4dd1-bead-2f101b98b09c" providerId="ADAL" clId="{41CB9209-46C3-4516-B9F3-BBC7B6E024D6}" dt="2023-07-06T05:53:06.842" v="504"/>
          <ac:grpSpMkLst>
            <pc:docMk/>
            <pc:sldMk cId="1087440497" sldId="909"/>
            <ac:grpSpMk id="7" creationId="{EF2505E3-F156-400B-A986-A211490BE7E4}"/>
          </ac:grpSpMkLst>
        </pc:grpChg>
      </pc:sldChg>
      <pc:sldChg chg="addSp modSp setBg">
        <pc:chgData name="松川 紗代子" userId="0d71edd6-97ae-4dd1-bead-2f101b98b09c" providerId="ADAL" clId="{41CB9209-46C3-4516-B9F3-BBC7B6E024D6}" dt="2023-07-06T06:00:15.827" v="562"/>
        <pc:sldMkLst>
          <pc:docMk/>
          <pc:sldMk cId="1934774547" sldId="910"/>
        </pc:sldMkLst>
        <pc:spChg chg="mod">
          <ac:chgData name="松川 紗代子" userId="0d71edd6-97ae-4dd1-bead-2f101b98b09c" providerId="ADAL" clId="{41CB9209-46C3-4516-B9F3-BBC7B6E024D6}" dt="2023-07-06T06:00:15.827" v="562"/>
          <ac:spMkLst>
            <pc:docMk/>
            <pc:sldMk cId="1934774547" sldId="910"/>
            <ac:spMk id="6" creationId="{BF395BB4-D94F-4457-94E7-D2D9F8397233}"/>
          </ac:spMkLst>
        </pc:spChg>
        <pc:spChg chg="mod">
          <ac:chgData name="松川 紗代子" userId="0d71edd6-97ae-4dd1-bead-2f101b98b09c" providerId="ADAL" clId="{41CB9209-46C3-4516-B9F3-BBC7B6E024D6}" dt="2023-07-06T06:00:15.827" v="562"/>
          <ac:spMkLst>
            <pc:docMk/>
            <pc:sldMk cId="1934774547" sldId="910"/>
            <ac:spMk id="7" creationId="{F520F024-0322-4111-ADAC-235D48A6289B}"/>
          </ac:spMkLst>
        </pc:spChg>
        <pc:spChg chg="mod">
          <ac:chgData name="松川 紗代子" userId="0d71edd6-97ae-4dd1-bead-2f101b98b09c" providerId="ADAL" clId="{41CB9209-46C3-4516-B9F3-BBC7B6E024D6}" dt="2023-07-06T06:00:15.827" v="562"/>
          <ac:spMkLst>
            <pc:docMk/>
            <pc:sldMk cId="1934774547" sldId="910"/>
            <ac:spMk id="8" creationId="{1417C7D4-7222-4F9C-AF77-C83719971882}"/>
          </ac:spMkLst>
        </pc:spChg>
        <pc:spChg chg="mod">
          <ac:chgData name="松川 紗代子" userId="0d71edd6-97ae-4dd1-bead-2f101b98b09c" providerId="ADAL" clId="{41CB9209-46C3-4516-B9F3-BBC7B6E024D6}" dt="2023-07-06T06:00:15.827" v="562"/>
          <ac:spMkLst>
            <pc:docMk/>
            <pc:sldMk cId="1934774547" sldId="910"/>
            <ac:spMk id="9" creationId="{E6C80D57-16BD-4FBA-BAFF-F17891974B0B}"/>
          </ac:spMkLst>
        </pc:spChg>
        <pc:grpChg chg="add mod">
          <ac:chgData name="松川 紗代子" userId="0d71edd6-97ae-4dd1-bead-2f101b98b09c" providerId="ADAL" clId="{41CB9209-46C3-4516-B9F3-BBC7B6E024D6}" dt="2023-07-06T06:00:15.827" v="562"/>
          <ac:grpSpMkLst>
            <pc:docMk/>
            <pc:sldMk cId="1934774547" sldId="910"/>
            <ac:grpSpMk id="5" creationId="{EEFF387E-8C1D-471E-9247-7D8A4006676F}"/>
          </ac:grpSpMkLst>
        </pc:grpChg>
      </pc:sldChg>
      <pc:sldChg chg="addSp modSp mod setBg">
        <pc:chgData name="松川 紗代子" userId="0d71edd6-97ae-4dd1-bead-2f101b98b09c" providerId="ADAL" clId="{41CB9209-46C3-4516-B9F3-BBC7B6E024D6}" dt="2023-07-06T05:54:24.438" v="513" actId="167"/>
        <pc:sldMkLst>
          <pc:docMk/>
          <pc:sldMk cId="3151052217" sldId="911"/>
        </pc:sldMkLst>
        <pc:spChg chg="mod">
          <ac:chgData name="松川 紗代子" userId="0d71edd6-97ae-4dd1-bead-2f101b98b09c" providerId="ADAL" clId="{41CB9209-46C3-4516-B9F3-BBC7B6E024D6}" dt="2023-07-06T05:53:15.047" v="506"/>
          <ac:spMkLst>
            <pc:docMk/>
            <pc:sldMk cId="3151052217" sldId="911"/>
            <ac:spMk id="21" creationId="{774D38B4-91D3-45C3-9545-4C7D78C52644}"/>
          </ac:spMkLst>
        </pc:spChg>
        <pc:spChg chg="mod">
          <ac:chgData name="松川 紗代子" userId="0d71edd6-97ae-4dd1-bead-2f101b98b09c" providerId="ADAL" clId="{41CB9209-46C3-4516-B9F3-BBC7B6E024D6}" dt="2023-07-06T05:53:15.047" v="506"/>
          <ac:spMkLst>
            <pc:docMk/>
            <pc:sldMk cId="3151052217" sldId="911"/>
            <ac:spMk id="22" creationId="{6E6D7D7C-923F-47F4-AA3F-B68D6835D324}"/>
          </ac:spMkLst>
        </pc:spChg>
        <pc:spChg chg="mod">
          <ac:chgData name="松川 紗代子" userId="0d71edd6-97ae-4dd1-bead-2f101b98b09c" providerId="ADAL" clId="{41CB9209-46C3-4516-B9F3-BBC7B6E024D6}" dt="2023-07-06T05:53:15.047" v="506"/>
          <ac:spMkLst>
            <pc:docMk/>
            <pc:sldMk cId="3151052217" sldId="911"/>
            <ac:spMk id="31" creationId="{DC982E9A-4D11-412F-81E2-428870A45038}"/>
          </ac:spMkLst>
        </pc:spChg>
        <pc:spChg chg="mod">
          <ac:chgData name="松川 紗代子" userId="0d71edd6-97ae-4dd1-bead-2f101b98b09c" providerId="ADAL" clId="{41CB9209-46C3-4516-B9F3-BBC7B6E024D6}" dt="2023-07-06T05:53:15.047" v="506"/>
          <ac:spMkLst>
            <pc:docMk/>
            <pc:sldMk cId="3151052217" sldId="911"/>
            <ac:spMk id="32" creationId="{9FC1F74D-85F3-44BD-8F39-4FF412165EF0}"/>
          </ac:spMkLst>
        </pc:spChg>
        <pc:grpChg chg="add mod ord">
          <ac:chgData name="松川 紗代子" userId="0d71edd6-97ae-4dd1-bead-2f101b98b09c" providerId="ADAL" clId="{41CB9209-46C3-4516-B9F3-BBC7B6E024D6}" dt="2023-07-06T05:54:04.981" v="510" actId="167"/>
          <ac:grpSpMkLst>
            <pc:docMk/>
            <pc:sldMk cId="3151052217" sldId="911"/>
            <ac:grpSpMk id="20" creationId="{8FA751FD-F13F-4BDD-B419-4A86DD2F179F}"/>
          </ac:grpSpMkLst>
        </pc:grpChg>
        <pc:picChg chg="mod ord modCrop">
          <ac:chgData name="松川 紗代子" userId="0d71edd6-97ae-4dd1-bead-2f101b98b09c" providerId="ADAL" clId="{41CB9209-46C3-4516-B9F3-BBC7B6E024D6}" dt="2023-07-06T05:54:24.438" v="513" actId="167"/>
          <ac:picMkLst>
            <pc:docMk/>
            <pc:sldMk cId="3151052217" sldId="911"/>
            <ac:picMk id="23" creationId="{6B2E7972-4A43-4332-9AE1-8D9467EE450A}"/>
          </ac:picMkLst>
        </pc:picChg>
      </pc:sldChg>
      <pc:sldChg chg="addSp modSp setBg">
        <pc:chgData name="松川 紗代子" userId="0d71edd6-97ae-4dd1-bead-2f101b98b09c" providerId="ADAL" clId="{41CB9209-46C3-4516-B9F3-BBC7B6E024D6}" dt="2023-07-06T06:05:23.268" v="623"/>
        <pc:sldMkLst>
          <pc:docMk/>
          <pc:sldMk cId="256300168" sldId="913"/>
        </pc:sldMkLst>
        <pc:spChg chg="mod">
          <ac:chgData name="松川 紗代子" userId="0d71edd6-97ae-4dd1-bead-2f101b98b09c" providerId="ADAL" clId="{41CB9209-46C3-4516-B9F3-BBC7B6E024D6}" dt="2023-07-06T06:05:23.268" v="623"/>
          <ac:spMkLst>
            <pc:docMk/>
            <pc:sldMk cId="256300168" sldId="913"/>
            <ac:spMk id="5" creationId="{5E060C6E-B83E-47DD-BED3-C0A8AD4A98D0}"/>
          </ac:spMkLst>
        </pc:spChg>
        <pc:spChg chg="mod">
          <ac:chgData name="松川 紗代子" userId="0d71edd6-97ae-4dd1-bead-2f101b98b09c" providerId="ADAL" clId="{41CB9209-46C3-4516-B9F3-BBC7B6E024D6}" dt="2023-07-06T06:05:23.268" v="623"/>
          <ac:spMkLst>
            <pc:docMk/>
            <pc:sldMk cId="256300168" sldId="913"/>
            <ac:spMk id="6" creationId="{D781AC45-093B-4568-B78A-4DE8D64B2557}"/>
          </ac:spMkLst>
        </pc:spChg>
        <pc:spChg chg="mod">
          <ac:chgData name="松川 紗代子" userId="0d71edd6-97ae-4dd1-bead-2f101b98b09c" providerId="ADAL" clId="{41CB9209-46C3-4516-B9F3-BBC7B6E024D6}" dt="2023-07-06T06:05:23.268" v="623"/>
          <ac:spMkLst>
            <pc:docMk/>
            <pc:sldMk cId="256300168" sldId="913"/>
            <ac:spMk id="7" creationId="{1AB1F7B8-86A0-4552-8CF3-6EBD6C5E4F3F}"/>
          </ac:spMkLst>
        </pc:spChg>
        <pc:spChg chg="mod">
          <ac:chgData name="松川 紗代子" userId="0d71edd6-97ae-4dd1-bead-2f101b98b09c" providerId="ADAL" clId="{41CB9209-46C3-4516-B9F3-BBC7B6E024D6}" dt="2023-07-06T06:05:23.268" v="623"/>
          <ac:spMkLst>
            <pc:docMk/>
            <pc:sldMk cId="256300168" sldId="913"/>
            <ac:spMk id="8" creationId="{86AB1E13-94F1-4B71-916A-D170E1540DEF}"/>
          </ac:spMkLst>
        </pc:spChg>
        <pc:grpChg chg="add mod">
          <ac:chgData name="松川 紗代子" userId="0d71edd6-97ae-4dd1-bead-2f101b98b09c" providerId="ADAL" clId="{41CB9209-46C3-4516-B9F3-BBC7B6E024D6}" dt="2023-07-06T06:05:23.268" v="623"/>
          <ac:grpSpMkLst>
            <pc:docMk/>
            <pc:sldMk cId="256300168" sldId="913"/>
            <ac:grpSpMk id="4" creationId="{A5B626EF-3178-47AF-8A8C-8488C9C9E77B}"/>
          </ac:grpSpMkLst>
        </pc:grpChg>
      </pc:sldChg>
      <pc:sldChg chg="addSp modSp mod setBg">
        <pc:chgData name="松川 紗代子" userId="0d71edd6-97ae-4dd1-bead-2f101b98b09c" providerId="ADAL" clId="{41CB9209-46C3-4516-B9F3-BBC7B6E024D6}" dt="2023-07-06T05:53:45.183" v="508" actId="167"/>
        <pc:sldMkLst>
          <pc:docMk/>
          <pc:sldMk cId="2970398591" sldId="914"/>
        </pc:sldMkLst>
        <pc:spChg chg="mod">
          <ac:chgData name="松川 紗代子" userId="0d71edd6-97ae-4dd1-bead-2f101b98b09c" providerId="ADAL" clId="{41CB9209-46C3-4516-B9F3-BBC7B6E024D6}" dt="2023-07-06T05:52:34.079" v="496"/>
          <ac:spMkLst>
            <pc:docMk/>
            <pc:sldMk cId="2970398591" sldId="914"/>
            <ac:spMk id="6" creationId="{B47E894A-FF58-4CB5-A04E-3B07690EA001}"/>
          </ac:spMkLst>
        </pc:spChg>
        <pc:spChg chg="mod">
          <ac:chgData name="松川 紗代子" userId="0d71edd6-97ae-4dd1-bead-2f101b98b09c" providerId="ADAL" clId="{41CB9209-46C3-4516-B9F3-BBC7B6E024D6}" dt="2023-07-06T05:52:34.079" v="496"/>
          <ac:spMkLst>
            <pc:docMk/>
            <pc:sldMk cId="2970398591" sldId="914"/>
            <ac:spMk id="7" creationId="{98C1C9DD-9E9F-4A4D-832C-5399A957331E}"/>
          </ac:spMkLst>
        </pc:spChg>
        <pc:spChg chg="mod">
          <ac:chgData name="松川 紗代子" userId="0d71edd6-97ae-4dd1-bead-2f101b98b09c" providerId="ADAL" clId="{41CB9209-46C3-4516-B9F3-BBC7B6E024D6}" dt="2023-07-06T05:52:34.079" v="496"/>
          <ac:spMkLst>
            <pc:docMk/>
            <pc:sldMk cId="2970398591" sldId="914"/>
            <ac:spMk id="8" creationId="{D1B4F9D2-5C0D-47A1-AD72-1D5C4E38B44B}"/>
          </ac:spMkLst>
        </pc:spChg>
        <pc:spChg chg="mod">
          <ac:chgData name="松川 紗代子" userId="0d71edd6-97ae-4dd1-bead-2f101b98b09c" providerId="ADAL" clId="{41CB9209-46C3-4516-B9F3-BBC7B6E024D6}" dt="2023-07-06T05:52:34.079" v="496"/>
          <ac:spMkLst>
            <pc:docMk/>
            <pc:sldMk cId="2970398591" sldId="914"/>
            <ac:spMk id="10" creationId="{8B61C216-47BF-4AC0-8BFB-AC2A91F5F965}"/>
          </ac:spMkLst>
        </pc:spChg>
        <pc:grpChg chg="add mod ord">
          <ac:chgData name="松川 紗代子" userId="0d71edd6-97ae-4dd1-bead-2f101b98b09c" providerId="ADAL" clId="{41CB9209-46C3-4516-B9F3-BBC7B6E024D6}" dt="2023-07-06T05:53:45.183" v="508" actId="167"/>
          <ac:grpSpMkLst>
            <pc:docMk/>
            <pc:sldMk cId="2970398591" sldId="914"/>
            <ac:grpSpMk id="5" creationId="{E2310C28-C5E9-4F8C-9798-0682D99DCBF5}"/>
          </ac:grpSpMkLst>
        </pc:grpChg>
      </pc:sldChg>
      <pc:sldChg chg="addSp modSp setBg">
        <pc:chgData name="松川 紗代子" userId="0d71edd6-97ae-4dd1-bead-2f101b98b09c" providerId="ADAL" clId="{41CB9209-46C3-4516-B9F3-BBC7B6E024D6}" dt="2023-07-06T05:52:45.590" v="498"/>
        <pc:sldMkLst>
          <pc:docMk/>
          <pc:sldMk cId="1497446750" sldId="915"/>
        </pc:sldMkLst>
        <pc:spChg chg="mod">
          <ac:chgData name="松川 紗代子" userId="0d71edd6-97ae-4dd1-bead-2f101b98b09c" providerId="ADAL" clId="{41CB9209-46C3-4516-B9F3-BBC7B6E024D6}" dt="2023-07-06T05:52:45.590" v="498"/>
          <ac:spMkLst>
            <pc:docMk/>
            <pc:sldMk cId="1497446750" sldId="915"/>
            <ac:spMk id="10" creationId="{D0A271B1-8C37-4465-8F94-54BCAB8CE570}"/>
          </ac:spMkLst>
        </pc:spChg>
        <pc:spChg chg="mod">
          <ac:chgData name="松川 紗代子" userId="0d71edd6-97ae-4dd1-bead-2f101b98b09c" providerId="ADAL" clId="{41CB9209-46C3-4516-B9F3-BBC7B6E024D6}" dt="2023-07-06T05:52:45.590" v="498"/>
          <ac:spMkLst>
            <pc:docMk/>
            <pc:sldMk cId="1497446750" sldId="915"/>
            <ac:spMk id="11" creationId="{E6C6DC31-3134-4F34-B6E5-21AF5614A4F2}"/>
          </ac:spMkLst>
        </pc:spChg>
        <pc:spChg chg="mod">
          <ac:chgData name="松川 紗代子" userId="0d71edd6-97ae-4dd1-bead-2f101b98b09c" providerId="ADAL" clId="{41CB9209-46C3-4516-B9F3-BBC7B6E024D6}" dt="2023-07-06T05:52:45.590" v="498"/>
          <ac:spMkLst>
            <pc:docMk/>
            <pc:sldMk cId="1497446750" sldId="915"/>
            <ac:spMk id="12" creationId="{1F9D5B18-5D27-4377-ACF9-D1B26B6187F5}"/>
          </ac:spMkLst>
        </pc:spChg>
        <pc:spChg chg="mod">
          <ac:chgData name="松川 紗代子" userId="0d71edd6-97ae-4dd1-bead-2f101b98b09c" providerId="ADAL" clId="{41CB9209-46C3-4516-B9F3-BBC7B6E024D6}" dt="2023-07-06T05:52:45.590" v="498"/>
          <ac:spMkLst>
            <pc:docMk/>
            <pc:sldMk cId="1497446750" sldId="915"/>
            <ac:spMk id="13" creationId="{6F940D27-1FA0-4CD6-95CC-7FA0679F9E3B}"/>
          </ac:spMkLst>
        </pc:spChg>
        <pc:grpChg chg="add mod">
          <ac:chgData name="松川 紗代子" userId="0d71edd6-97ae-4dd1-bead-2f101b98b09c" providerId="ADAL" clId="{41CB9209-46C3-4516-B9F3-BBC7B6E024D6}" dt="2023-07-06T05:52:45.590" v="498"/>
          <ac:grpSpMkLst>
            <pc:docMk/>
            <pc:sldMk cId="1497446750" sldId="915"/>
            <ac:grpSpMk id="9" creationId="{FFB58A59-769E-4BC7-B993-8BD4CBC95716}"/>
          </ac:grpSpMkLst>
        </pc:grpChg>
      </pc:sldChg>
      <pc:sldChg chg="addSp modSp mod setBg">
        <pc:chgData name="松川 紗代子" userId="0d71edd6-97ae-4dd1-bead-2f101b98b09c" providerId="ADAL" clId="{41CB9209-46C3-4516-B9F3-BBC7B6E024D6}" dt="2023-07-06T05:53:58.332" v="509" actId="167"/>
        <pc:sldMkLst>
          <pc:docMk/>
          <pc:sldMk cId="2193897316" sldId="916"/>
        </pc:sldMkLst>
        <pc:spChg chg="mod">
          <ac:chgData name="松川 紗代子" userId="0d71edd6-97ae-4dd1-bead-2f101b98b09c" providerId="ADAL" clId="{41CB9209-46C3-4516-B9F3-BBC7B6E024D6}" dt="2023-07-06T05:53:01.067" v="502"/>
          <ac:spMkLst>
            <pc:docMk/>
            <pc:sldMk cId="2193897316" sldId="916"/>
            <ac:spMk id="29" creationId="{F12589B3-80EC-41E2-ADF3-C926B11D8D69}"/>
          </ac:spMkLst>
        </pc:spChg>
        <pc:spChg chg="mod">
          <ac:chgData name="松川 紗代子" userId="0d71edd6-97ae-4dd1-bead-2f101b98b09c" providerId="ADAL" clId="{41CB9209-46C3-4516-B9F3-BBC7B6E024D6}" dt="2023-07-06T05:53:01.067" v="502"/>
          <ac:spMkLst>
            <pc:docMk/>
            <pc:sldMk cId="2193897316" sldId="916"/>
            <ac:spMk id="30" creationId="{B66361E9-A938-4E40-924D-4C06CE79F6F3}"/>
          </ac:spMkLst>
        </pc:spChg>
        <pc:spChg chg="mod">
          <ac:chgData name="松川 紗代子" userId="0d71edd6-97ae-4dd1-bead-2f101b98b09c" providerId="ADAL" clId="{41CB9209-46C3-4516-B9F3-BBC7B6E024D6}" dt="2023-07-06T05:53:01.067" v="502"/>
          <ac:spMkLst>
            <pc:docMk/>
            <pc:sldMk cId="2193897316" sldId="916"/>
            <ac:spMk id="31" creationId="{47C3A05E-770F-40C0-89A3-5E016D799FB6}"/>
          </ac:spMkLst>
        </pc:spChg>
        <pc:spChg chg="mod">
          <ac:chgData name="松川 紗代子" userId="0d71edd6-97ae-4dd1-bead-2f101b98b09c" providerId="ADAL" clId="{41CB9209-46C3-4516-B9F3-BBC7B6E024D6}" dt="2023-07-06T05:53:01.067" v="502"/>
          <ac:spMkLst>
            <pc:docMk/>
            <pc:sldMk cId="2193897316" sldId="916"/>
            <ac:spMk id="32" creationId="{ED2B3DCD-16FE-4080-A788-932E34C92FE7}"/>
          </ac:spMkLst>
        </pc:spChg>
        <pc:grpChg chg="add mod ord">
          <ac:chgData name="松川 紗代子" userId="0d71edd6-97ae-4dd1-bead-2f101b98b09c" providerId="ADAL" clId="{41CB9209-46C3-4516-B9F3-BBC7B6E024D6}" dt="2023-07-06T05:53:58.332" v="509" actId="167"/>
          <ac:grpSpMkLst>
            <pc:docMk/>
            <pc:sldMk cId="2193897316" sldId="916"/>
            <ac:grpSpMk id="28" creationId="{F72D2FAA-8425-4743-9AE3-A952B8524068}"/>
          </ac:grpSpMkLst>
        </pc:grpChg>
      </pc:sldChg>
      <pc:sldChg chg="addSp modSp setBg">
        <pc:chgData name="松川 紗代子" userId="0d71edd6-97ae-4dd1-bead-2f101b98b09c" providerId="ADAL" clId="{41CB9209-46C3-4516-B9F3-BBC7B6E024D6}" dt="2023-07-06T05:54:37.067" v="515"/>
        <pc:sldMkLst>
          <pc:docMk/>
          <pc:sldMk cId="535736787" sldId="917"/>
        </pc:sldMkLst>
        <pc:spChg chg="mod">
          <ac:chgData name="松川 紗代子" userId="0d71edd6-97ae-4dd1-bead-2f101b98b09c" providerId="ADAL" clId="{41CB9209-46C3-4516-B9F3-BBC7B6E024D6}" dt="2023-07-06T05:54:37.067" v="515"/>
          <ac:spMkLst>
            <pc:docMk/>
            <pc:sldMk cId="535736787" sldId="917"/>
            <ac:spMk id="7" creationId="{83FDF82F-FFAE-480A-914F-4323B40C4FBC}"/>
          </ac:spMkLst>
        </pc:spChg>
        <pc:spChg chg="mod">
          <ac:chgData name="松川 紗代子" userId="0d71edd6-97ae-4dd1-bead-2f101b98b09c" providerId="ADAL" clId="{41CB9209-46C3-4516-B9F3-BBC7B6E024D6}" dt="2023-07-06T05:54:37.067" v="515"/>
          <ac:spMkLst>
            <pc:docMk/>
            <pc:sldMk cId="535736787" sldId="917"/>
            <ac:spMk id="8" creationId="{975FAA3E-60A0-42C6-BAF7-5E486C90B5E1}"/>
          </ac:spMkLst>
        </pc:spChg>
        <pc:spChg chg="mod">
          <ac:chgData name="松川 紗代子" userId="0d71edd6-97ae-4dd1-bead-2f101b98b09c" providerId="ADAL" clId="{41CB9209-46C3-4516-B9F3-BBC7B6E024D6}" dt="2023-07-06T05:54:37.067" v="515"/>
          <ac:spMkLst>
            <pc:docMk/>
            <pc:sldMk cId="535736787" sldId="917"/>
            <ac:spMk id="9" creationId="{C05E18AE-8AA8-4898-8A2F-150A787BC366}"/>
          </ac:spMkLst>
        </pc:spChg>
        <pc:spChg chg="mod">
          <ac:chgData name="松川 紗代子" userId="0d71edd6-97ae-4dd1-bead-2f101b98b09c" providerId="ADAL" clId="{41CB9209-46C3-4516-B9F3-BBC7B6E024D6}" dt="2023-07-06T05:54:37.067" v="515"/>
          <ac:spMkLst>
            <pc:docMk/>
            <pc:sldMk cId="535736787" sldId="917"/>
            <ac:spMk id="10" creationId="{694EA7DE-4B51-4837-B5C3-C96D45DA797B}"/>
          </ac:spMkLst>
        </pc:spChg>
        <pc:grpChg chg="add mod">
          <ac:chgData name="松川 紗代子" userId="0d71edd6-97ae-4dd1-bead-2f101b98b09c" providerId="ADAL" clId="{41CB9209-46C3-4516-B9F3-BBC7B6E024D6}" dt="2023-07-06T05:54:37.067" v="515"/>
          <ac:grpSpMkLst>
            <pc:docMk/>
            <pc:sldMk cId="535736787" sldId="917"/>
            <ac:grpSpMk id="6" creationId="{86576D5E-F686-4777-ADFD-8FD29340C340}"/>
          </ac:grpSpMkLst>
        </pc:grpChg>
      </pc:sldChg>
      <pc:sldChg chg="addSp delSp modSp setBg">
        <pc:chgData name="松川 紗代子" userId="0d71edd6-97ae-4dd1-bead-2f101b98b09c" providerId="ADAL" clId="{41CB9209-46C3-4516-B9F3-BBC7B6E024D6}" dt="2023-07-06T05:55:22.134" v="525"/>
        <pc:sldMkLst>
          <pc:docMk/>
          <pc:sldMk cId="255423295" sldId="918"/>
        </pc:sldMkLst>
        <pc:spChg chg="mod">
          <ac:chgData name="松川 紗代子" userId="0d71edd6-97ae-4dd1-bead-2f101b98b09c" providerId="ADAL" clId="{41CB9209-46C3-4516-B9F3-BBC7B6E024D6}" dt="2023-07-06T05:55:14.700" v="523"/>
          <ac:spMkLst>
            <pc:docMk/>
            <pc:sldMk cId="255423295" sldId="918"/>
            <ac:spMk id="7" creationId="{467BBDB1-77CD-45A4-89D9-1662ADAA4812}"/>
          </ac:spMkLst>
        </pc:spChg>
        <pc:spChg chg="mod">
          <ac:chgData name="松川 紗代子" userId="0d71edd6-97ae-4dd1-bead-2f101b98b09c" providerId="ADAL" clId="{41CB9209-46C3-4516-B9F3-BBC7B6E024D6}" dt="2023-07-06T05:55:14.700" v="523"/>
          <ac:spMkLst>
            <pc:docMk/>
            <pc:sldMk cId="255423295" sldId="918"/>
            <ac:spMk id="8" creationId="{8A03DD51-FF51-4EE4-B063-2E89D8431F09}"/>
          </ac:spMkLst>
        </pc:spChg>
        <pc:spChg chg="mod">
          <ac:chgData name="松川 紗代子" userId="0d71edd6-97ae-4dd1-bead-2f101b98b09c" providerId="ADAL" clId="{41CB9209-46C3-4516-B9F3-BBC7B6E024D6}" dt="2023-07-06T05:55:14.700" v="523"/>
          <ac:spMkLst>
            <pc:docMk/>
            <pc:sldMk cId="255423295" sldId="918"/>
            <ac:spMk id="9" creationId="{7FF30AA1-4774-462F-B0EF-4A239153FB35}"/>
          </ac:spMkLst>
        </pc:spChg>
        <pc:spChg chg="mod">
          <ac:chgData name="松川 紗代子" userId="0d71edd6-97ae-4dd1-bead-2f101b98b09c" providerId="ADAL" clId="{41CB9209-46C3-4516-B9F3-BBC7B6E024D6}" dt="2023-07-06T05:55:14.700" v="523"/>
          <ac:spMkLst>
            <pc:docMk/>
            <pc:sldMk cId="255423295" sldId="918"/>
            <ac:spMk id="10" creationId="{EAE20FF0-4EAD-4EAB-8B05-A883606A73C2}"/>
          </ac:spMkLst>
        </pc:spChg>
        <pc:spChg chg="mod">
          <ac:chgData name="松川 紗代子" userId="0d71edd6-97ae-4dd1-bead-2f101b98b09c" providerId="ADAL" clId="{41CB9209-46C3-4516-B9F3-BBC7B6E024D6}" dt="2023-07-06T05:55:22.134" v="525"/>
          <ac:spMkLst>
            <pc:docMk/>
            <pc:sldMk cId="255423295" sldId="918"/>
            <ac:spMk id="12" creationId="{9481A840-23D4-4063-9535-9D6C8A211D60}"/>
          </ac:spMkLst>
        </pc:spChg>
        <pc:spChg chg="mod">
          <ac:chgData name="松川 紗代子" userId="0d71edd6-97ae-4dd1-bead-2f101b98b09c" providerId="ADAL" clId="{41CB9209-46C3-4516-B9F3-BBC7B6E024D6}" dt="2023-07-06T05:55:22.134" v="525"/>
          <ac:spMkLst>
            <pc:docMk/>
            <pc:sldMk cId="255423295" sldId="918"/>
            <ac:spMk id="13" creationId="{396A2CA1-3A9B-4630-8A02-57AF9285645D}"/>
          </ac:spMkLst>
        </pc:spChg>
        <pc:spChg chg="mod">
          <ac:chgData name="松川 紗代子" userId="0d71edd6-97ae-4dd1-bead-2f101b98b09c" providerId="ADAL" clId="{41CB9209-46C3-4516-B9F3-BBC7B6E024D6}" dt="2023-07-06T05:55:22.134" v="525"/>
          <ac:spMkLst>
            <pc:docMk/>
            <pc:sldMk cId="255423295" sldId="918"/>
            <ac:spMk id="14" creationId="{89489A6F-1101-4C4E-8E7C-536E79E5628C}"/>
          </ac:spMkLst>
        </pc:spChg>
        <pc:spChg chg="mod">
          <ac:chgData name="松川 紗代子" userId="0d71edd6-97ae-4dd1-bead-2f101b98b09c" providerId="ADAL" clId="{41CB9209-46C3-4516-B9F3-BBC7B6E024D6}" dt="2023-07-06T05:55:22.134" v="525"/>
          <ac:spMkLst>
            <pc:docMk/>
            <pc:sldMk cId="255423295" sldId="918"/>
            <ac:spMk id="15" creationId="{17DD10AC-F4AE-429E-BAAA-79FE1F79F89D}"/>
          </ac:spMkLst>
        </pc:spChg>
        <pc:grpChg chg="add del mod">
          <ac:chgData name="松川 紗代子" userId="0d71edd6-97ae-4dd1-bead-2f101b98b09c" providerId="ADAL" clId="{41CB9209-46C3-4516-B9F3-BBC7B6E024D6}" dt="2023-07-06T05:55:17.502" v="524"/>
          <ac:grpSpMkLst>
            <pc:docMk/>
            <pc:sldMk cId="255423295" sldId="918"/>
            <ac:grpSpMk id="6" creationId="{14739089-00F5-4E3F-8DCB-7D03FC99F852}"/>
          </ac:grpSpMkLst>
        </pc:grpChg>
        <pc:grpChg chg="add mod">
          <ac:chgData name="松川 紗代子" userId="0d71edd6-97ae-4dd1-bead-2f101b98b09c" providerId="ADAL" clId="{41CB9209-46C3-4516-B9F3-BBC7B6E024D6}" dt="2023-07-06T05:55:22.134" v="525"/>
          <ac:grpSpMkLst>
            <pc:docMk/>
            <pc:sldMk cId="255423295" sldId="918"/>
            <ac:grpSpMk id="11" creationId="{F309955E-6D25-47EA-91B6-D46672F8C82F}"/>
          </ac:grpSpMkLst>
        </pc:grpChg>
      </pc:sldChg>
      <pc:sldChg chg="addSp delSp modSp mod setBg">
        <pc:chgData name="松川 紗代子" userId="0d71edd6-97ae-4dd1-bead-2f101b98b09c" providerId="ADAL" clId="{41CB9209-46C3-4516-B9F3-BBC7B6E024D6}" dt="2023-07-06T05:56:44.231" v="544" actId="167"/>
        <pc:sldMkLst>
          <pc:docMk/>
          <pc:sldMk cId="2535614238" sldId="919"/>
        </pc:sldMkLst>
        <pc:spChg chg="mod">
          <ac:chgData name="松川 紗代子" userId="0d71edd6-97ae-4dd1-bead-2f101b98b09c" providerId="ADAL" clId="{41CB9209-46C3-4516-B9F3-BBC7B6E024D6}" dt="2023-07-06T05:55:28.366" v="527"/>
          <ac:spMkLst>
            <pc:docMk/>
            <pc:sldMk cId="2535614238" sldId="919"/>
            <ac:spMk id="18" creationId="{B8D8E4F5-DDC3-4365-97EE-0E7CB5C23257}"/>
          </ac:spMkLst>
        </pc:spChg>
        <pc:spChg chg="mod">
          <ac:chgData name="松川 紗代子" userId="0d71edd6-97ae-4dd1-bead-2f101b98b09c" providerId="ADAL" clId="{41CB9209-46C3-4516-B9F3-BBC7B6E024D6}" dt="2023-07-06T05:55:28.366" v="527"/>
          <ac:spMkLst>
            <pc:docMk/>
            <pc:sldMk cId="2535614238" sldId="919"/>
            <ac:spMk id="19" creationId="{DA94130C-CF9E-44CE-A5F7-652E178568B5}"/>
          </ac:spMkLst>
        </pc:spChg>
        <pc:spChg chg="mod">
          <ac:chgData name="松川 紗代子" userId="0d71edd6-97ae-4dd1-bead-2f101b98b09c" providerId="ADAL" clId="{41CB9209-46C3-4516-B9F3-BBC7B6E024D6}" dt="2023-07-06T05:55:28.366" v="527"/>
          <ac:spMkLst>
            <pc:docMk/>
            <pc:sldMk cId="2535614238" sldId="919"/>
            <ac:spMk id="20" creationId="{9E41AB01-1A58-4990-8627-810669CF968D}"/>
          </ac:spMkLst>
        </pc:spChg>
        <pc:spChg chg="mod">
          <ac:chgData name="松川 紗代子" userId="0d71edd6-97ae-4dd1-bead-2f101b98b09c" providerId="ADAL" clId="{41CB9209-46C3-4516-B9F3-BBC7B6E024D6}" dt="2023-07-06T05:55:28.366" v="527"/>
          <ac:spMkLst>
            <pc:docMk/>
            <pc:sldMk cId="2535614238" sldId="919"/>
            <ac:spMk id="21" creationId="{BDAA317F-5361-421D-858C-A6B9210E6FE9}"/>
          </ac:spMkLst>
        </pc:spChg>
        <pc:grpChg chg="add del mod ord">
          <ac:chgData name="松川 紗代子" userId="0d71edd6-97ae-4dd1-bead-2f101b98b09c" providerId="ADAL" clId="{41CB9209-46C3-4516-B9F3-BBC7B6E024D6}" dt="2023-07-06T05:56:44.231" v="544" actId="167"/>
          <ac:grpSpMkLst>
            <pc:docMk/>
            <pc:sldMk cId="2535614238" sldId="919"/>
            <ac:grpSpMk id="17" creationId="{14AC804D-863C-4E28-A89F-A5636A382DDD}"/>
          </ac:grpSpMkLst>
        </pc:grpChg>
        <pc:picChg chg="mod">
          <ac:chgData name="松川 紗代子" userId="0d71edd6-97ae-4dd1-bead-2f101b98b09c" providerId="ADAL" clId="{41CB9209-46C3-4516-B9F3-BBC7B6E024D6}" dt="2023-07-06T05:56:26.310" v="543" actId="171"/>
          <ac:picMkLst>
            <pc:docMk/>
            <pc:sldMk cId="2535614238" sldId="919"/>
            <ac:picMk id="10" creationId="{5976F1E7-1AE0-4BA9-AB5B-74E733C75C87}"/>
          </ac:picMkLst>
        </pc:picChg>
        <pc:picChg chg="mod ord">
          <ac:chgData name="松川 紗代子" userId="0d71edd6-97ae-4dd1-bead-2f101b98b09c" providerId="ADAL" clId="{41CB9209-46C3-4516-B9F3-BBC7B6E024D6}" dt="2023-07-06T05:56:18.069" v="542" actId="1076"/>
          <ac:picMkLst>
            <pc:docMk/>
            <pc:sldMk cId="2535614238" sldId="919"/>
            <ac:picMk id="15" creationId="{DFB5699C-3430-403C-B918-BDA5583887F4}"/>
          </ac:picMkLst>
        </pc:picChg>
      </pc:sldChg>
      <pc:sldChg chg="addSp modSp setBg">
        <pc:chgData name="松川 紗代子" userId="0d71edd6-97ae-4dd1-bead-2f101b98b09c" providerId="ADAL" clId="{41CB9209-46C3-4516-B9F3-BBC7B6E024D6}" dt="2023-07-06T05:59:39.089" v="548"/>
        <pc:sldMkLst>
          <pc:docMk/>
          <pc:sldMk cId="1946951477" sldId="920"/>
        </pc:sldMkLst>
        <pc:spChg chg="mod">
          <ac:chgData name="松川 紗代子" userId="0d71edd6-97ae-4dd1-bead-2f101b98b09c" providerId="ADAL" clId="{41CB9209-46C3-4516-B9F3-BBC7B6E024D6}" dt="2023-07-06T05:59:39.089" v="548"/>
          <ac:spMkLst>
            <pc:docMk/>
            <pc:sldMk cId="1946951477" sldId="920"/>
            <ac:spMk id="11" creationId="{F2BA2D96-AC80-4C2F-9933-0A703575E71B}"/>
          </ac:spMkLst>
        </pc:spChg>
        <pc:spChg chg="mod">
          <ac:chgData name="松川 紗代子" userId="0d71edd6-97ae-4dd1-bead-2f101b98b09c" providerId="ADAL" clId="{41CB9209-46C3-4516-B9F3-BBC7B6E024D6}" dt="2023-07-06T05:59:39.089" v="548"/>
          <ac:spMkLst>
            <pc:docMk/>
            <pc:sldMk cId="1946951477" sldId="920"/>
            <ac:spMk id="12" creationId="{BAC27509-ADC7-469B-86B7-EC144E1E86EC}"/>
          </ac:spMkLst>
        </pc:spChg>
        <pc:spChg chg="mod">
          <ac:chgData name="松川 紗代子" userId="0d71edd6-97ae-4dd1-bead-2f101b98b09c" providerId="ADAL" clId="{41CB9209-46C3-4516-B9F3-BBC7B6E024D6}" dt="2023-07-06T05:59:39.089" v="548"/>
          <ac:spMkLst>
            <pc:docMk/>
            <pc:sldMk cId="1946951477" sldId="920"/>
            <ac:spMk id="13" creationId="{94A7577B-40E1-4C55-9A19-FEC0E0753804}"/>
          </ac:spMkLst>
        </pc:spChg>
        <pc:spChg chg="mod">
          <ac:chgData name="松川 紗代子" userId="0d71edd6-97ae-4dd1-bead-2f101b98b09c" providerId="ADAL" clId="{41CB9209-46C3-4516-B9F3-BBC7B6E024D6}" dt="2023-07-06T05:59:39.089" v="548"/>
          <ac:spMkLst>
            <pc:docMk/>
            <pc:sldMk cId="1946951477" sldId="920"/>
            <ac:spMk id="14" creationId="{D45B98DB-8BA6-4A55-8E49-9AB89D8427BC}"/>
          </ac:spMkLst>
        </pc:spChg>
        <pc:grpChg chg="add mod">
          <ac:chgData name="松川 紗代子" userId="0d71edd6-97ae-4dd1-bead-2f101b98b09c" providerId="ADAL" clId="{41CB9209-46C3-4516-B9F3-BBC7B6E024D6}" dt="2023-07-06T05:59:39.089" v="548"/>
          <ac:grpSpMkLst>
            <pc:docMk/>
            <pc:sldMk cId="1946951477" sldId="920"/>
            <ac:grpSpMk id="10" creationId="{C66CED53-44F3-405A-9ECE-45689373768B}"/>
          </ac:grpSpMkLst>
        </pc:grpChg>
      </pc:sldChg>
      <pc:sldChg chg="addSp modSp setBg">
        <pc:chgData name="松川 紗代子" userId="0d71edd6-97ae-4dd1-bead-2f101b98b09c" providerId="ADAL" clId="{41CB9209-46C3-4516-B9F3-BBC7B6E024D6}" dt="2023-07-06T06:00:00.916" v="556"/>
        <pc:sldMkLst>
          <pc:docMk/>
          <pc:sldMk cId="249920610" sldId="921"/>
        </pc:sldMkLst>
        <pc:spChg chg="mod">
          <ac:chgData name="松川 紗代子" userId="0d71edd6-97ae-4dd1-bead-2f101b98b09c" providerId="ADAL" clId="{41CB9209-46C3-4516-B9F3-BBC7B6E024D6}" dt="2023-07-06T06:00:00.916" v="556"/>
          <ac:spMkLst>
            <pc:docMk/>
            <pc:sldMk cId="249920610" sldId="921"/>
            <ac:spMk id="12" creationId="{968BDA0B-1DD7-4DD6-9495-58C44A1281F2}"/>
          </ac:spMkLst>
        </pc:spChg>
        <pc:spChg chg="mod">
          <ac:chgData name="松川 紗代子" userId="0d71edd6-97ae-4dd1-bead-2f101b98b09c" providerId="ADAL" clId="{41CB9209-46C3-4516-B9F3-BBC7B6E024D6}" dt="2023-07-06T06:00:00.916" v="556"/>
          <ac:spMkLst>
            <pc:docMk/>
            <pc:sldMk cId="249920610" sldId="921"/>
            <ac:spMk id="13" creationId="{E0A30FB5-F3F2-4EF4-AD48-EC4D30873A75}"/>
          </ac:spMkLst>
        </pc:spChg>
        <pc:spChg chg="mod">
          <ac:chgData name="松川 紗代子" userId="0d71edd6-97ae-4dd1-bead-2f101b98b09c" providerId="ADAL" clId="{41CB9209-46C3-4516-B9F3-BBC7B6E024D6}" dt="2023-07-06T06:00:00.916" v="556"/>
          <ac:spMkLst>
            <pc:docMk/>
            <pc:sldMk cId="249920610" sldId="921"/>
            <ac:spMk id="16" creationId="{B7C9272D-6BD3-4776-B2CD-162EA15E1346}"/>
          </ac:spMkLst>
        </pc:spChg>
        <pc:spChg chg="mod">
          <ac:chgData name="松川 紗代子" userId="0d71edd6-97ae-4dd1-bead-2f101b98b09c" providerId="ADAL" clId="{41CB9209-46C3-4516-B9F3-BBC7B6E024D6}" dt="2023-07-06T06:00:00.916" v="556"/>
          <ac:spMkLst>
            <pc:docMk/>
            <pc:sldMk cId="249920610" sldId="921"/>
            <ac:spMk id="17" creationId="{E37FAA88-A12F-4B01-9658-573E99988294}"/>
          </ac:spMkLst>
        </pc:spChg>
        <pc:grpChg chg="add mod">
          <ac:chgData name="松川 紗代子" userId="0d71edd6-97ae-4dd1-bead-2f101b98b09c" providerId="ADAL" clId="{41CB9209-46C3-4516-B9F3-BBC7B6E024D6}" dt="2023-07-06T06:00:00.916" v="556"/>
          <ac:grpSpMkLst>
            <pc:docMk/>
            <pc:sldMk cId="249920610" sldId="921"/>
            <ac:grpSpMk id="10" creationId="{8F5217B4-FB2A-4F1C-86F5-2458D4F9C3E9}"/>
          </ac:grpSpMkLst>
        </pc:grpChg>
      </pc:sldChg>
      <pc:sldChg chg="addSp modSp mod setBg">
        <pc:chgData name="松川 紗代子" userId="0d71edd6-97ae-4dd1-bead-2f101b98b09c" providerId="ADAL" clId="{41CB9209-46C3-4516-B9F3-BBC7B6E024D6}" dt="2023-07-06T06:00:36.760" v="566" actId="171"/>
        <pc:sldMkLst>
          <pc:docMk/>
          <pc:sldMk cId="402965363" sldId="922"/>
        </pc:sldMkLst>
        <pc:spChg chg="mod">
          <ac:chgData name="松川 紗代子" userId="0d71edd6-97ae-4dd1-bead-2f101b98b09c" providerId="ADAL" clId="{41CB9209-46C3-4516-B9F3-BBC7B6E024D6}" dt="2023-07-06T06:00:10.494" v="560"/>
          <ac:spMkLst>
            <pc:docMk/>
            <pc:sldMk cId="402965363" sldId="922"/>
            <ac:spMk id="32" creationId="{151B8E5C-AB56-41DE-8A0A-55F89DD82008}"/>
          </ac:spMkLst>
        </pc:spChg>
        <pc:spChg chg="mod">
          <ac:chgData name="松川 紗代子" userId="0d71edd6-97ae-4dd1-bead-2f101b98b09c" providerId="ADAL" clId="{41CB9209-46C3-4516-B9F3-BBC7B6E024D6}" dt="2023-07-06T06:00:10.494" v="560"/>
          <ac:spMkLst>
            <pc:docMk/>
            <pc:sldMk cId="402965363" sldId="922"/>
            <ac:spMk id="33" creationId="{F90E9E1F-93DA-4527-BBE9-4B590D72FAFB}"/>
          </ac:spMkLst>
        </pc:spChg>
        <pc:spChg chg="mod">
          <ac:chgData name="松川 紗代子" userId="0d71edd6-97ae-4dd1-bead-2f101b98b09c" providerId="ADAL" clId="{41CB9209-46C3-4516-B9F3-BBC7B6E024D6}" dt="2023-07-06T06:00:10.494" v="560"/>
          <ac:spMkLst>
            <pc:docMk/>
            <pc:sldMk cId="402965363" sldId="922"/>
            <ac:spMk id="37" creationId="{9B0441CE-4E91-4855-9668-31CEB460BB67}"/>
          </ac:spMkLst>
        </pc:spChg>
        <pc:spChg chg="mod">
          <ac:chgData name="松川 紗代子" userId="0d71edd6-97ae-4dd1-bead-2f101b98b09c" providerId="ADAL" clId="{41CB9209-46C3-4516-B9F3-BBC7B6E024D6}" dt="2023-07-06T06:00:10.494" v="560"/>
          <ac:spMkLst>
            <pc:docMk/>
            <pc:sldMk cId="402965363" sldId="922"/>
            <ac:spMk id="38" creationId="{6C127A4B-1157-4C5A-B621-C84117D01FAE}"/>
          </ac:spMkLst>
        </pc:spChg>
        <pc:grpChg chg="add mod ord">
          <ac:chgData name="松川 紗代子" userId="0d71edd6-97ae-4dd1-bead-2f101b98b09c" providerId="ADAL" clId="{41CB9209-46C3-4516-B9F3-BBC7B6E024D6}" dt="2023-07-06T06:00:36.760" v="566" actId="171"/>
          <ac:grpSpMkLst>
            <pc:docMk/>
            <pc:sldMk cId="402965363" sldId="922"/>
            <ac:grpSpMk id="28" creationId="{673D2CD7-AAE7-4428-8009-51C897EDA005}"/>
          </ac:grpSpMkLst>
        </pc:grpChg>
      </pc:sldChg>
      <pc:sldChg chg="addSp modSp mod setBg">
        <pc:chgData name="松川 紗代子" userId="0d71edd6-97ae-4dd1-bead-2f101b98b09c" providerId="ADAL" clId="{41CB9209-46C3-4516-B9F3-BBC7B6E024D6}" dt="2023-07-06T06:00:23.759" v="565" actId="167"/>
        <pc:sldMkLst>
          <pc:docMk/>
          <pc:sldMk cId="1155924673" sldId="923"/>
        </pc:sldMkLst>
        <pc:spChg chg="mod">
          <ac:chgData name="松川 紗代子" userId="0d71edd6-97ae-4dd1-bead-2f101b98b09c" providerId="ADAL" clId="{41CB9209-46C3-4516-B9F3-BBC7B6E024D6}" dt="2023-07-06T06:00:20.353" v="564"/>
          <ac:spMkLst>
            <pc:docMk/>
            <pc:sldMk cId="1155924673" sldId="923"/>
            <ac:spMk id="36" creationId="{26787354-4423-4DCF-B367-E9115E2BDCA0}"/>
          </ac:spMkLst>
        </pc:spChg>
        <pc:spChg chg="mod">
          <ac:chgData name="松川 紗代子" userId="0d71edd6-97ae-4dd1-bead-2f101b98b09c" providerId="ADAL" clId="{41CB9209-46C3-4516-B9F3-BBC7B6E024D6}" dt="2023-07-06T06:00:20.353" v="564"/>
          <ac:spMkLst>
            <pc:docMk/>
            <pc:sldMk cId="1155924673" sldId="923"/>
            <ac:spMk id="40" creationId="{F9131864-CE06-4AAC-8CDF-8A843FDED039}"/>
          </ac:spMkLst>
        </pc:spChg>
        <pc:spChg chg="mod">
          <ac:chgData name="松川 紗代子" userId="0d71edd6-97ae-4dd1-bead-2f101b98b09c" providerId="ADAL" clId="{41CB9209-46C3-4516-B9F3-BBC7B6E024D6}" dt="2023-07-06T06:00:20.353" v="564"/>
          <ac:spMkLst>
            <pc:docMk/>
            <pc:sldMk cId="1155924673" sldId="923"/>
            <ac:spMk id="41" creationId="{E3DAAB39-46D3-4B1C-80E5-763A1F41E491}"/>
          </ac:spMkLst>
        </pc:spChg>
        <pc:spChg chg="mod">
          <ac:chgData name="松川 紗代子" userId="0d71edd6-97ae-4dd1-bead-2f101b98b09c" providerId="ADAL" clId="{41CB9209-46C3-4516-B9F3-BBC7B6E024D6}" dt="2023-07-06T06:00:20.353" v="564"/>
          <ac:spMkLst>
            <pc:docMk/>
            <pc:sldMk cId="1155924673" sldId="923"/>
            <ac:spMk id="42" creationId="{785DE7A8-128D-4461-8C06-4F91A625F200}"/>
          </ac:spMkLst>
        </pc:spChg>
        <pc:grpChg chg="add mod ord">
          <ac:chgData name="松川 紗代子" userId="0d71edd6-97ae-4dd1-bead-2f101b98b09c" providerId="ADAL" clId="{41CB9209-46C3-4516-B9F3-BBC7B6E024D6}" dt="2023-07-06T06:00:23.759" v="565" actId="167"/>
          <ac:grpSpMkLst>
            <pc:docMk/>
            <pc:sldMk cId="1155924673" sldId="923"/>
            <ac:grpSpMk id="35" creationId="{1FA46AEE-9D2B-4111-86D9-2879572D5370}"/>
          </ac:grpSpMkLst>
        </pc:grpChg>
      </pc:sldChg>
      <pc:sldChg chg="addSp modSp setBg">
        <pc:chgData name="松川 紗代子" userId="0d71edd6-97ae-4dd1-bead-2f101b98b09c" providerId="ADAL" clId="{41CB9209-46C3-4516-B9F3-BBC7B6E024D6}" dt="2023-07-06T06:00:58.986" v="574"/>
        <pc:sldMkLst>
          <pc:docMk/>
          <pc:sldMk cId="708696453" sldId="924"/>
        </pc:sldMkLst>
        <pc:spChg chg="mod">
          <ac:chgData name="松川 紗代子" userId="0d71edd6-97ae-4dd1-bead-2f101b98b09c" providerId="ADAL" clId="{41CB9209-46C3-4516-B9F3-BBC7B6E024D6}" dt="2023-07-06T06:00:58.986" v="574"/>
          <ac:spMkLst>
            <pc:docMk/>
            <pc:sldMk cId="708696453" sldId="924"/>
            <ac:spMk id="50" creationId="{2166A30F-8ABF-496E-9A4F-DD4DE5FA9BF1}"/>
          </ac:spMkLst>
        </pc:spChg>
        <pc:spChg chg="mod">
          <ac:chgData name="松川 紗代子" userId="0d71edd6-97ae-4dd1-bead-2f101b98b09c" providerId="ADAL" clId="{41CB9209-46C3-4516-B9F3-BBC7B6E024D6}" dt="2023-07-06T06:00:58.986" v="574"/>
          <ac:spMkLst>
            <pc:docMk/>
            <pc:sldMk cId="708696453" sldId="924"/>
            <ac:spMk id="51" creationId="{F8ACBC82-D55C-4526-976F-7AF921CF3D85}"/>
          </ac:spMkLst>
        </pc:spChg>
        <pc:spChg chg="mod">
          <ac:chgData name="松川 紗代子" userId="0d71edd6-97ae-4dd1-bead-2f101b98b09c" providerId="ADAL" clId="{41CB9209-46C3-4516-B9F3-BBC7B6E024D6}" dt="2023-07-06T06:00:58.986" v="574"/>
          <ac:spMkLst>
            <pc:docMk/>
            <pc:sldMk cId="708696453" sldId="924"/>
            <ac:spMk id="52" creationId="{D516DE6F-0910-4576-BF3E-676B31B61A18}"/>
          </ac:spMkLst>
        </pc:spChg>
        <pc:spChg chg="mod">
          <ac:chgData name="松川 紗代子" userId="0d71edd6-97ae-4dd1-bead-2f101b98b09c" providerId="ADAL" clId="{41CB9209-46C3-4516-B9F3-BBC7B6E024D6}" dt="2023-07-06T06:00:58.986" v="574"/>
          <ac:spMkLst>
            <pc:docMk/>
            <pc:sldMk cId="708696453" sldId="924"/>
            <ac:spMk id="53" creationId="{1E4C6334-711E-4A4B-B33E-CF897AE8BD85}"/>
          </ac:spMkLst>
        </pc:spChg>
        <pc:grpChg chg="add mod">
          <ac:chgData name="松川 紗代子" userId="0d71edd6-97ae-4dd1-bead-2f101b98b09c" providerId="ADAL" clId="{41CB9209-46C3-4516-B9F3-BBC7B6E024D6}" dt="2023-07-06T06:00:58.986" v="574"/>
          <ac:grpSpMkLst>
            <pc:docMk/>
            <pc:sldMk cId="708696453" sldId="924"/>
            <ac:grpSpMk id="34" creationId="{784CCE5D-86CF-4CDF-BB79-38449FC24D7C}"/>
          </ac:grpSpMkLst>
        </pc:grpChg>
      </pc:sldChg>
      <pc:sldChg chg="addSp modSp mod setBg">
        <pc:chgData name="松川 紗代子" userId="0d71edd6-97ae-4dd1-bead-2f101b98b09c" providerId="ADAL" clId="{41CB9209-46C3-4516-B9F3-BBC7B6E024D6}" dt="2023-07-06T06:02:38.238" v="587" actId="167"/>
        <pc:sldMkLst>
          <pc:docMk/>
          <pc:sldMk cId="3964337850" sldId="925"/>
        </pc:sldMkLst>
        <pc:spChg chg="mod ord">
          <ac:chgData name="松川 紗代子" userId="0d71edd6-97ae-4dd1-bead-2f101b98b09c" providerId="ADAL" clId="{41CB9209-46C3-4516-B9F3-BBC7B6E024D6}" dt="2023-07-06T06:02:30.791" v="586" actId="167"/>
          <ac:spMkLst>
            <pc:docMk/>
            <pc:sldMk cId="3964337850" sldId="925"/>
            <ac:spMk id="10" creationId="{59111383-605A-4DBB-A6D3-7812EE951867}"/>
          </ac:spMkLst>
        </pc:spChg>
        <pc:spChg chg="mod">
          <ac:chgData name="松川 紗代子" userId="0d71edd6-97ae-4dd1-bead-2f101b98b09c" providerId="ADAL" clId="{41CB9209-46C3-4516-B9F3-BBC7B6E024D6}" dt="2023-07-06T06:01:58.278" v="581" actId="207"/>
          <ac:spMkLst>
            <pc:docMk/>
            <pc:sldMk cId="3964337850" sldId="925"/>
            <ac:spMk id="11" creationId="{2831FE89-788B-47E9-AE49-9987D19C3071}"/>
          </ac:spMkLst>
        </pc:spChg>
        <pc:spChg chg="mod">
          <ac:chgData name="松川 紗代子" userId="0d71edd6-97ae-4dd1-bead-2f101b98b09c" providerId="ADAL" clId="{41CB9209-46C3-4516-B9F3-BBC7B6E024D6}" dt="2023-07-06T06:01:52.927" v="580" actId="207"/>
          <ac:spMkLst>
            <pc:docMk/>
            <pc:sldMk cId="3964337850" sldId="925"/>
            <ac:spMk id="12" creationId="{F4A419CD-2063-4825-913C-D7DBBA30773C}"/>
          </ac:spMkLst>
        </pc:spChg>
        <pc:spChg chg="mod">
          <ac:chgData name="松川 紗代子" userId="0d71edd6-97ae-4dd1-bead-2f101b98b09c" providerId="ADAL" clId="{41CB9209-46C3-4516-B9F3-BBC7B6E024D6}" dt="2023-07-06T06:02:02.360" v="582" actId="207"/>
          <ac:spMkLst>
            <pc:docMk/>
            <pc:sldMk cId="3964337850" sldId="925"/>
            <ac:spMk id="13" creationId="{DCA81BEE-1D1E-4C9C-BA21-A37DBAFBC163}"/>
          </ac:spMkLst>
        </pc:spChg>
        <pc:grpChg chg="add mod ord">
          <ac:chgData name="松川 紗代子" userId="0d71edd6-97ae-4dd1-bead-2f101b98b09c" providerId="ADAL" clId="{41CB9209-46C3-4516-B9F3-BBC7B6E024D6}" dt="2023-07-06T06:02:38.238" v="587" actId="167"/>
          <ac:grpSpMkLst>
            <pc:docMk/>
            <pc:sldMk cId="3964337850" sldId="925"/>
            <ac:grpSpMk id="8" creationId="{DDFB4B8F-2DE4-4C07-8470-17849BCCFED6}"/>
          </ac:grpSpMkLst>
        </pc:grpChg>
      </pc:sldChg>
      <pc:sldChg chg="addSp modSp mod setBg">
        <pc:chgData name="松川 紗代子" userId="0d71edd6-97ae-4dd1-bead-2f101b98b09c" providerId="ADAL" clId="{41CB9209-46C3-4516-B9F3-BBC7B6E024D6}" dt="2023-07-06T06:02:55.847" v="592" actId="167"/>
        <pc:sldMkLst>
          <pc:docMk/>
          <pc:sldMk cId="567469948" sldId="927"/>
        </pc:sldMkLst>
        <pc:spChg chg="mod">
          <ac:chgData name="松川 紗代子" userId="0d71edd6-97ae-4dd1-bead-2f101b98b09c" providerId="ADAL" clId="{41CB9209-46C3-4516-B9F3-BBC7B6E024D6}" dt="2023-07-06T06:02:52.402" v="591"/>
          <ac:spMkLst>
            <pc:docMk/>
            <pc:sldMk cId="567469948" sldId="927"/>
            <ac:spMk id="24" creationId="{2497D2FF-3FD0-4F56-AB3C-A38F854CFEBD}"/>
          </ac:spMkLst>
        </pc:spChg>
        <pc:spChg chg="mod">
          <ac:chgData name="松川 紗代子" userId="0d71edd6-97ae-4dd1-bead-2f101b98b09c" providerId="ADAL" clId="{41CB9209-46C3-4516-B9F3-BBC7B6E024D6}" dt="2023-07-06T06:02:52.402" v="591"/>
          <ac:spMkLst>
            <pc:docMk/>
            <pc:sldMk cId="567469948" sldId="927"/>
            <ac:spMk id="25" creationId="{A576ED78-CB6C-4456-89BD-23B6D43A319F}"/>
          </ac:spMkLst>
        </pc:spChg>
        <pc:spChg chg="mod">
          <ac:chgData name="松川 紗代子" userId="0d71edd6-97ae-4dd1-bead-2f101b98b09c" providerId="ADAL" clId="{41CB9209-46C3-4516-B9F3-BBC7B6E024D6}" dt="2023-07-06T06:02:52.402" v="591"/>
          <ac:spMkLst>
            <pc:docMk/>
            <pc:sldMk cId="567469948" sldId="927"/>
            <ac:spMk id="26" creationId="{2A9AF966-C9B0-4A5B-AF7A-BBAECE383DEF}"/>
          </ac:spMkLst>
        </pc:spChg>
        <pc:spChg chg="mod">
          <ac:chgData name="松川 紗代子" userId="0d71edd6-97ae-4dd1-bead-2f101b98b09c" providerId="ADAL" clId="{41CB9209-46C3-4516-B9F3-BBC7B6E024D6}" dt="2023-07-06T06:02:52.402" v="591"/>
          <ac:spMkLst>
            <pc:docMk/>
            <pc:sldMk cId="567469948" sldId="927"/>
            <ac:spMk id="27" creationId="{EA6FB040-FAC6-4EF0-B036-00E1F8426284}"/>
          </ac:spMkLst>
        </pc:spChg>
        <pc:grpChg chg="add mod ord">
          <ac:chgData name="松川 紗代子" userId="0d71edd6-97ae-4dd1-bead-2f101b98b09c" providerId="ADAL" clId="{41CB9209-46C3-4516-B9F3-BBC7B6E024D6}" dt="2023-07-06T06:02:55.847" v="592" actId="167"/>
          <ac:grpSpMkLst>
            <pc:docMk/>
            <pc:sldMk cId="567469948" sldId="927"/>
            <ac:grpSpMk id="23" creationId="{DD1B9C82-86D1-4145-A2DE-2E38FF46A701}"/>
          </ac:grpSpMkLst>
        </pc:grpChg>
      </pc:sldChg>
      <pc:sldChg chg="addSp modSp mod setBg">
        <pc:chgData name="松川 紗代子" userId="0d71edd6-97ae-4dd1-bead-2f101b98b09c" providerId="ADAL" clId="{41CB9209-46C3-4516-B9F3-BBC7B6E024D6}" dt="2023-07-06T06:03:16.512" v="598" actId="167"/>
        <pc:sldMkLst>
          <pc:docMk/>
          <pc:sldMk cId="963046988" sldId="928"/>
        </pc:sldMkLst>
        <pc:spChg chg="mod">
          <ac:chgData name="松川 紗代子" userId="0d71edd6-97ae-4dd1-bead-2f101b98b09c" providerId="ADAL" clId="{41CB9209-46C3-4516-B9F3-BBC7B6E024D6}" dt="2023-07-06T06:03:12.765" v="597"/>
          <ac:spMkLst>
            <pc:docMk/>
            <pc:sldMk cId="963046988" sldId="928"/>
            <ac:spMk id="8" creationId="{81086C69-CEE6-4F9C-A5E9-CC3204086C7C}"/>
          </ac:spMkLst>
        </pc:spChg>
        <pc:spChg chg="mod">
          <ac:chgData name="松川 紗代子" userId="0d71edd6-97ae-4dd1-bead-2f101b98b09c" providerId="ADAL" clId="{41CB9209-46C3-4516-B9F3-BBC7B6E024D6}" dt="2023-07-06T06:03:12.765" v="597"/>
          <ac:spMkLst>
            <pc:docMk/>
            <pc:sldMk cId="963046988" sldId="928"/>
            <ac:spMk id="9" creationId="{8B75EAAE-5B42-4F6B-8231-8454BD5BA060}"/>
          </ac:spMkLst>
        </pc:spChg>
        <pc:spChg chg="mod">
          <ac:chgData name="松川 紗代子" userId="0d71edd6-97ae-4dd1-bead-2f101b98b09c" providerId="ADAL" clId="{41CB9209-46C3-4516-B9F3-BBC7B6E024D6}" dt="2023-07-06T06:03:12.765" v="597"/>
          <ac:spMkLst>
            <pc:docMk/>
            <pc:sldMk cId="963046988" sldId="928"/>
            <ac:spMk id="13" creationId="{09598988-59DD-481B-942D-53EF044D8AEC}"/>
          </ac:spMkLst>
        </pc:spChg>
        <pc:spChg chg="mod">
          <ac:chgData name="松川 紗代子" userId="0d71edd6-97ae-4dd1-bead-2f101b98b09c" providerId="ADAL" clId="{41CB9209-46C3-4516-B9F3-BBC7B6E024D6}" dt="2023-07-06T06:03:12.765" v="597"/>
          <ac:spMkLst>
            <pc:docMk/>
            <pc:sldMk cId="963046988" sldId="928"/>
            <ac:spMk id="14" creationId="{4F86E90B-77FD-4BC7-AA85-CA90185226C0}"/>
          </ac:spMkLst>
        </pc:spChg>
        <pc:grpChg chg="add mod ord">
          <ac:chgData name="松川 紗代子" userId="0d71edd6-97ae-4dd1-bead-2f101b98b09c" providerId="ADAL" clId="{41CB9209-46C3-4516-B9F3-BBC7B6E024D6}" dt="2023-07-06T06:03:16.512" v="598" actId="167"/>
          <ac:grpSpMkLst>
            <pc:docMk/>
            <pc:sldMk cId="963046988" sldId="928"/>
            <ac:grpSpMk id="7" creationId="{231F54DA-5580-4EA3-914B-07B6596B9465}"/>
          </ac:grpSpMkLst>
        </pc:grpChg>
      </pc:sldChg>
      <pc:sldChg chg="addSp modSp mod setBg">
        <pc:chgData name="松川 紗代子" userId="0d71edd6-97ae-4dd1-bead-2f101b98b09c" providerId="ADAL" clId="{41CB9209-46C3-4516-B9F3-BBC7B6E024D6}" dt="2023-07-06T06:03:38.072" v="603" actId="167"/>
        <pc:sldMkLst>
          <pc:docMk/>
          <pc:sldMk cId="534531365" sldId="929"/>
        </pc:sldMkLst>
        <pc:spChg chg="mod">
          <ac:chgData name="松川 紗代子" userId="0d71edd6-97ae-4dd1-bead-2f101b98b09c" providerId="ADAL" clId="{41CB9209-46C3-4516-B9F3-BBC7B6E024D6}" dt="2023-07-06T06:03:31.828" v="602"/>
          <ac:spMkLst>
            <pc:docMk/>
            <pc:sldMk cId="534531365" sldId="929"/>
            <ac:spMk id="52" creationId="{B0E1E70F-717B-4BCE-8C84-0925BE3CF8EA}"/>
          </ac:spMkLst>
        </pc:spChg>
        <pc:spChg chg="mod">
          <ac:chgData name="松川 紗代子" userId="0d71edd6-97ae-4dd1-bead-2f101b98b09c" providerId="ADAL" clId="{41CB9209-46C3-4516-B9F3-BBC7B6E024D6}" dt="2023-07-06T06:03:31.828" v="602"/>
          <ac:spMkLst>
            <pc:docMk/>
            <pc:sldMk cId="534531365" sldId="929"/>
            <ac:spMk id="53" creationId="{7E019D8F-0E27-463E-9E6D-52A7ECB15B95}"/>
          </ac:spMkLst>
        </pc:spChg>
        <pc:spChg chg="mod">
          <ac:chgData name="松川 紗代子" userId="0d71edd6-97ae-4dd1-bead-2f101b98b09c" providerId="ADAL" clId="{41CB9209-46C3-4516-B9F3-BBC7B6E024D6}" dt="2023-07-06T06:03:31.828" v="602"/>
          <ac:spMkLst>
            <pc:docMk/>
            <pc:sldMk cId="534531365" sldId="929"/>
            <ac:spMk id="54" creationId="{171C2F4F-6817-4417-B623-F2E91D1D66CA}"/>
          </ac:spMkLst>
        </pc:spChg>
        <pc:spChg chg="mod">
          <ac:chgData name="松川 紗代子" userId="0d71edd6-97ae-4dd1-bead-2f101b98b09c" providerId="ADAL" clId="{41CB9209-46C3-4516-B9F3-BBC7B6E024D6}" dt="2023-07-06T06:03:31.828" v="602"/>
          <ac:spMkLst>
            <pc:docMk/>
            <pc:sldMk cId="534531365" sldId="929"/>
            <ac:spMk id="55" creationId="{9B4DA52A-A5CE-4999-B78B-8C43ED415BD9}"/>
          </ac:spMkLst>
        </pc:spChg>
        <pc:grpChg chg="add mod ord">
          <ac:chgData name="松川 紗代子" userId="0d71edd6-97ae-4dd1-bead-2f101b98b09c" providerId="ADAL" clId="{41CB9209-46C3-4516-B9F3-BBC7B6E024D6}" dt="2023-07-06T06:03:38.072" v="603" actId="167"/>
          <ac:grpSpMkLst>
            <pc:docMk/>
            <pc:sldMk cId="534531365" sldId="929"/>
            <ac:grpSpMk id="51" creationId="{1491FEE1-C533-49B2-8BCC-2710CB234DE8}"/>
          </ac:grpSpMkLst>
        </pc:grpChg>
      </pc:sldChg>
      <pc:sldChg chg="addSp modSp mod setBg">
        <pc:chgData name="松川 紗代子" userId="0d71edd6-97ae-4dd1-bead-2f101b98b09c" providerId="ADAL" clId="{41CB9209-46C3-4516-B9F3-BBC7B6E024D6}" dt="2023-07-06T06:04:48.311" v="617" actId="207"/>
        <pc:sldMkLst>
          <pc:docMk/>
          <pc:sldMk cId="556183731" sldId="930"/>
        </pc:sldMkLst>
        <pc:spChg chg="mod">
          <ac:chgData name="松川 紗代子" userId="0d71edd6-97ae-4dd1-bead-2f101b98b09c" providerId="ADAL" clId="{41CB9209-46C3-4516-B9F3-BBC7B6E024D6}" dt="2023-07-06T06:04:44.743" v="616" actId="207"/>
          <ac:spMkLst>
            <pc:docMk/>
            <pc:sldMk cId="556183731" sldId="930"/>
            <ac:spMk id="11" creationId="{21EE7A9F-EE38-4F10-AE32-135FC5D24A9D}"/>
          </ac:spMkLst>
        </pc:spChg>
        <pc:spChg chg="mod">
          <ac:chgData name="松川 紗代子" userId="0d71edd6-97ae-4dd1-bead-2f101b98b09c" providerId="ADAL" clId="{41CB9209-46C3-4516-B9F3-BBC7B6E024D6}" dt="2023-07-06T06:04:29.822" v="614" actId="207"/>
          <ac:spMkLst>
            <pc:docMk/>
            <pc:sldMk cId="556183731" sldId="930"/>
            <ac:spMk id="12" creationId="{A5352996-8D71-49AA-BB9A-4A9F4D1851CD}"/>
          </ac:spMkLst>
        </pc:spChg>
        <pc:spChg chg="mod">
          <ac:chgData name="松川 紗代子" userId="0d71edd6-97ae-4dd1-bead-2f101b98b09c" providerId="ADAL" clId="{41CB9209-46C3-4516-B9F3-BBC7B6E024D6}" dt="2023-07-06T06:04:36.848" v="615" actId="207"/>
          <ac:spMkLst>
            <pc:docMk/>
            <pc:sldMk cId="556183731" sldId="930"/>
            <ac:spMk id="13" creationId="{BB800825-9FFB-4872-9F20-04DDC1C89386}"/>
          </ac:spMkLst>
        </pc:spChg>
        <pc:spChg chg="mod">
          <ac:chgData name="松川 紗代子" userId="0d71edd6-97ae-4dd1-bead-2f101b98b09c" providerId="ADAL" clId="{41CB9209-46C3-4516-B9F3-BBC7B6E024D6}" dt="2023-07-06T06:04:48.311" v="617" actId="207"/>
          <ac:spMkLst>
            <pc:docMk/>
            <pc:sldMk cId="556183731" sldId="930"/>
            <ac:spMk id="14" creationId="{4204C50D-C59E-4C8F-BE08-BAA571A7FF14}"/>
          </ac:spMkLst>
        </pc:spChg>
        <pc:grpChg chg="add mod">
          <ac:chgData name="松川 紗代子" userId="0d71edd6-97ae-4dd1-bead-2f101b98b09c" providerId="ADAL" clId="{41CB9209-46C3-4516-B9F3-BBC7B6E024D6}" dt="2023-07-06T06:03:53.230" v="608"/>
          <ac:grpSpMkLst>
            <pc:docMk/>
            <pc:sldMk cId="556183731" sldId="930"/>
            <ac:grpSpMk id="10" creationId="{CF0B39C6-B39A-4C46-ABB3-B7F4731796E0}"/>
          </ac:grpSpMkLst>
        </pc:grpChg>
      </pc:sldChg>
      <pc:sldChg chg="addSp modSp setBg">
        <pc:chgData name="松川 紗代子" userId="0d71edd6-97ae-4dd1-bead-2f101b98b09c" providerId="ADAL" clId="{41CB9209-46C3-4516-B9F3-BBC7B6E024D6}" dt="2023-07-06T06:05:18.089" v="621"/>
        <pc:sldMkLst>
          <pc:docMk/>
          <pc:sldMk cId="1966591718" sldId="931"/>
        </pc:sldMkLst>
        <pc:spChg chg="mod">
          <ac:chgData name="松川 紗代子" userId="0d71edd6-97ae-4dd1-bead-2f101b98b09c" providerId="ADAL" clId="{41CB9209-46C3-4516-B9F3-BBC7B6E024D6}" dt="2023-07-06T06:05:18.089" v="621"/>
          <ac:spMkLst>
            <pc:docMk/>
            <pc:sldMk cId="1966591718" sldId="931"/>
            <ac:spMk id="8" creationId="{A7B1A736-A27D-408E-8270-E94641265D19}"/>
          </ac:spMkLst>
        </pc:spChg>
        <pc:spChg chg="mod">
          <ac:chgData name="松川 紗代子" userId="0d71edd6-97ae-4dd1-bead-2f101b98b09c" providerId="ADAL" clId="{41CB9209-46C3-4516-B9F3-BBC7B6E024D6}" dt="2023-07-06T06:05:18.089" v="621"/>
          <ac:spMkLst>
            <pc:docMk/>
            <pc:sldMk cId="1966591718" sldId="931"/>
            <ac:spMk id="9" creationId="{CA630687-BBA7-44F8-9ACA-332F453307EA}"/>
          </ac:spMkLst>
        </pc:spChg>
        <pc:spChg chg="mod">
          <ac:chgData name="松川 紗代子" userId="0d71edd6-97ae-4dd1-bead-2f101b98b09c" providerId="ADAL" clId="{41CB9209-46C3-4516-B9F3-BBC7B6E024D6}" dt="2023-07-06T06:05:18.089" v="621"/>
          <ac:spMkLst>
            <pc:docMk/>
            <pc:sldMk cId="1966591718" sldId="931"/>
            <ac:spMk id="10" creationId="{C1DAA788-99B3-4E34-B50E-D7BBB71AD2CA}"/>
          </ac:spMkLst>
        </pc:spChg>
        <pc:spChg chg="mod">
          <ac:chgData name="松川 紗代子" userId="0d71edd6-97ae-4dd1-bead-2f101b98b09c" providerId="ADAL" clId="{41CB9209-46C3-4516-B9F3-BBC7B6E024D6}" dt="2023-07-06T06:05:18.089" v="621"/>
          <ac:spMkLst>
            <pc:docMk/>
            <pc:sldMk cId="1966591718" sldId="931"/>
            <ac:spMk id="11" creationId="{13305F6B-644E-4C55-B14E-6A91E24D9BDC}"/>
          </ac:spMkLst>
        </pc:spChg>
        <pc:grpChg chg="add mod">
          <ac:chgData name="松川 紗代子" userId="0d71edd6-97ae-4dd1-bead-2f101b98b09c" providerId="ADAL" clId="{41CB9209-46C3-4516-B9F3-BBC7B6E024D6}" dt="2023-07-06T06:05:18.089" v="621"/>
          <ac:grpSpMkLst>
            <pc:docMk/>
            <pc:sldMk cId="1966591718" sldId="931"/>
            <ac:grpSpMk id="7" creationId="{875E297B-405D-4E56-B730-EEA09BE4EE23}"/>
          </ac:grpSpMkLst>
        </pc:grpChg>
      </pc:sldChg>
      <pc:sldChg chg="addSp modSp setBg">
        <pc:chgData name="松川 紗代子" userId="0d71edd6-97ae-4dd1-bead-2f101b98b09c" providerId="ADAL" clId="{41CB9209-46C3-4516-B9F3-BBC7B6E024D6}" dt="2023-07-06T06:05:30.214" v="625"/>
        <pc:sldMkLst>
          <pc:docMk/>
          <pc:sldMk cId="3176929661" sldId="932"/>
        </pc:sldMkLst>
        <pc:spChg chg="mod">
          <ac:chgData name="松川 紗代子" userId="0d71edd6-97ae-4dd1-bead-2f101b98b09c" providerId="ADAL" clId="{41CB9209-46C3-4516-B9F3-BBC7B6E024D6}" dt="2023-07-06T06:05:30.214" v="625"/>
          <ac:spMkLst>
            <pc:docMk/>
            <pc:sldMk cId="3176929661" sldId="932"/>
            <ac:spMk id="46" creationId="{8D617E6F-19F5-4464-BCC9-35CFEF72452D}"/>
          </ac:spMkLst>
        </pc:spChg>
        <pc:spChg chg="mod">
          <ac:chgData name="松川 紗代子" userId="0d71edd6-97ae-4dd1-bead-2f101b98b09c" providerId="ADAL" clId="{41CB9209-46C3-4516-B9F3-BBC7B6E024D6}" dt="2023-07-06T06:05:30.214" v="625"/>
          <ac:spMkLst>
            <pc:docMk/>
            <pc:sldMk cId="3176929661" sldId="932"/>
            <ac:spMk id="47" creationId="{FA929A5C-C3F8-4871-9057-3FA2BAC9B396}"/>
          </ac:spMkLst>
        </pc:spChg>
        <pc:spChg chg="mod">
          <ac:chgData name="松川 紗代子" userId="0d71edd6-97ae-4dd1-bead-2f101b98b09c" providerId="ADAL" clId="{41CB9209-46C3-4516-B9F3-BBC7B6E024D6}" dt="2023-07-06T06:05:30.214" v="625"/>
          <ac:spMkLst>
            <pc:docMk/>
            <pc:sldMk cId="3176929661" sldId="932"/>
            <ac:spMk id="51" creationId="{FCA467CC-862F-4369-B25F-5C85C25A7761}"/>
          </ac:spMkLst>
        </pc:spChg>
        <pc:spChg chg="mod">
          <ac:chgData name="松川 紗代子" userId="0d71edd6-97ae-4dd1-bead-2f101b98b09c" providerId="ADAL" clId="{41CB9209-46C3-4516-B9F3-BBC7B6E024D6}" dt="2023-07-06T06:05:30.214" v="625"/>
          <ac:spMkLst>
            <pc:docMk/>
            <pc:sldMk cId="3176929661" sldId="932"/>
            <ac:spMk id="52" creationId="{DE47A816-A0FC-4EC7-8CC0-6F5F49D98B33}"/>
          </ac:spMkLst>
        </pc:spChg>
        <pc:grpChg chg="add mod">
          <ac:chgData name="松川 紗代子" userId="0d71edd6-97ae-4dd1-bead-2f101b98b09c" providerId="ADAL" clId="{41CB9209-46C3-4516-B9F3-BBC7B6E024D6}" dt="2023-07-06T06:05:30.214" v="625"/>
          <ac:grpSpMkLst>
            <pc:docMk/>
            <pc:sldMk cId="3176929661" sldId="932"/>
            <ac:grpSpMk id="36" creationId="{47E6CAF2-F0DD-4682-9010-355BD13D8D9B}"/>
          </ac:grpSpMkLst>
        </pc:grpChg>
      </pc:sldChg>
      <pc:sldChg chg="addSp modSp mod setBg">
        <pc:chgData name="松川 紗代子" userId="0d71edd6-97ae-4dd1-bead-2f101b98b09c" providerId="ADAL" clId="{41CB9209-46C3-4516-B9F3-BBC7B6E024D6}" dt="2023-07-06T06:05:49.904" v="630" actId="167"/>
        <pc:sldMkLst>
          <pc:docMk/>
          <pc:sldMk cId="2162970800" sldId="933"/>
        </pc:sldMkLst>
        <pc:spChg chg="mod">
          <ac:chgData name="松川 紗代子" userId="0d71edd6-97ae-4dd1-bead-2f101b98b09c" providerId="ADAL" clId="{41CB9209-46C3-4516-B9F3-BBC7B6E024D6}" dt="2023-07-06T06:05:39.598" v="629"/>
          <ac:spMkLst>
            <pc:docMk/>
            <pc:sldMk cId="2162970800" sldId="933"/>
            <ac:spMk id="33" creationId="{FD4AFFB7-F484-4F1F-9C68-A8DCD5EBBFBF}"/>
          </ac:spMkLst>
        </pc:spChg>
        <pc:spChg chg="mod">
          <ac:chgData name="松川 紗代子" userId="0d71edd6-97ae-4dd1-bead-2f101b98b09c" providerId="ADAL" clId="{41CB9209-46C3-4516-B9F3-BBC7B6E024D6}" dt="2023-07-06T06:05:39.598" v="629"/>
          <ac:spMkLst>
            <pc:docMk/>
            <pc:sldMk cId="2162970800" sldId="933"/>
            <ac:spMk id="37" creationId="{E90DDBCD-EC26-4856-9CD6-16B1947729F5}"/>
          </ac:spMkLst>
        </pc:spChg>
        <pc:spChg chg="mod">
          <ac:chgData name="松川 紗代子" userId="0d71edd6-97ae-4dd1-bead-2f101b98b09c" providerId="ADAL" clId="{41CB9209-46C3-4516-B9F3-BBC7B6E024D6}" dt="2023-07-06T06:05:39.598" v="629"/>
          <ac:spMkLst>
            <pc:docMk/>
            <pc:sldMk cId="2162970800" sldId="933"/>
            <ac:spMk id="38" creationId="{5714685F-7568-46C1-A925-4FF8AC495F25}"/>
          </ac:spMkLst>
        </pc:spChg>
        <pc:spChg chg="mod">
          <ac:chgData name="松川 紗代子" userId="0d71edd6-97ae-4dd1-bead-2f101b98b09c" providerId="ADAL" clId="{41CB9209-46C3-4516-B9F3-BBC7B6E024D6}" dt="2023-07-06T06:05:39.598" v="629"/>
          <ac:spMkLst>
            <pc:docMk/>
            <pc:sldMk cId="2162970800" sldId="933"/>
            <ac:spMk id="39" creationId="{3232C9E0-66AB-4562-83DC-5E59897B32A7}"/>
          </ac:spMkLst>
        </pc:spChg>
        <pc:grpChg chg="add mod ord">
          <ac:chgData name="松川 紗代子" userId="0d71edd6-97ae-4dd1-bead-2f101b98b09c" providerId="ADAL" clId="{41CB9209-46C3-4516-B9F3-BBC7B6E024D6}" dt="2023-07-06T06:05:49.904" v="630" actId="167"/>
          <ac:grpSpMkLst>
            <pc:docMk/>
            <pc:sldMk cId="2162970800" sldId="933"/>
            <ac:grpSpMk id="32" creationId="{F3C3DD38-C1DC-4095-B5D1-E6BE449D5F3D}"/>
          </ac:grpSpMkLst>
        </pc:grpChg>
      </pc:sldChg>
      <pc:sldChg chg="addSp modSp mod setBg">
        <pc:chgData name="松川 紗代子" userId="0d71edd6-97ae-4dd1-bead-2f101b98b09c" providerId="ADAL" clId="{41CB9209-46C3-4516-B9F3-BBC7B6E024D6}" dt="2023-07-06T06:06:09.432" v="636" actId="167"/>
        <pc:sldMkLst>
          <pc:docMk/>
          <pc:sldMk cId="4237936569" sldId="935"/>
        </pc:sldMkLst>
        <pc:spChg chg="mod">
          <ac:chgData name="松川 紗代子" userId="0d71edd6-97ae-4dd1-bead-2f101b98b09c" providerId="ADAL" clId="{41CB9209-46C3-4516-B9F3-BBC7B6E024D6}" dt="2023-07-06T06:06:06" v="635"/>
          <ac:spMkLst>
            <pc:docMk/>
            <pc:sldMk cId="4237936569" sldId="935"/>
            <ac:spMk id="45" creationId="{04EE62F3-93B7-41B8-8A1E-BA0BC928E0E7}"/>
          </ac:spMkLst>
        </pc:spChg>
        <pc:spChg chg="mod">
          <ac:chgData name="松川 紗代子" userId="0d71edd6-97ae-4dd1-bead-2f101b98b09c" providerId="ADAL" clId="{41CB9209-46C3-4516-B9F3-BBC7B6E024D6}" dt="2023-07-06T06:06:06" v="635"/>
          <ac:spMkLst>
            <pc:docMk/>
            <pc:sldMk cId="4237936569" sldId="935"/>
            <ac:spMk id="46" creationId="{C2C0E242-5ED4-4324-9B15-2569A654DDA6}"/>
          </ac:spMkLst>
        </pc:spChg>
        <pc:spChg chg="mod">
          <ac:chgData name="松川 紗代子" userId="0d71edd6-97ae-4dd1-bead-2f101b98b09c" providerId="ADAL" clId="{41CB9209-46C3-4516-B9F3-BBC7B6E024D6}" dt="2023-07-06T06:06:06" v="635"/>
          <ac:spMkLst>
            <pc:docMk/>
            <pc:sldMk cId="4237936569" sldId="935"/>
            <ac:spMk id="47" creationId="{E77BBF6E-D98C-453D-B4E8-A716E3FB17D5}"/>
          </ac:spMkLst>
        </pc:spChg>
        <pc:spChg chg="mod">
          <ac:chgData name="松川 紗代子" userId="0d71edd6-97ae-4dd1-bead-2f101b98b09c" providerId="ADAL" clId="{41CB9209-46C3-4516-B9F3-BBC7B6E024D6}" dt="2023-07-06T06:06:06" v="635"/>
          <ac:spMkLst>
            <pc:docMk/>
            <pc:sldMk cId="4237936569" sldId="935"/>
            <ac:spMk id="48" creationId="{E31B1D25-75A7-4DFB-959E-E0261882C559}"/>
          </ac:spMkLst>
        </pc:spChg>
        <pc:grpChg chg="add mod ord">
          <ac:chgData name="松川 紗代子" userId="0d71edd6-97ae-4dd1-bead-2f101b98b09c" providerId="ADAL" clId="{41CB9209-46C3-4516-B9F3-BBC7B6E024D6}" dt="2023-07-06T06:06:09.432" v="636" actId="167"/>
          <ac:grpSpMkLst>
            <pc:docMk/>
            <pc:sldMk cId="4237936569" sldId="935"/>
            <ac:grpSpMk id="44" creationId="{0173EA03-10AF-4811-B92D-CBAF72B117FF}"/>
          </ac:grpSpMkLst>
        </pc:grpChg>
      </pc:sldChg>
      <pc:sldChg chg="addSp modSp setBg">
        <pc:chgData name="松川 紗代子" userId="0d71edd6-97ae-4dd1-bead-2f101b98b09c" providerId="ADAL" clId="{41CB9209-46C3-4516-B9F3-BBC7B6E024D6}" dt="2023-07-06T05:59:52.200" v="552"/>
        <pc:sldMkLst>
          <pc:docMk/>
          <pc:sldMk cId="1559231308" sldId="937"/>
        </pc:sldMkLst>
        <pc:spChg chg="mod">
          <ac:chgData name="松川 紗代子" userId="0d71edd6-97ae-4dd1-bead-2f101b98b09c" providerId="ADAL" clId="{41CB9209-46C3-4516-B9F3-BBC7B6E024D6}" dt="2023-07-06T05:59:52.200" v="552"/>
          <ac:spMkLst>
            <pc:docMk/>
            <pc:sldMk cId="1559231308" sldId="937"/>
            <ac:spMk id="9" creationId="{C8F61503-7241-411B-8657-F23982DC7258}"/>
          </ac:spMkLst>
        </pc:spChg>
        <pc:spChg chg="mod">
          <ac:chgData name="松川 紗代子" userId="0d71edd6-97ae-4dd1-bead-2f101b98b09c" providerId="ADAL" clId="{41CB9209-46C3-4516-B9F3-BBC7B6E024D6}" dt="2023-07-06T05:59:52.200" v="552"/>
          <ac:spMkLst>
            <pc:docMk/>
            <pc:sldMk cId="1559231308" sldId="937"/>
            <ac:spMk id="10" creationId="{B25E9710-CF8A-4195-B3A1-97B5A256580E}"/>
          </ac:spMkLst>
        </pc:spChg>
        <pc:spChg chg="mod">
          <ac:chgData name="松川 紗代子" userId="0d71edd6-97ae-4dd1-bead-2f101b98b09c" providerId="ADAL" clId="{41CB9209-46C3-4516-B9F3-BBC7B6E024D6}" dt="2023-07-06T05:59:52.200" v="552"/>
          <ac:spMkLst>
            <pc:docMk/>
            <pc:sldMk cId="1559231308" sldId="937"/>
            <ac:spMk id="11" creationId="{9E65BE3A-AF43-447A-9521-F5A44941F09F}"/>
          </ac:spMkLst>
        </pc:spChg>
        <pc:spChg chg="mod">
          <ac:chgData name="松川 紗代子" userId="0d71edd6-97ae-4dd1-bead-2f101b98b09c" providerId="ADAL" clId="{41CB9209-46C3-4516-B9F3-BBC7B6E024D6}" dt="2023-07-06T05:59:52.200" v="552"/>
          <ac:spMkLst>
            <pc:docMk/>
            <pc:sldMk cId="1559231308" sldId="937"/>
            <ac:spMk id="12" creationId="{F6D9F7D3-E04E-4C50-BBC2-24DE29A16E18}"/>
          </ac:spMkLst>
        </pc:spChg>
        <pc:grpChg chg="add mod">
          <ac:chgData name="松川 紗代子" userId="0d71edd6-97ae-4dd1-bead-2f101b98b09c" providerId="ADAL" clId="{41CB9209-46C3-4516-B9F3-BBC7B6E024D6}" dt="2023-07-06T05:59:52.200" v="552"/>
          <ac:grpSpMkLst>
            <pc:docMk/>
            <pc:sldMk cId="1559231308" sldId="937"/>
            <ac:grpSpMk id="8" creationId="{129B6FE9-139B-45C4-BB5D-2BB668150103}"/>
          </ac:grpSpMkLst>
        </pc:grpChg>
      </pc:sldChg>
      <pc:sldChg chg="addSp modSp setBg">
        <pc:chgData name="松川 紗代子" userId="0d71edd6-97ae-4dd1-bead-2f101b98b09c" providerId="ADAL" clId="{41CB9209-46C3-4516-B9F3-BBC7B6E024D6}" dt="2023-07-06T05:59:56.768" v="554"/>
        <pc:sldMkLst>
          <pc:docMk/>
          <pc:sldMk cId="988257852" sldId="938"/>
        </pc:sldMkLst>
        <pc:spChg chg="mod">
          <ac:chgData name="松川 紗代子" userId="0d71edd6-97ae-4dd1-bead-2f101b98b09c" providerId="ADAL" clId="{41CB9209-46C3-4516-B9F3-BBC7B6E024D6}" dt="2023-07-06T05:59:56.768" v="554"/>
          <ac:spMkLst>
            <pc:docMk/>
            <pc:sldMk cId="988257852" sldId="938"/>
            <ac:spMk id="5" creationId="{299B0908-D1DA-4C55-8722-350C4367A7D9}"/>
          </ac:spMkLst>
        </pc:spChg>
        <pc:spChg chg="mod">
          <ac:chgData name="松川 紗代子" userId="0d71edd6-97ae-4dd1-bead-2f101b98b09c" providerId="ADAL" clId="{41CB9209-46C3-4516-B9F3-BBC7B6E024D6}" dt="2023-07-06T05:59:56.768" v="554"/>
          <ac:spMkLst>
            <pc:docMk/>
            <pc:sldMk cId="988257852" sldId="938"/>
            <ac:spMk id="6" creationId="{DA205B1D-3EA3-49B9-A7F6-230D581016A7}"/>
          </ac:spMkLst>
        </pc:spChg>
        <pc:spChg chg="mod">
          <ac:chgData name="松川 紗代子" userId="0d71edd6-97ae-4dd1-bead-2f101b98b09c" providerId="ADAL" clId="{41CB9209-46C3-4516-B9F3-BBC7B6E024D6}" dt="2023-07-06T05:59:56.768" v="554"/>
          <ac:spMkLst>
            <pc:docMk/>
            <pc:sldMk cId="988257852" sldId="938"/>
            <ac:spMk id="7" creationId="{9E11FC47-508B-4E7A-95FC-1F6D9BCA218A}"/>
          </ac:spMkLst>
        </pc:spChg>
        <pc:spChg chg="mod">
          <ac:chgData name="松川 紗代子" userId="0d71edd6-97ae-4dd1-bead-2f101b98b09c" providerId="ADAL" clId="{41CB9209-46C3-4516-B9F3-BBC7B6E024D6}" dt="2023-07-06T05:59:56.768" v="554"/>
          <ac:spMkLst>
            <pc:docMk/>
            <pc:sldMk cId="988257852" sldId="938"/>
            <ac:spMk id="8" creationId="{61A7C60E-98F8-40E5-8B18-6B140150660C}"/>
          </ac:spMkLst>
        </pc:spChg>
        <pc:grpChg chg="add mod">
          <ac:chgData name="松川 紗代子" userId="0d71edd6-97ae-4dd1-bead-2f101b98b09c" providerId="ADAL" clId="{41CB9209-46C3-4516-B9F3-BBC7B6E024D6}" dt="2023-07-06T05:59:56.768" v="554"/>
          <ac:grpSpMkLst>
            <pc:docMk/>
            <pc:sldMk cId="988257852" sldId="938"/>
            <ac:grpSpMk id="4" creationId="{152AF1E3-6D12-4B82-9EC6-AF1DC8C34A0F}"/>
          </ac:grpSpMkLst>
        </pc:grpChg>
      </pc:sldChg>
      <pc:sldChg chg="addSp modSp setBg">
        <pc:chgData name="松川 紗代子" userId="0d71edd6-97ae-4dd1-bead-2f101b98b09c" providerId="ADAL" clId="{41CB9209-46C3-4516-B9F3-BBC7B6E024D6}" dt="2023-07-06T06:00:04.998" v="558"/>
        <pc:sldMkLst>
          <pc:docMk/>
          <pc:sldMk cId="840214725" sldId="939"/>
        </pc:sldMkLst>
        <pc:spChg chg="mod">
          <ac:chgData name="松川 紗代子" userId="0d71edd6-97ae-4dd1-bead-2f101b98b09c" providerId="ADAL" clId="{41CB9209-46C3-4516-B9F3-BBC7B6E024D6}" dt="2023-07-06T06:00:04.998" v="558"/>
          <ac:spMkLst>
            <pc:docMk/>
            <pc:sldMk cId="840214725" sldId="939"/>
            <ac:spMk id="5" creationId="{4C31DA57-6898-4754-8660-6F303C1A2749}"/>
          </ac:spMkLst>
        </pc:spChg>
        <pc:spChg chg="mod">
          <ac:chgData name="松川 紗代子" userId="0d71edd6-97ae-4dd1-bead-2f101b98b09c" providerId="ADAL" clId="{41CB9209-46C3-4516-B9F3-BBC7B6E024D6}" dt="2023-07-06T06:00:04.998" v="558"/>
          <ac:spMkLst>
            <pc:docMk/>
            <pc:sldMk cId="840214725" sldId="939"/>
            <ac:spMk id="6" creationId="{67E131BD-F5B5-4A2B-9BF0-3C06B4EC99A1}"/>
          </ac:spMkLst>
        </pc:spChg>
        <pc:spChg chg="mod">
          <ac:chgData name="松川 紗代子" userId="0d71edd6-97ae-4dd1-bead-2f101b98b09c" providerId="ADAL" clId="{41CB9209-46C3-4516-B9F3-BBC7B6E024D6}" dt="2023-07-06T06:00:04.998" v="558"/>
          <ac:spMkLst>
            <pc:docMk/>
            <pc:sldMk cId="840214725" sldId="939"/>
            <ac:spMk id="7" creationId="{6A16A25D-37E4-4005-9E58-6F8CA7148CF7}"/>
          </ac:spMkLst>
        </pc:spChg>
        <pc:spChg chg="mod">
          <ac:chgData name="松川 紗代子" userId="0d71edd6-97ae-4dd1-bead-2f101b98b09c" providerId="ADAL" clId="{41CB9209-46C3-4516-B9F3-BBC7B6E024D6}" dt="2023-07-06T06:00:04.998" v="558"/>
          <ac:spMkLst>
            <pc:docMk/>
            <pc:sldMk cId="840214725" sldId="939"/>
            <ac:spMk id="8" creationId="{8772CC99-F862-413C-8F21-F74265EEDD81}"/>
          </ac:spMkLst>
        </pc:spChg>
        <pc:grpChg chg="add mod">
          <ac:chgData name="松川 紗代子" userId="0d71edd6-97ae-4dd1-bead-2f101b98b09c" providerId="ADAL" clId="{41CB9209-46C3-4516-B9F3-BBC7B6E024D6}" dt="2023-07-06T06:00:04.998" v="558"/>
          <ac:grpSpMkLst>
            <pc:docMk/>
            <pc:sldMk cId="840214725" sldId="939"/>
            <ac:grpSpMk id="4" creationId="{0ECCBBD4-4169-43C9-87D8-DE4A8C62F490}"/>
          </ac:grpSpMkLst>
        </pc:grpChg>
      </pc:sldChg>
      <pc:sldChg chg="addSp modSp setBg">
        <pc:chgData name="松川 紗代子" userId="0d71edd6-97ae-4dd1-bead-2f101b98b09c" providerId="ADAL" clId="{41CB9209-46C3-4516-B9F3-BBC7B6E024D6}" dt="2023-07-06T06:00:49.843" v="570"/>
        <pc:sldMkLst>
          <pc:docMk/>
          <pc:sldMk cId="1810756901" sldId="940"/>
        </pc:sldMkLst>
        <pc:spChg chg="mod">
          <ac:chgData name="松川 紗代子" userId="0d71edd6-97ae-4dd1-bead-2f101b98b09c" providerId="ADAL" clId="{41CB9209-46C3-4516-B9F3-BBC7B6E024D6}" dt="2023-07-06T06:00:49.843" v="570"/>
          <ac:spMkLst>
            <pc:docMk/>
            <pc:sldMk cId="1810756901" sldId="940"/>
            <ac:spMk id="12" creationId="{D6B6880E-76F0-4250-BDC8-0982A7F0725F}"/>
          </ac:spMkLst>
        </pc:spChg>
        <pc:spChg chg="mod">
          <ac:chgData name="松川 紗代子" userId="0d71edd6-97ae-4dd1-bead-2f101b98b09c" providerId="ADAL" clId="{41CB9209-46C3-4516-B9F3-BBC7B6E024D6}" dt="2023-07-06T06:00:49.843" v="570"/>
          <ac:spMkLst>
            <pc:docMk/>
            <pc:sldMk cId="1810756901" sldId="940"/>
            <ac:spMk id="13" creationId="{60ECAA6A-436F-420C-8346-E78414A9EE66}"/>
          </ac:spMkLst>
        </pc:spChg>
        <pc:spChg chg="mod">
          <ac:chgData name="松川 紗代子" userId="0d71edd6-97ae-4dd1-bead-2f101b98b09c" providerId="ADAL" clId="{41CB9209-46C3-4516-B9F3-BBC7B6E024D6}" dt="2023-07-06T06:00:49.843" v="570"/>
          <ac:spMkLst>
            <pc:docMk/>
            <pc:sldMk cId="1810756901" sldId="940"/>
            <ac:spMk id="16" creationId="{C78AB000-B373-40EA-81B9-FD1B30277080}"/>
          </ac:spMkLst>
        </pc:spChg>
        <pc:spChg chg="mod">
          <ac:chgData name="松川 紗代子" userId="0d71edd6-97ae-4dd1-bead-2f101b98b09c" providerId="ADAL" clId="{41CB9209-46C3-4516-B9F3-BBC7B6E024D6}" dt="2023-07-06T06:00:49.843" v="570"/>
          <ac:spMkLst>
            <pc:docMk/>
            <pc:sldMk cId="1810756901" sldId="940"/>
            <ac:spMk id="17" creationId="{3E8F4304-448D-4E4F-89A9-6E65992492AD}"/>
          </ac:spMkLst>
        </pc:spChg>
        <pc:grpChg chg="add mod">
          <ac:chgData name="松川 紗代子" userId="0d71edd6-97ae-4dd1-bead-2f101b98b09c" providerId="ADAL" clId="{41CB9209-46C3-4516-B9F3-BBC7B6E024D6}" dt="2023-07-06T06:00:49.843" v="570"/>
          <ac:grpSpMkLst>
            <pc:docMk/>
            <pc:sldMk cId="1810756901" sldId="940"/>
            <ac:grpSpMk id="10" creationId="{0B4F5221-E82B-4BD0-9A8D-A0F2439053AA}"/>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2"/>
            <a:ext cx="4275138" cy="338138"/>
          </a:xfrm>
          <a:prstGeom prst="rect">
            <a:avLst/>
          </a:prstGeom>
        </p:spPr>
        <p:txBody>
          <a:bodyPr vert="horz" lIns="91428" tIns="45714" rIns="91428" bIns="45714" rtlCol="0"/>
          <a:lstStyle>
            <a:lvl1pPr algn="l">
              <a:defRPr sz="1200"/>
            </a:lvl1pPr>
          </a:lstStyle>
          <a:p>
            <a:endParaRPr kumimoji="1" lang="ja-JP" altLang="en-US"/>
          </a:p>
        </p:txBody>
      </p:sp>
      <p:sp>
        <p:nvSpPr>
          <p:cNvPr id="3" name="日付プレースホルダー 2"/>
          <p:cNvSpPr>
            <a:spLocks noGrp="1"/>
          </p:cNvSpPr>
          <p:nvPr>
            <p:ph type="dt" idx="1"/>
          </p:nvPr>
        </p:nvSpPr>
        <p:spPr>
          <a:xfrm>
            <a:off x="5587999" y="2"/>
            <a:ext cx="4276726" cy="338138"/>
          </a:xfrm>
          <a:prstGeom prst="rect">
            <a:avLst/>
          </a:prstGeom>
        </p:spPr>
        <p:txBody>
          <a:bodyPr vert="horz" lIns="91428" tIns="45714" rIns="91428" bIns="45714" rtlCol="0"/>
          <a:lstStyle>
            <a:lvl1pPr algn="r">
              <a:defRPr sz="1200"/>
            </a:lvl1pPr>
          </a:lstStyle>
          <a:p>
            <a:fld id="{3DE79593-836B-4D29-9B8B-9A19437439ED}" type="datetimeFigureOut">
              <a:rPr kumimoji="1" lang="ja-JP" altLang="en-US" smtClean="0"/>
              <a:t>2024/3/22</a:t>
            </a:fld>
            <a:endParaRPr kumimoji="1" lang="ja-JP" altLang="en-US"/>
          </a:p>
        </p:txBody>
      </p:sp>
      <p:sp>
        <p:nvSpPr>
          <p:cNvPr id="4" name="スライド イメージ プレースホルダー 3"/>
          <p:cNvSpPr>
            <a:spLocks noGrp="1" noRot="1" noChangeAspect="1"/>
          </p:cNvSpPr>
          <p:nvPr>
            <p:ph type="sldImg" idx="2"/>
          </p:nvPr>
        </p:nvSpPr>
        <p:spPr>
          <a:xfrm>
            <a:off x="3417888" y="841375"/>
            <a:ext cx="3030537" cy="2273300"/>
          </a:xfrm>
          <a:prstGeom prst="rect">
            <a:avLst/>
          </a:prstGeom>
          <a:noFill/>
          <a:ln w="12700">
            <a:solidFill>
              <a:prstClr val="black"/>
            </a:solidFill>
          </a:ln>
        </p:spPr>
        <p:txBody>
          <a:bodyPr vert="horz" lIns="91428" tIns="45714" rIns="91428" bIns="45714" rtlCol="0" anchor="ctr"/>
          <a:lstStyle/>
          <a:p>
            <a:endParaRPr lang="ja-JP" altLang="en-US"/>
          </a:p>
        </p:txBody>
      </p:sp>
      <p:sp>
        <p:nvSpPr>
          <p:cNvPr id="5" name="ノート プレースホルダー 4"/>
          <p:cNvSpPr>
            <a:spLocks noGrp="1"/>
          </p:cNvSpPr>
          <p:nvPr>
            <p:ph type="body" sz="quarter" idx="3"/>
          </p:nvPr>
        </p:nvSpPr>
        <p:spPr>
          <a:xfrm>
            <a:off x="987425" y="3241679"/>
            <a:ext cx="7893050" cy="2652713"/>
          </a:xfrm>
          <a:prstGeom prst="rect">
            <a:avLst/>
          </a:prstGeom>
        </p:spPr>
        <p:txBody>
          <a:bodyPr vert="horz" lIns="91428" tIns="45714" rIns="91428" bIns="4571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397626"/>
            <a:ext cx="4275138" cy="338138"/>
          </a:xfrm>
          <a:prstGeom prst="rect">
            <a:avLst/>
          </a:prstGeom>
        </p:spPr>
        <p:txBody>
          <a:bodyPr vert="horz" lIns="91428" tIns="45714" rIns="91428" bIns="4571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87999" y="6397626"/>
            <a:ext cx="4276726" cy="338138"/>
          </a:xfrm>
          <a:prstGeom prst="rect">
            <a:avLst/>
          </a:prstGeom>
        </p:spPr>
        <p:txBody>
          <a:bodyPr vert="horz" lIns="91428" tIns="45714" rIns="91428" bIns="45714" rtlCol="0" anchor="b"/>
          <a:lstStyle>
            <a:lvl1pPr algn="r">
              <a:defRPr sz="1200"/>
            </a:lvl1pPr>
          </a:lstStyle>
          <a:p>
            <a:fld id="{61DD50C4-DA38-4B57-8FA2-F58307E87279}" type="slidenum">
              <a:rPr kumimoji="1" lang="ja-JP" altLang="en-US" smtClean="0"/>
              <a:t>‹#›</a:t>
            </a:fld>
            <a:endParaRPr kumimoji="1" lang="ja-JP" altLang="en-US"/>
          </a:p>
        </p:txBody>
      </p:sp>
    </p:spTree>
    <p:extLst>
      <p:ext uri="{BB962C8B-B14F-4D97-AF65-F5344CB8AC3E}">
        <p14:creationId xmlns:p14="http://schemas.microsoft.com/office/powerpoint/2010/main" val="253597687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スライド イメージ プレースホルダ 1">
            <a:extLst>
              <a:ext uri="{FF2B5EF4-FFF2-40B4-BE49-F238E27FC236}">
                <a16:creationId xmlns:a16="http://schemas.microsoft.com/office/drawing/2014/main" id="{698EF50A-0539-4A04-A118-A48C50B57A02}"/>
              </a:ext>
            </a:extLst>
          </p:cNvPr>
          <p:cNvSpPr>
            <a:spLocks noGrp="1" noRot="1" noChangeAspect="1" noTextEdit="1"/>
          </p:cNvSpPr>
          <p:nvPr>
            <p:ph type="sldImg"/>
          </p:nvPr>
        </p:nvSpPr>
        <p:spPr>
          <a:xfrm>
            <a:off x="3417888" y="841375"/>
            <a:ext cx="3030537" cy="2273300"/>
          </a:xfrm>
          <a:ln/>
        </p:spPr>
      </p:sp>
      <p:sp>
        <p:nvSpPr>
          <p:cNvPr id="177155" name="ノート プレースホルダ 2">
            <a:extLst>
              <a:ext uri="{FF2B5EF4-FFF2-40B4-BE49-F238E27FC236}">
                <a16:creationId xmlns:a16="http://schemas.microsoft.com/office/drawing/2014/main" id="{ABC4190E-9E55-4FFE-8A09-AFC78D699326}"/>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ja-JP" altLang="en-US" sz="1600">
                <a:latin typeface="+mn-ea"/>
              </a:rPr>
              <a:t>次亜塩素酸ナトリウムの薄め方です。</a:t>
            </a:r>
            <a:endParaRPr lang="en-US" altLang="ja-JP" sz="1600">
              <a:latin typeface="+mn-ea"/>
            </a:endParaRPr>
          </a:p>
          <a:p>
            <a:pPr>
              <a:defRPr/>
            </a:pPr>
            <a:r>
              <a:rPr lang="ja-JP" altLang="en-US"/>
              <a:t>ます次亜塩素酸ナトリウムとは、市販の塩素系消毒剤でいうとハイターやブリーチなどで、ワイドハイターは酸素系漂白剤で塩素系ではないため効果はありません、</a:t>
            </a:r>
            <a:endParaRPr lang="en-US" altLang="ja-JP"/>
          </a:p>
          <a:p>
            <a:pPr>
              <a:defRPr/>
            </a:pPr>
            <a:endParaRPr lang="en-US" altLang="ja-JP"/>
          </a:p>
          <a:p>
            <a:pPr>
              <a:defRPr/>
            </a:pPr>
            <a:r>
              <a:rPr lang="ja-JP" altLang="en-US">
                <a:latin typeface="+mn-ea"/>
              </a:rPr>
              <a:t>塩素系漂白剤５％を原液とした場合の</a:t>
            </a:r>
            <a:endParaRPr lang="ja-JP" altLang="en-US"/>
          </a:p>
          <a:p>
            <a:pPr>
              <a:defRPr/>
            </a:pPr>
            <a:endParaRPr lang="ja-JP" altLang="en-US"/>
          </a:p>
          <a:p>
            <a:pPr>
              <a:defRPr/>
            </a:pPr>
            <a:r>
              <a:rPr lang="ja-JP" altLang="en-US" sz="1600">
                <a:latin typeface="+mn-ea"/>
              </a:rPr>
              <a:t>消毒薬は平時から用意しておきましょう</a:t>
            </a:r>
            <a:endParaRPr lang="en-US" altLang="ja-JP" sz="1600">
              <a:latin typeface="+mn-ea"/>
            </a:endParaRPr>
          </a:p>
          <a:p>
            <a:pPr>
              <a:defRPr/>
            </a:pPr>
            <a:r>
              <a:rPr lang="ja-JP" altLang="en-US" sz="1600">
                <a:latin typeface="+mn-ea"/>
              </a:rPr>
              <a:t>・薄めた薬液は、</a:t>
            </a:r>
            <a:r>
              <a:rPr lang="en-US" altLang="ja-JP" sz="1600">
                <a:latin typeface="+mn-ea"/>
              </a:rPr>
              <a:t>1</a:t>
            </a:r>
            <a:r>
              <a:rPr lang="ja-JP" altLang="en-US" sz="1600">
                <a:latin typeface="+mn-ea"/>
              </a:rPr>
              <a:t>回分を準備し、しっかり密封し直射日光に当てずに保存すれば</a:t>
            </a:r>
            <a:r>
              <a:rPr lang="en-US" altLang="ja-JP" sz="1600">
                <a:latin typeface="+mn-ea"/>
              </a:rPr>
              <a:t>1</a:t>
            </a:r>
            <a:r>
              <a:rPr lang="ja-JP" altLang="en-US" sz="1600">
                <a:latin typeface="+mn-ea"/>
              </a:rPr>
              <a:t>週間程度は保存可能です。</a:t>
            </a:r>
            <a:endParaRPr lang="en-US" altLang="ja-JP" sz="1600">
              <a:latin typeface="+mn-ea"/>
            </a:endParaRPr>
          </a:p>
          <a:p>
            <a:pPr>
              <a:defRPr/>
            </a:pPr>
            <a:r>
              <a:rPr lang="ja-JP" altLang="en-US" sz="1600">
                <a:latin typeface="+mn-ea"/>
              </a:rPr>
              <a:t>　</a:t>
            </a:r>
            <a:endParaRPr lang="en-US" altLang="ja-JP" sz="1600">
              <a:latin typeface="+mn-ea"/>
            </a:endParaRPr>
          </a:p>
          <a:p>
            <a:pPr>
              <a:defRPr/>
            </a:pPr>
            <a:r>
              <a:rPr lang="ja-JP" altLang="en-US" sz="1600">
                <a:latin typeface="+mn-ea"/>
              </a:rPr>
              <a:t>（５％＝５万ｐｐｍ。キャップ２杯＝５％</a:t>
            </a:r>
            <a:r>
              <a:rPr lang="en-US" altLang="ja-JP" sz="1600">
                <a:latin typeface="+mn-ea"/>
              </a:rPr>
              <a:t>×</a:t>
            </a:r>
            <a:r>
              <a:rPr lang="ja-JP" altLang="en-US" sz="1600">
                <a:latin typeface="+mn-ea"/>
              </a:rPr>
              <a:t>１０ｍｌ</a:t>
            </a:r>
            <a:r>
              <a:rPr lang="en-US" altLang="ja-JP" sz="1600">
                <a:latin typeface="+mn-ea"/>
              </a:rPr>
              <a:t>÷</a:t>
            </a:r>
            <a:r>
              <a:rPr lang="ja-JP" altLang="en-US" sz="1600">
                <a:latin typeface="+mn-ea"/>
              </a:rPr>
              <a:t>５００ｍｌ＝</a:t>
            </a:r>
            <a:r>
              <a:rPr lang="en-US" altLang="ja-JP" sz="1600" b="1">
                <a:latin typeface="+mn-ea"/>
              </a:rPr>
              <a:t>0.1</a:t>
            </a:r>
            <a:r>
              <a:rPr lang="ja-JP" altLang="en-US" sz="1600" b="1">
                <a:latin typeface="+mn-ea"/>
              </a:rPr>
              <a:t>％＝</a:t>
            </a:r>
            <a:r>
              <a:rPr lang="en-US" altLang="ja-JP" sz="1600" b="1">
                <a:latin typeface="+mn-ea"/>
              </a:rPr>
              <a:t>1000</a:t>
            </a:r>
            <a:r>
              <a:rPr lang="ja-JP" altLang="en-US" sz="1600" b="1">
                <a:latin typeface="+mn-ea"/>
              </a:rPr>
              <a:t>ｐｐｍ</a:t>
            </a:r>
            <a:r>
              <a:rPr lang="ja-JP" altLang="en-US" sz="1600">
                <a:latin typeface="+mn-ea"/>
              </a:rPr>
              <a:t>）</a:t>
            </a:r>
            <a:endParaRPr lang="en-US" altLang="ja-JP" sz="1600">
              <a:latin typeface="+mn-ea"/>
            </a:endParaRPr>
          </a:p>
          <a:p>
            <a:pPr>
              <a:defRPr/>
            </a:pPr>
            <a:endParaRPr lang="en-US" altLang="ja-JP" sz="1600">
              <a:latin typeface="+mn-ea"/>
            </a:endParaRPr>
          </a:p>
          <a:p>
            <a:pPr>
              <a:defRPr/>
            </a:pPr>
            <a:endParaRPr lang="en-US" altLang="ja-JP" sz="1600">
              <a:latin typeface="+mn-ea"/>
            </a:endParaRPr>
          </a:p>
        </p:txBody>
      </p:sp>
      <p:sp>
        <p:nvSpPr>
          <p:cNvPr id="113668" name="スライド番号プレースホルダ 3">
            <a:extLst>
              <a:ext uri="{FF2B5EF4-FFF2-40B4-BE49-F238E27FC236}">
                <a16:creationId xmlns:a16="http://schemas.microsoft.com/office/drawing/2014/main" id="{D1C07E4D-8D27-47BF-BCAA-36B5548FBA6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856" indent="-285714" algn="l"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2855" indent="-228571" algn="l"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9996" indent="-228571" algn="l"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138" indent="-228571" algn="l"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279" indent="-22857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421" indent="-22857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8563" indent="-22857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5704" indent="-22857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C65AE119-3DB8-48CD-B5DE-8D7083B5FDC6}" type="slidenum">
              <a:rPr lang="ja-JP" altLang="en-US">
                <a:solidFill>
                  <a:srgbClr val="000000"/>
                </a:solidFill>
                <a:ea typeface="ＭＳ Ｐゴシック" panose="020B0600070205080204" pitchFamily="50" charset="-128"/>
              </a:rPr>
              <a:pPr algn="r" eaLnBrk="1" hangingPunct="1">
                <a:spcBef>
                  <a:spcPct val="0"/>
                </a:spcBef>
              </a:pPr>
              <a:t>6</a:t>
            </a:fld>
            <a:endParaRPr lang="ja-JP" altLang="en-US">
              <a:solidFill>
                <a:srgbClr val="000000"/>
              </a:solidFill>
              <a:ea typeface="ＭＳ Ｐゴシック" panose="020B0600070205080204" pitchFamily="50"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園児に近づかないように声掛け</a:t>
            </a:r>
          </a:p>
        </p:txBody>
      </p:sp>
      <p:sp>
        <p:nvSpPr>
          <p:cNvPr id="4" name="スライド番号プレースホルダー 3"/>
          <p:cNvSpPr>
            <a:spLocks noGrp="1"/>
          </p:cNvSpPr>
          <p:nvPr>
            <p:ph type="sldNum" sz="quarter" idx="5"/>
          </p:nvPr>
        </p:nvSpPr>
        <p:spPr/>
        <p:txBody>
          <a:bodyPr/>
          <a:lstStyle/>
          <a:p>
            <a:fld id="{61DD50C4-DA38-4B57-8FA2-F58307E87279}" type="slidenum">
              <a:rPr kumimoji="1" lang="ja-JP" altLang="en-US" smtClean="0"/>
              <a:t>18</a:t>
            </a:fld>
            <a:endParaRPr kumimoji="1" lang="ja-JP" altLang="en-US"/>
          </a:p>
        </p:txBody>
      </p:sp>
    </p:spTree>
    <p:extLst>
      <p:ext uri="{BB962C8B-B14F-4D97-AF65-F5344CB8AC3E}">
        <p14:creationId xmlns:p14="http://schemas.microsoft.com/office/powerpoint/2010/main" val="3310491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着衣後</a:t>
            </a:r>
            <a:endParaRPr kumimoji="1" lang="en-US" altLang="ja-JP"/>
          </a:p>
          <a:p>
            <a:r>
              <a:rPr kumimoji="1" lang="ja-JP" altLang="en-US"/>
              <a:t>本来、清潔・汚染が目に見えない新聞で区域分けをする（円を描く）</a:t>
            </a:r>
            <a:endParaRPr kumimoji="1" lang="en-US" altLang="ja-JP"/>
          </a:p>
          <a:p>
            <a:r>
              <a:rPr kumimoji="1" lang="ja-JP" altLang="en-US"/>
              <a:t>足袋脱ぐための純汚染区域を作る</a:t>
            </a:r>
            <a:endParaRPr kumimoji="1" lang="en-US" altLang="ja-JP"/>
          </a:p>
          <a:p>
            <a:endParaRPr kumimoji="1" lang="ja-JP" altLang="en-US"/>
          </a:p>
        </p:txBody>
      </p:sp>
      <p:sp>
        <p:nvSpPr>
          <p:cNvPr id="4" name="スライド番号プレースホルダー 3"/>
          <p:cNvSpPr>
            <a:spLocks noGrp="1"/>
          </p:cNvSpPr>
          <p:nvPr>
            <p:ph type="sldNum" sz="quarter" idx="5"/>
          </p:nvPr>
        </p:nvSpPr>
        <p:spPr/>
        <p:txBody>
          <a:bodyPr/>
          <a:lstStyle/>
          <a:p>
            <a:fld id="{61DD50C4-DA38-4B57-8FA2-F58307E87279}" type="slidenum">
              <a:rPr kumimoji="1" lang="ja-JP" altLang="en-US" smtClean="0"/>
              <a:t>26</a:t>
            </a:fld>
            <a:endParaRPr kumimoji="1" lang="ja-JP" altLang="en-US"/>
          </a:p>
        </p:txBody>
      </p:sp>
    </p:spTree>
    <p:extLst>
      <p:ext uri="{BB962C8B-B14F-4D97-AF65-F5344CB8AC3E}">
        <p14:creationId xmlns:p14="http://schemas.microsoft.com/office/powerpoint/2010/main" val="2090581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283">
              <a:defRPr/>
            </a:pPr>
            <a:r>
              <a:rPr kumimoji="1" lang="ja-JP" altLang="en-US"/>
              <a:t>清潔区域にいる先生に園児の着替え消毒をお願いする。（繰り返し）</a:t>
            </a:r>
            <a:endParaRPr kumimoji="1" lang="en-US" altLang="ja-JP"/>
          </a:p>
          <a:p>
            <a:r>
              <a:rPr kumimoji="1" lang="ja-JP" altLang="en-US"/>
              <a:t>最後に、発見者先生→患児</a:t>
            </a:r>
            <a:endParaRPr kumimoji="1" lang="en-US" altLang="ja-JP"/>
          </a:p>
          <a:p>
            <a:endParaRPr kumimoji="1" lang="ja-JP" altLang="en-US"/>
          </a:p>
        </p:txBody>
      </p:sp>
      <p:sp>
        <p:nvSpPr>
          <p:cNvPr id="4" name="スライド番号プレースホルダー 3"/>
          <p:cNvSpPr>
            <a:spLocks noGrp="1"/>
          </p:cNvSpPr>
          <p:nvPr>
            <p:ph type="sldNum" sz="quarter" idx="5"/>
          </p:nvPr>
        </p:nvSpPr>
        <p:spPr/>
        <p:txBody>
          <a:bodyPr/>
          <a:lstStyle/>
          <a:p>
            <a:fld id="{61DD50C4-DA38-4B57-8FA2-F58307E87279}" type="slidenum">
              <a:rPr kumimoji="1" lang="ja-JP" altLang="en-US" smtClean="0"/>
              <a:t>28</a:t>
            </a:fld>
            <a:endParaRPr kumimoji="1" lang="ja-JP" altLang="en-US"/>
          </a:p>
        </p:txBody>
      </p:sp>
    </p:spTree>
    <p:extLst>
      <p:ext uri="{BB962C8B-B14F-4D97-AF65-F5344CB8AC3E}">
        <p14:creationId xmlns:p14="http://schemas.microsoft.com/office/powerpoint/2010/main" val="975414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説明しながら着衣</a:t>
            </a:r>
            <a:endParaRPr kumimoji="1" lang="en-US" altLang="ja-JP"/>
          </a:p>
          <a:p>
            <a:r>
              <a:rPr kumimoji="1" lang="ja-JP" altLang="en-US"/>
              <a:t>防護服の着用について、嘔吐物処理手順の３ページ目をご覧ください。</a:t>
            </a:r>
            <a:endParaRPr kumimoji="1" lang="en-US" altLang="ja-JP"/>
          </a:p>
          <a:p>
            <a:r>
              <a:rPr kumimoji="1" lang="ja-JP" altLang="en-US"/>
              <a:t>マスク→シューズカバー→ガウン→２重手袋の順に着る</a:t>
            </a:r>
            <a:endParaRPr kumimoji="1" lang="en-US" altLang="ja-JP"/>
          </a:p>
        </p:txBody>
      </p:sp>
      <p:sp>
        <p:nvSpPr>
          <p:cNvPr id="4" name="スライド番号プレースホルダー 3"/>
          <p:cNvSpPr>
            <a:spLocks noGrp="1"/>
          </p:cNvSpPr>
          <p:nvPr>
            <p:ph type="sldNum" sz="quarter" idx="5"/>
          </p:nvPr>
        </p:nvSpPr>
        <p:spPr/>
        <p:txBody>
          <a:bodyPr/>
          <a:lstStyle/>
          <a:p>
            <a:fld id="{61DD50C4-DA38-4B57-8FA2-F58307E87279}" type="slidenum">
              <a:rPr kumimoji="1" lang="ja-JP" altLang="en-US" smtClean="0"/>
              <a:t>30</a:t>
            </a:fld>
            <a:endParaRPr kumimoji="1" lang="ja-JP" altLang="en-US"/>
          </a:p>
        </p:txBody>
      </p:sp>
    </p:spTree>
    <p:extLst>
      <p:ext uri="{BB962C8B-B14F-4D97-AF65-F5344CB8AC3E}">
        <p14:creationId xmlns:p14="http://schemas.microsoft.com/office/powerpoint/2010/main" val="3754174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園児全員を清潔区域に移動させたら消毒</a:t>
            </a:r>
            <a:endParaRPr kumimoji="1" lang="en-US" altLang="ja-JP"/>
          </a:p>
          <a:p>
            <a:r>
              <a:rPr kumimoji="1" lang="ja-JP" altLang="en-US"/>
              <a:t>吐物・周りに敷いた新聞紙にかける。</a:t>
            </a:r>
            <a:endParaRPr kumimoji="1" lang="en-US" altLang="ja-JP"/>
          </a:p>
          <a:p>
            <a:r>
              <a:rPr kumimoji="1" lang="en-US" altLang="ja-JP"/>
              <a:t>10</a:t>
            </a:r>
            <a:r>
              <a:rPr kumimoji="1" lang="ja-JP" altLang="en-US"/>
              <a:t>分放置。</a:t>
            </a:r>
            <a:endParaRPr kumimoji="1" lang="en-US" altLang="ja-JP"/>
          </a:p>
          <a:p>
            <a:r>
              <a:rPr kumimoji="1" lang="ja-JP" altLang="en-US"/>
              <a:t>清潔区域に行く場合には純汚染区域でシューズカバーを脱ぐ（脱ぐときに感染リスクがあるため防護服は着たままのほうが良い）</a:t>
            </a:r>
            <a:endParaRPr kumimoji="1" lang="en-US" altLang="ja-JP"/>
          </a:p>
          <a:p>
            <a:r>
              <a:rPr kumimoji="1" lang="en-US" altLang="ja-JP"/>
              <a:t>10</a:t>
            </a:r>
            <a:r>
              <a:rPr kumimoji="1" lang="ja-JP" altLang="en-US"/>
              <a:t>分後。</a:t>
            </a:r>
            <a:endParaRPr kumimoji="1" lang="en-US" altLang="ja-JP"/>
          </a:p>
          <a:p>
            <a:r>
              <a:rPr kumimoji="1" lang="ja-JP" altLang="en-US"/>
              <a:t>①袋をもって吐物の処理</a:t>
            </a:r>
            <a:endParaRPr kumimoji="1" lang="en-US" altLang="ja-JP"/>
          </a:p>
          <a:p>
            <a:r>
              <a:rPr kumimoji="1" lang="ja-JP" altLang="en-US"/>
              <a:t>②周囲から中心に向けふき取っていく（１方向に）</a:t>
            </a:r>
            <a:endParaRPr kumimoji="1" lang="en-US" altLang="ja-JP"/>
          </a:p>
          <a:p>
            <a:r>
              <a:rPr kumimoji="1" lang="ja-JP" altLang="en-US"/>
              <a:t>③職員１名が先に防護服脱ぐ（説明しながら。手袋→ガウン→マスク）</a:t>
            </a:r>
            <a:endParaRPr kumimoji="1" lang="en-US" altLang="ja-JP"/>
          </a:p>
          <a:p>
            <a:r>
              <a:rPr kumimoji="1" lang="ja-JP" altLang="en-US"/>
              <a:t>④袋を縛る（中の空気を浴びないように袋の口を自分とは反対方向に向ける）</a:t>
            </a:r>
            <a:endParaRPr kumimoji="1" lang="en-US" altLang="ja-JP"/>
          </a:p>
          <a:p>
            <a:r>
              <a:rPr kumimoji="1" lang="ja-JP" altLang="en-US"/>
              <a:t>⑤他の職員が持ってきた袋に捨てる。</a:t>
            </a:r>
            <a:endParaRPr kumimoji="1" lang="en-US" altLang="ja-JP"/>
          </a:p>
          <a:p>
            <a:r>
              <a:rPr kumimoji="1" lang="ja-JP" altLang="en-US"/>
              <a:t>⑥防護服を脱ぐ</a:t>
            </a:r>
            <a:endParaRPr kumimoji="1" lang="en-US" altLang="ja-JP"/>
          </a:p>
          <a:p>
            <a:r>
              <a:rPr kumimoji="1" lang="ja-JP" altLang="en-US"/>
              <a:t>⑦手洗い・消毒</a:t>
            </a:r>
            <a:endParaRPr kumimoji="1" lang="en-US" altLang="ja-JP"/>
          </a:p>
        </p:txBody>
      </p:sp>
      <p:sp>
        <p:nvSpPr>
          <p:cNvPr id="4" name="スライド番号プレースホルダー 3"/>
          <p:cNvSpPr>
            <a:spLocks noGrp="1"/>
          </p:cNvSpPr>
          <p:nvPr>
            <p:ph type="sldNum" sz="quarter" idx="5"/>
          </p:nvPr>
        </p:nvSpPr>
        <p:spPr/>
        <p:txBody>
          <a:bodyPr/>
          <a:lstStyle/>
          <a:p>
            <a:fld id="{61DD50C4-DA38-4B57-8FA2-F58307E87279}" type="slidenum">
              <a:rPr kumimoji="1" lang="ja-JP" altLang="en-US" smtClean="0"/>
              <a:t>32</a:t>
            </a:fld>
            <a:endParaRPr kumimoji="1" lang="ja-JP" altLang="en-US"/>
          </a:p>
        </p:txBody>
      </p:sp>
    </p:spTree>
    <p:extLst>
      <p:ext uri="{BB962C8B-B14F-4D97-AF65-F5344CB8AC3E}">
        <p14:creationId xmlns:p14="http://schemas.microsoft.com/office/powerpoint/2010/main" val="315248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90601" y="1621191"/>
            <a:ext cx="11226800" cy="3448756"/>
          </a:xfrm>
        </p:spPr>
        <p:txBody>
          <a:bodyPr anchor="b"/>
          <a:lstStyle>
            <a:lvl1pPr algn="ctr">
              <a:defRPr sz="8666"/>
            </a:lvl1pPr>
          </a:lstStyle>
          <a:p>
            <a:r>
              <a:rPr lang="ja-JP" altLang="en-US"/>
              <a:t>マスター タイトルの書式設定</a:t>
            </a:r>
            <a:endParaRPr lang="en-US"/>
          </a:p>
        </p:txBody>
      </p:sp>
      <p:sp>
        <p:nvSpPr>
          <p:cNvPr id="3" name="Subtitle 2"/>
          <p:cNvSpPr>
            <a:spLocks noGrp="1"/>
          </p:cNvSpPr>
          <p:nvPr>
            <p:ph type="subTitle" idx="1"/>
          </p:nvPr>
        </p:nvSpPr>
        <p:spPr>
          <a:xfrm>
            <a:off x="1651000" y="5202944"/>
            <a:ext cx="9906000" cy="2391656"/>
          </a:xfrm>
        </p:spPr>
        <p:txBody>
          <a:bodyPr/>
          <a:lstStyle>
            <a:lvl1pPr marL="0" indent="0" algn="ctr">
              <a:buNone/>
              <a:defRPr sz="3467"/>
            </a:lvl1pPr>
            <a:lvl2pPr marL="660364" indent="0" algn="ctr">
              <a:buNone/>
              <a:defRPr sz="2889"/>
            </a:lvl2pPr>
            <a:lvl3pPr marL="1320726" indent="0" algn="ctr">
              <a:buNone/>
              <a:defRPr sz="2600"/>
            </a:lvl3pPr>
            <a:lvl4pPr marL="1981090" indent="0" algn="ctr">
              <a:buNone/>
              <a:defRPr sz="2311"/>
            </a:lvl4pPr>
            <a:lvl5pPr marL="2641453" indent="0" algn="ctr">
              <a:buNone/>
              <a:defRPr sz="2311"/>
            </a:lvl5pPr>
            <a:lvl6pPr marL="3301816" indent="0" algn="ctr">
              <a:buNone/>
              <a:defRPr sz="2311"/>
            </a:lvl6pPr>
            <a:lvl7pPr marL="3962179" indent="0" algn="ctr">
              <a:buNone/>
              <a:defRPr sz="2311"/>
            </a:lvl7pPr>
            <a:lvl8pPr marL="4622543" indent="0" algn="ctr">
              <a:buNone/>
              <a:defRPr sz="2311"/>
            </a:lvl8pPr>
            <a:lvl9pPr marL="5282905" indent="0" algn="ctr">
              <a:buNone/>
              <a:defRPr sz="2311"/>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18A56521-7A8E-42EE-9C21-58B203064210}" type="datetimeFigureOut">
              <a:rPr kumimoji="1" lang="ja-JP" altLang="en-US" smtClean="0"/>
              <a:t>2024/3/22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506E25-81B1-410D-8B3F-E3AF087E50CA}" type="slidenum">
              <a:rPr kumimoji="1" lang="ja-JP" altLang="en-US" smtClean="0"/>
              <a:t>‹#›</a:t>
            </a:fld>
            <a:endParaRPr kumimoji="1" lang="ja-JP" altLang="en-US"/>
          </a:p>
        </p:txBody>
      </p:sp>
    </p:spTree>
    <p:extLst>
      <p:ext uri="{BB962C8B-B14F-4D97-AF65-F5344CB8AC3E}">
        <p14:creationId xmlns:p14="http://schemas.microsoft.com/office/powerpoint/2010/main" val="2436750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18A56521-7A8E-42EE-9C21-58B203064210}" type="datetimeFigureOut">
              <a:rPr kumimoji="1" lang="ja-JP" altLang="en-US" smtClean="0"/>
              <a:t>2024/3/22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506E25-81B1-410D-8B3F-E3AF087E50CA}" type="slidenum">
              <a:rPr kumimoji="1" lang="ja-JP" altLang="en-US" smtClean="0"/>
              <a:t>‹#›</a:t>
            </a:fld>
            <a:endParaRPr kumimoji="1" lang="ja-JP" altLang="en-US"/>
          </a:p>
        </p:txBody>
      </p:sp>
    </p:spTree>
    <p:extLst>
      <p:ext uri="{BB962C8B-B14F-4D97-AF65-F5344CB8AC3E}">
        <p14:creationId xmlns:p14="http://schemas.microsoft.com/office/powerpoint/2010/main" val="22035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51976" y="527405"/>
            <a:ext cx="2847975" cy="8394877"/>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908052" y="527405"/>
            <a:ext cx="8378825"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18A56521-7A8E-42EE-9C21-58B203064210}" type="datetimeFigureOut">
              <a:rPr kumimoji="1" lang="ja-JP" altLang="en-US" smtClean="0"/>
              <a:t>2024/3/22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506E25-81B1-410D-8B3F-E3AF087E50CA}" type="slidenum">
              <a:rPr kumimoji="1" lang="ja-JP" altLang="en-US" smtClean="0"/>
              <a:t>‹#›</a:t>
            </a:fld>
            <a:endParaRPr kumimoji="1" lang="ja-JP" altLang="en-US"/>
          </a:p>
        </p:txBody>
      </p:sp>
    </p:spTree>
    <p:extLst>
      <p:ext uri="{BB962C8B-B14F-4D97-AF65-F5344CB8AC3E}">
        <p14:creationId xmlns:p14="http://schemas.microsoft.com/office/powerpoint/2010/main" val="600000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18A56521-7A8E-42EE-9C21-58B203064210}" type="datetimeFigureOut">
              <a:rPr kumimoji="1" lang="ja-JP" altLang="en-US" smtClean="0"/>
              <a:t>2024/3/22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506E25-81B1-410D-8B3F-E3AF087E50CA}" type="slidenum">
              <a:rPr kumimoji="1" lang="ja-JP" altLang="en-US" smtClean="0"/>
              <a:t>‹#›</a:t>
            </a:fld>
            <a:endParaRPr kumimoji="1" lang="ja-JP" altLang="en-US"/>
          </a:p>
        </p:txBody>
      </p:sp>
    </p:spTree>
    <p:extLst>
      <p:ext uri="{BB962C8B-B14F-4D97-AF65-F5344CB8AC3E}">
        <p14:creationId xmlns:p14="http://schemas.microsoft.com/office/powerpoint/2010/main" val="3329339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901172" y="2469624"/>
            <a:ext cx="11391900" cy="4120620"/>
          </a:xfrm>
        </p:spPr>
        <p:txBody>
          <a:bodyPr anchor="b"/>
          <a:lstStyle>
            <a:lvl1pPr>
              <a:defRPr sz="8666"/>
            </a:lvl1pPr>
          </a:lstStyle>
          <a:p>
            <a:r>
              <a:rPr lang="ja-JP" altLang="en-US"/>
              <a:t>マスター タイトルの書式設定</a:t>
            </a:r>
            <a:endParaRPr lang="en-US"/>
          </a:p>
        </p:txBody>
      </p:sp>
      <p:sp>
        <p:nvSpPr>
          <p:cNvPr id="3" name="Text Placeholder 2"/>
          <p:cNvSpPr>
            <a:spLocks noGrp="1"/>
          </p:cNvSpPr>
          <p:nvPr>
            <p:ph type="body" idx="1"/>
          </p:nvPr>
        </p:nvSpPr>
        <p:spPr>
          <a:xfrm>
            <a:off x="901172" y="6629228"/>
            <a:ext cx="11391900" cy="2166937"/>
          </a:xfrm>
        </p:spPr>
        <p:txBody>
          <a:bodyPr/>
          <a:lstStyle>
            <a:lvl1pPr marL="0" indent="0">
              <a:buNone/>
              <a:defRPr sz="3467">
                <a:solidFill>
                  <a:schemeClr val="tx1"/>
                </a:solidFill>
              </a:defRPr>
            </a:lvl1pPr>
            <a:lvl2pPr marL="660364" indent="0">
              <a:buNone/>
              <a:defRPr sz="2889">
                <a:solidFill>
                  <a:schemeClr val="tx1">
                    <a:tint val="75000"/>
                  </a:schemeClr>
                </a:solidFill>
              </a:defRPr>
            </a:lvl2pPr>
            <a:lvl3pPr marL="1320726" indent="0">
              <a:buNone/>
              <a:defRPr sz="2600">
                <a:solidFill>
                  <a:schemeClr val="tx1">
                    <a:tint val="75000"/>
                  </a:schemeClr>
                </a:solidFill>
              </a:defRPr>
            </a:lvl3pPr>
            <a:lvl4pPr marL="1981090" indent="0">
              <a:buNone/>
              <a:defRPr sz="2311">
                <a:solidFill>
                  <a:schemeClr val="tx1">
                    <a:tint val="75000"/>
                  </a:schemeClr>
                </a:solidFill>
              </a:defRPr>
            </a:lvl4pPr>
            <a:lvl5pPr marL="2641453" indent="0">
              <a:buNone/>
              <a:defRPr sz="2311">
                <a:solidFill>
                  <a:schemeClr val="tx1">
                    <a:tint val="75000"/>
                  </a:schemeClr>
                </a:solidFill>
              </a:defRPr>
            </a:lvl5pPr>
            <a:lvl6pPr marL="3301816" indent="0">
              <a:buNone/>
              <a:defRPr sz="2311">
                <a:solidFill>
                  <a:schemeClr val="tx1">
                    <a:tint val="75000"/>
                  </a:schemeClr>
                </a:solidFill>
              </a:defRPr>
            </a:lvl6pPr>
            <a:lvl7pPr marL="3962179" indent="0">
              <a:buNone/>
              <a:defRPr sz="2311">
                <a:solidFill>
                  <a:schemeClr val="tx1">
                    <a:tint val="75000"/>
                  </a:schemeClr>
                </a:solidFill>
              </a:defRPr>
            </a:lvl7pPr>
            <a:lvl8pPr marL="4622543" indent="0">
              <a:buNone/>
              <a:defRPr sz="2311">
                <a:solidFill>
                  <a:schemeClr val="tx1">
                    <a:tint val="75000"/>
                  </a:schemeClr>
                </a:solidFill>
              </a:defRPr>
            </a:lvl8pPr>
            <a:lvl9pPr marL="5282905" indent="0">
              <a:buNone/>
              <a:defRPr sz="2311">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8A56521-7A8E-42EE-9C21-58B203064210}" type="datetimeFigureOut">
              <a:rPr kumimoji="1" lang="ja-JP" altLang="en-US" smtClean="0"/>
              <a:t>2024/3/22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506E25-81B1-410D-8B3F-E3AF087E50CA}" type="slidenum">
              <a:rPr kumimoji="1" lang="ja-JP" altLang="en-US" smtClean="0"/>
              <a:t>‹#›</a:t>
            </a:fld>
            <a:endParaRPr kumimoji="1" lang="ja-JP" altLang="en-US"/>
          </a:p>
        </p:txBody>
      </p:sp>
    </p:spTree>
    <p:extLst>
      <p:ext uri="{BB962C8B-B14F-4D97-AF65-F5344CB8AC3E}">
        <p14:creationId xmlns:p14="http://schemas.microsoft.com/office/powerpoint/2010/main" val="166254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908051" y="2637014"/>
            <a:ext cx="561340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6686550" y="2637014"/>
            <a:ext cx="561340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18A56521-7A8E-42EE-9C21-58B203064210}" type="datetimeFigureOut">
              <a:rPr kumimoji="1" lang="ja-JP" altLang="en-US" smtClean="0"/>
              <a:t>2024/3/22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9506E25-81B1-410D-8B3F-E3AF087E50CA}" type="slidenum">
              <a:rPr kumimoji="1" lang="ja-JP" altLang="en-US" smtClean="0"/>
              <a:t>‹#›</a:t>
            </a:fld>
            <a:endParaRPr kumimoji="1" lang="ja-JP" altLang="en-US"/>
          </a:p>
        </p:txBody>
      </p:sp>
    </p:spTree>
    <p:extLst>
      <p:ext uri="{BB962C8B-B14F-4D97-AF65-F5344CB8AC3E}">
        <p14:creationId xmlns:p14="http://schemas.microsoft.com/office/powerpoint/2010/main" val="4254154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909770" y="527405"/>
            <a:ext cx="11391900" cy="1914702"/>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909772" y="2428349"/>
            <a:ext cx="5587602" cy="1190095"/>
          </a:xfrm>
        </p:spPr>
        <p:txBody>
          <a:bodyPr anchor="b"/>
          <a:lstStyle>
            <a:lvl1pPr marL="0" indent="0">
              <a:buNone/>
              <a:defRPr sz="3467" b="1"/>
            </a:lvl1pPr>
            <a:lvl2pPr marL="660364" indent="0">
              <a:buNone/>
              <a:defRPr sz="2889" b="1"/>
            </a:lvl2pPr>
            <a:lvl3pPr marL="1320726" indent="0">
              <a:buNone/>
              <a:defRPr sz="2600" b="1"/>
            </a:lvl3pPr>
            <a:lvl4pPr marL="1981090" indent="0">
              <a:buNone/>
              <a:defRPr sz="2311" b="1"/>
            </a:lvl4pPr>
            <a:lvl5pPr marL="2641453" indent="0">
              <a:buNone/>
              <a:defRPr sz="2311" b="1"/>
            </a:lvl5pPr>
            <a:lvl6pPr marL="3301816" indent="0">
              <a:buNone/>
              <a:defRPr sz="2311" b="1"/>
            </a:lvl6pPr>
            <a:lvl7pPr marL="3962179" indent="0">
              <a:buNone/>
              <a:defRPr sz="2311" b="1"/>
            </a:lvl7pPr>
            <a:lvl8pPr marL="4622543" indent="0">
              <a:buNone/>
              <a:defRPr sz="2311" b="1"/>
            </a:lvl8pPr>
            <a:lvl9pPr marL="5282905" indent="0">
              <a:buNone/>
              <a:defRPr sz="2311" b="1"/>
            </a:lvl9pPr>
          </a:lstStyle>
          <a:p>
            <a:pPr lvl="0"/>
            <a:r>
              <a:rPr lang="ja-JP" altLang="en-US"/>
              <a:t>マスター テキストの書式設定</a:t>
            </a:r>
          </a:p>
        </p:txBody>
      </p:sp>
      <p:sp>
        <p:nvSpPr>
          <p:cNvPr id="4" name="Content Placeholder 3"/>
          <p:cNvSpPr>
            <a:spLocks noGrp="1"/>
          </p:cNvSpPr>
          <p:nvPr>
            <p:ph sz="half" idx="2"/>
          </p:nvPr>
        </p:nvSpPr>
        <p:spPr>
          <a:xfrm>
            <a:off x="909772" y="3618444"/>
            <a:ext cx="5587602"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6686551" y="2428349"/>
            <a:ext cx="5615120" cy="1190095"/>
          </a:xfrm>
        </p:spPr>
        <p:txBody>
          <a:bodyPr anchor="b"/>
          <a:lstStyle>
            <a:lvl1pPr marL="0" indent="0">
              <a:buNone/>
              <a:defRPr sz="3467" b="1"/>
            </a:lvl1pPr>
            <a:lvl2pPr marL="660364" indent="0">
              <a:buNone/>
              <a:defRPr sz="2889" b="1"/>
            </a:lvl2pPr>
            <a:lvl3pPr marL="1320726" indent="0">
              <a:buNone/>
              <a:defRPr sz="2600" b="1"/>
            </a:lvl3pPr>
            <a:lvl4pPr marL="1981090" indent="0">
              <a:buNone/>
              <a:defRPr sz="2311" b="1"/>
            </a:lvl4pPr>
            <a:lvl5pPr marL="2641453" indent="0">
              <a:buNone/>
              <a:defRPr sz="2311" b="1"/>
            </a:lvl5pPr>
            <a:lvl6pPr marL="3301816" indent="0">
              <a:buNone/>
              <a:defRPr sz="2311" b="1"/>
            </a:lvl6pPr>
            <a:lvl7pPr marL="3962179" indent="0">
              <a:buNone/>
              <a:defRPr sz="2311" b="1"/>
            </a:lvl7pPr>
            <a:lvl8pPr marL="4622543" indent="0">
              <a:buNone/>
              <a:defRPr sz="2311" b="1"/>
            </a:lvl8pPr>
            <a:lvl9pPr marL="5282905" indent="0">
              <a:buNone/>
              <a:defRPr sz="2311" b="1"/>
            </a:lvl9pPr>
          </a:lstStyle>
          <a:p>
            <a:pPr lvl="0"/>
            <a:r>
              <a:rPr lang="ja-JP" altLang="en-US"/>
              <a:t>マスター テキストの書式設定</a:t>
            </a:r>
          </a:p>
        </p:txBody>
      </p:sp>
      <p:sp>
        <p:nvSpPr>
          <p:cNvPr id="6" name="Content Placeholder 5"/>
          <p:cNvSpPr>
            <a:spLocks noGrp="1"/>
          </p:cNvSpPr>
          <p:nvPr>
            <p:ph sz="quarter" idx="4"/>
          </p:nvPr>
        </p:nvSpPr>
        <p:spPr>
          <a:xfrm>
            <a:off x="6686551" y="3618444"/>
            <a:ext cx="5615120"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18A56521-7A8E-42EE-9C21-58B203064210}" type="datetimeFigureOut">
              <a:rPr kumimoji="1" lang="ja-JP" altLang="en-US" smtClean="0"/>
              <a:t>2024/3/22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9506E25-81B1-410D-8B3F-E3AF087E50CA}" type="slidenum">
              <a:rPr kumimoji="1" lang="ja-JP" altLang="en-US" smtClean="0"/>
              <a:t>‹#›</a:t>
            </a:fld>
            <a:endParaRPr kumimoji="1" lang="ja-JP" altLang="en-US"/>
          </a:p>
        </p:txBody>
      </p:sp>
    </p:spTree>
    <p:extLst>
      <p:ext uri="{BB962C8B-B14F-4D97-AF65-F5344CB8AC3E}">
        <p14:creationId xmlns:p14="http://schemas.microsoft.com/office/powerpoint/2010/main" val="2117181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18A56521-7A8E-42EE-9C21-58B203064210}" type="datetimeFigureOut">
              <a:rPr kumimoji="1" lang="ja-JP" altLang="en-US" smtClean="0"/>
              <a:t>2024/3/22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9506E25-81B1-410D-8B3F-E3AF087E50CA}" type="slidenum">
              <a:rPr kumimoji="1" lang="ja-JP" altLang="en-US" smtClean="0"/>
              <a:t>‹#›</a:t>
            </a:fld>
            <a:endParaRPr kumimoji="1" lang="ja-JP" altLang="en-US"/>
          </a:p>
        </p:txBody>
      </p:sp>
    </p:spTree>
    <p:extLst>
      <p:ext uri="{BB962C8B-B14F-4D97-AF65-F5344CB8AC3E}">
        <p14:creationId xmlns:p14="http://schemas.microsoft.com/office/powerpoint/2010/main" val="1220145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A56521-7A8E-42EE-9C21-58B203064210}" type="datetimeFigureOut">
              <a:rPr kumimoji="1" lang="ja-JP" altLang="en-US" smtClean="0"/>
              <a:t>2024/3/22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9506E25-81B1-410D-8B3F-E3AF087E50CA}" type="slidenum">
              <a:rPr kumimoji="1" lang="ja-JP" altLang="en-US" smtClean="0"/>
              <a:t>‹#›</a:t>
            </a:fld>
            <a:endParaRPr kumimoji="1" lang="ja-JP" altLang="en-US"/>
          </a:p>
        </p:txBody>
      </p:sp>
    </p:spTree>
    <p:extLst>
      <p:ext uri="{BB962C8B-B14F-4D97-AF65-F5344CB8AC3E}">
        <p14:creationId xmlns:p14="http://schemas.microsoft.com/office/powerpoint/2010/main" val="2083336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909770" y="660400"/>
            <a:ext cx="4259924" cy="2311400"/>
          </a:xfrm>
        </p:spPr>
        <p:txBody>
          <a:bodyPr anchor="b"/>
          <a:lstStyle>
            <a:lvl1pPr>
              <a:defRPr sz="4622"/>
            </a:lvl1pPr>
          </a:lstStyle>
          <a:p>
            <a:r>
              <a:rPr lang="ja-JP" altLang="en-US"/>
              <a:t>マスター タイトルの書式設定</a:t>
            </a:r>
            <a:endParaRPr lang="en-US"/>
          </a:p>
        </p:txBody>
      </p:sp>
      <p:sp>
        <p:nvSpPr>
          <p:cNvPr id="3" name="Content Placeholder 2"/>
          <p:cNvSpPr>
            <a:spLocks noGrp="1"/>
          </p:cNvSpPr>
          <p:nvPr>
            <p:ph idx="1"/>
          </p:nvPr>
        </p:nvSpPr>
        <p:spPr>
          <a:xfrm>
            <a:off x="5615120" y="1426285"/>
            <a:ext cx="6686550" cy="7039681"/>
          </a:xfrm>
        </p:spPr>
        <p:txBody>
          <a:bodyPr/>
          <a:lstStyle>
            <a:lvl1pPr>
              <a:defRPr sz="4622"/>
            </a:lvl1pPr>
            <a:lvl2pPr>
              <a:defRPr sz="4044"/>
            </a:lvl2pPr>
            <a:lvl3pPr>
              <a:defRPr sz="3467"/>
            </a:lvl3pPr>
            <a:lvl4pPr>
              <a:defRPr sz="2889"/>
            </a:lvl4pPr>
            <a:lvl5pPr>
              <a:defRPr sz="2889"/>
            </a:lvl5pPr>
            <a:lvl6pPr>
              <a:defRPr sz="2889"/>
            </a:lvl6pPr>
            <a:lvl7pPr>
              <a:defRPr sz="2889"/>
            </a:lvl7pPr>
            <a:lvl8pPr>
              <a:defRPr sz="2889"/>
            </a:lvl8pPr>
            <a:lvl9pPr>
              <a:defRPr sz="288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909770" y="2971802"/>
            <a:ext cx="4259924" cy="5505627"/>
          </a:xfrm>
        </p:spPr>
        <p:txBody>
          <a:bodyPr/>
          <a:lstStyle>
            <a:lvl1pPr marL="0" indent="0">
              <a:buNone/>
              <a:defRPr sz="2311"/>
            </a:lvl1pPr>
            <a:lvl2pPr marL="660364" indent="0">
              <a:buNone/>
              <a:defRPr sz="2022"/>
            </a:lvl2pPr>
            <a:lvl3pPr marL="1320726" indent="0">
              <a:buNone/>
              <a:defRPr sz="1733"/>
            </a:lvl3pPr>
            <a:lvl4pPr marL="1981090" indent="0">
              <a:buNone/>
              <a:defRPr sz="1444"/>
            </a:lvl4pPr>
            <a:lvl5pPr marL="2641453" indent="0">
              <a:buNone/>
              <a:defRPr sz="1444"/>
            </a:lvl5pPr>
            <a:lvl6pPr marL="3301816" indent="0">
              <a:buNone/>
              <a:defRPr sz="1444"/>
            </a:lvl6pPr>
            <a:lvl7pPr marL="3962179" indent="0">
              <a:buNone/>
              <a:defRPr sz="1444"/>
            </a:lvl7pPr>
            <a:lvl8pPr marL="4622543" indent="0">
              <a:buNone/>
              <a:defRPr sz="1444"/>
            </a:lvl8pPr>
            <a:lvl9pPr marL="5282905" indent="0">
              <a:buNone/>
              <a:defRPr sz="144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8A56521-7A8E-42EE-9C21-58B203064210}" type="datetimeFigureOut">
              <a:rPr kumimoji="1" lang="ja-JP" altLang="en-US" smtClean="0"/>
              <a:t>2024/3/22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9506E25-81B1-410D-8B3F-E3AF087E50CA}" type="slidenum">
              <a:rPr kumimoji="1" lang="ja-JP" altLang="en-US" smtClean="0"/>
              <a:t>‹#›</a:t>
            </a:fld>
            <a:endParaRPr kumimoji="1" lang="ja-JP" altLang="en-US"/>
          </a:p>
        </p:txBody>
      </p:sp>
    </p:spTree>
    <p:extLst>
      <p:ext uri="{BB962C8B-B14F-4D97-AF65-F5344CB8AC3E}">
        <p14:creationId xmlns:p14="http://schemas.microsoft.com/office/powerpoint/2010/main" val="2677404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909770" y="660400"/>
            <a:ext cx="4259924" cy="2311400"/>
          </a:xfrm>
        </p:spPr>
        <p:txBody>
          <a:bodyPr anchor="b"/>
          <a:lstStyle>
            <a:lvl1pPr>
              <a:defRPr sz="4622"/>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5615120" y="1426285"/>
            <a:ext cx="6686550" cy="7039681"/>
          </a:xfrm>
        </p:spPr>
        <p:txBody>
          <a:bodyPr anchor="t"/>
          <a:lstStyle>
            <a:lvl1pPr marL="0" indent="0">
              <a:buNone/>
              <a:defRPr sz="4622"/>
            </a:lvl1pPr>
            <a:lvl2pPr marL="660364" indent="0">
              <a:buNone/>
              <a:defRPr sz="4044"/>
            </a:lvl2pPr>
            <a:lvl3pPr marL="1320726" indent="0">
              <a:buNone/>
              <a:defRPr sz="3467"/>
            </a:lvl3pPr>
            <a:lvl4pPr marL="1981090" indent="0">
              <a:buNone/>
              <a:defRPr sz="2889"/>
            </a:lvl4pPr>
            <a:lvl5pPr marL="2641453" indent="0">
              <a:buNone/>
              <a:defRPr sz="2889"/>
            </a:lvl5pPr>
            <a:lvl6pPr marL="3301816" indent="0">
              <a:buNone/>
              <a:defRPr sz="2889"/>
            </a:lvl6pPr>
            <a:lvl7pPr marL="3962179" indent="0">
              <a:buNone/>
              <a:defRPr sz="2889"/>
            </a:lvl7pPr>
            <a:lvl8pPr marL="4622543" indent="0">
              <a:buNone/>
              <a:defRPr sz="2889"/>
            </a:lvl8pPr>
            <a:lvl9pPr marL="5282905" indent="0">
              <a:buNone/>
              <a:defRPr sz="2889"/>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909770" y="2971802"/>
            <a:ext cx="4259924" cy="5505627"/>
          </a:xfrm>
        </p:spPr>
        <p:txBody>
          <a:bodyPr/>
          <a:lstStyle>
            <a:lvl1pPr marL="0" indent="0">
              <a:buNone/>
              <a:defRPr sz="2311"/>
            </a:lvl1pPr>
            <a:lvl2pPr marL="660364" indent="0">
              <a:buNone/>
              <a:defRPr sz="2022"/>
            </a:lvl2pPr>
            <a:lvl3pPr marL="1320726" indent="0">
              <a:buNone/>
              <a:defRPr sz="1733"/>
            </a:lvl3pPr>
            <a:lvl4pPr marL="1981090" indent="0">
              <a:buNone/>
              <a:defRPr sz="1444"/>
            </a:lvl4pPr>
            <a:lvl5pPr marL="2641453" indent="0">
              <a:buNone/>
              <a:defRPr sz="1444"/>
            </a:lvl5pPr>
            <a:lvl6pPr marL="3301816" indent="0">
              <a:buNone/>
              <a:defRPr sz="1444"/>
            </a:lvl6pPr>
            <a:lvl7pPr marL="3962179" indent="0">
              <a:buNone/>
              <a:defRPr sz="1444"/>
            </a:lvl7pPr>
            <a:lvl8pPr marL="4622543" indent="0">
              <a:buNone/>
              <a:defRPr sz="1444"/>
            </a:lvl8pPr>
            <a:lvl9pPr marL="5282905" indent="0">
              <a:buNone/>
              <a:defRPr sz="144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8A56521-7A8E-42EE-9C21-58B203064210}" type="datetimeFigureOut">
              <a:rPr kumimoji="1" lang="ja-JP" altLang="en-US" smtClean="0"/>
              <a:t>2024/3/22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9506E25-81B1-410D-8B3F-E3AF087E50CA}" type="slidenum">
              <a:rPr kumimoji="1" lang="ja-JP" altLang="en-US" smtClean="0"/>
              <a:t>‹#›</a:t>
            </a:fld>
            <a:endParaRPr kumimoji="1" lang="ja-JP" altLang="en-US"/>
          </a:p>
        </p:txBody>
      </p:sp>
    </p:spTree>
    <p:extLst>
      <p:ext uri="{BB962C8B-B14F-4D97-AF65-F5344CB8AC3E}">
        <p14:creationId xmlns:p14="http://schemas.microsoft.com/office/powerpoint/2010/main" val="3000954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8050" y="527405"/>
            <a:ext cx="11391900" cy="1914702"/>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908050" y="2637014"/>
            <a:ext cx="11391900"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908050" y="9181399"/>
            <a:ext cx="2971800" cy="527403"/>
          </a:xfrm>
          <a:prstGeom prst="rect">
            <a:avLst/>
          </a:prstGeom>
        </p:spPr>
        <p:txBody>
          <a:bodyPr vert="horz" lIns="91440" tIns="45720" rIns="91440" bIns="45720" rtlCol="0" anchor="ctr"/>
          <a:lstStyle>
            <a:lvl1pPr algn="l">
              <a:defRPr sz="1733">
                <a:solidFill>
                  <a:schemeClr val="tx1">
                    <a:tint val="75000"/>
                  </a:schemeClr>
                </a:solidFill>
              </a:defRPr>
            </a:lvl1pPr>
          </a:lstStyle>
          <a:p>
            <a:fld id="{18A56521-7A8E-42EE-9C21-58B203064210}" type="datetimeFigureOut">
              <a:rPr kumimoji="1" lang="ja-JP" altLang="en-US" smtClean="0"/>
              <a:t>2024/3/22</a:t>
            </a:fld>
            <a:endParaRPr kumimoji="1" lang="ja-JP" altLang="en-US"/>
          </a:p>
        </p:txBody>
      </p:sp>
      <p:sp>
        <p:nvSpPr>
          <p:cNvPr id="5" name="Footer Placeholder 4"/>
          <p:cNvSpPr>
            <a:spLocks noGrp="1"/>
          </p:cNvSpPr>
          <p:nvPr>
            <p:ph type="ftr" sz="quarter" idx="3"/>
          </p:nvPr>
        </p:nvSpPr>
        <p:spPr>
          <a:xfrm>
            <a:off x="4375150" y="9181399"/>
            <a:ext cx="4457700" cy="527403"/>
          </a:xfrm>
          <a:prstGeom prst="rect">
            <a:avLst/>
          </a:prstGeom>
        </p:spPr>
        <p:txBody>
          <a:bodyPr vert="horz" lIns="91440" tIns="45720" rIns="91440" bIns="45720" rtlCol="0" anchor="ctr"/>
          <a:lstStyle>
            <a:lvl1pPr algn="ctr">
              <a:defRPr sz="1733">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328150" y="9181399"/>
            <a:ext cx="2971800" cy="527403"/>
          </a:xfrm>
          <a:prstGeom prst="rect">
            <a:avLst/>
          </a:prstGeom>
        </p:spPr>
        <p:txBody>
          <a:bodyPr vert="horz" lIns="91440" tIns="45720" rIns="91440" bIns="45720" rtlCol="0" anchor="ctr"/>
          <a:lstStyle>
            <a:lvl1pPr algn="r">
              <a:defRPr sz="1733">
                <a:solidFill>
                  <a:schemeClr val="tx1">
                    <a:tint val="75000"/>
                  </a:schemeClr>
                </a:solidFill>
              </a:defRPr>
            </a:lvl1pPr>
          </a:lstStyle>
          <a:p>
            <a:fld id="{39506E25-81B1-410D-8B3F-E3AF087E50CA}" type="slidenum">
              <a:rPr kumimoji="1" lang="ja-JP" altLang="en-US" smtClean="0"/>
              <a:t>‹#›</a:t>
            </a:fld>
            <a:endParaRPr kumimoji="1" lang="ja-JP" altLang="en-US"/>
          </a:p>
        </p:txBody>
      </p:sp>
    </p:spTree>
    <p:extLst>
      <p:ext uri="{BB962C8B-B14F-4D97-AF65-F5344CB8AC3E}">
        <p14:creationId xmlns:p14="http://schemas.microsoft.com/office/powerpoint/2010/main" val="4853790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320726" rtl="0" eaLnBrk="1" latinLnBrk="0" hangingPunct="1">
        <a:lnSpc>
          <a:spcPct val="90000"/>
        </a:lnSpc>
        <a:spcBef>
          <a:spcPct val="0"/>
        </a:spcBef>
        <a:buNone/>
        <a:defRPr kumimoji="1" sz="6355" kern="1200">
          <a:solidFill>
            <a:schemeClr val="tx1"/>
          </a:solidFill>
          <a:latin typeface="+mj-lt"/>
          <a:ea typeface="+mj-ea"/>
          <a:cs typeface="+mj-cs"/>
        </a:defRPr>
      </a:lvl1pPr>
    </p:titleStyle>
    <p:bodyStyle>
      <a:lvl1pPr marL="330182" indent="-330182" algn="l" defTabSz="1320726" rtl="0" eaLnBrk="1" latinLnBrk="0" hangingPunct="1">
        <a:lnSpc>
          <a:spcPct val="90000"/>
        </a:lnSpc>
        <a:spcBef>
          <a:spcPts val="1444"/>
        </a:spcBef>
        <a:buFont typeface="Arial" panose="020B0604020202020204" pitchFamily="34" charset="0"/>
        <a:buChar char="•"/>
        <a:defRPr kumimoji="1" sz="4044" kern="1200">
          <a:solidFill>
            <a:schemeClr val="tx1"/>
          </a:solidFill>
          <a:latin typeface="+mn-lt"/>
          <a:ea typeface="+mn-ea"/>
          <a:cs typeface="+mn-cs"/>
        </a:defRPr>
      </a:lvl1pPr>
      <a:lvl2pPr marL="990545" indent="-330182" algn="l" defTabSz="1320726" rtl="0" eaLnBrk="1" latinLnBrk="0" hangingPunct="1">
        <a:lnSpc>
          <a:spcPct val="90000"/>
        </a:lnSpc>
        <a:spcBef>
          <a:spcPts val="722"/>
        </a:spcBef>
        <a:buFont typeface="Arial" panose="020B0604020202020204" pitchFamily="34" charset="0"/>
        <a:buChar char="•"/>
        <a:defRPr kumimoji="1" sz="3467" kern="1200">
          <a:solidFill>
            <a:schemeClr val="tx1"/>
          </a:solidFill>
          <a:latin typeface="+mn-lt"/>
          <a:ea typeface="+mn-ea"/>
          <a:cs typeface="+mn-cs"/>
        </a:defRPr>
      </a:lvl2pPr>
      <a:lvl3pPr marL="1650908" indent="-330182" algn="l" defTabSz="1320726" rtl="0" eaLnBrk="1" latinLnBrk="0" hangingPunct="1">
        <a:lnSpc>
          <a:spcPct val="90000"/>
        </a:lnSpc>
        <a:spcBef>
          <a:spcPts val="722"/>
        </a:spcBef>
        <a:buFont typeface="Arial" panose="020B0604020202020204" pitchFamily="34" charset="0"/>
        <a:buChar char="•"/>
        <a:defRPr kumimoji="1" sz="2889" kern="1200">
          <a:solidFill>
            <a:schemeClr val="tx1"/>
          </a:solidFill>
          <a:latin typeface="+mn-lt"/>
          <a:ea typeface="+mn-ea"/>
          <a:cs typeface="+mn-cs"/>
        </a:defRPr>
      </a:lvl3pPr>
      <a:lvl4pPr marL="2311271" indent="-330182" algn="l" defTabSz="1320726"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4pPr>
      <a:lvl5pPr marL="2971635" indent="-330182" algn="l" defTabSz="1320726"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5pPr>
      <a:lvl6pPr marL="3631997" indent="-330182" algn="l" defTabSz="1320726"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361" indent="-330182" algn="l" defTabSz="1320726"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724" indent="-330182" algn="l" defTabSz="1320726"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087" indent="-330182" algn="l" defTabSz="1320726"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p:bodyStyle>
    <p:otherStyle>
      <a:defPPr>
        <a:defRPr lang="en-US"/>
      </a:defPPr>
      <a:lvl1pPr marL="0" algn="l" defTabSz="1320726" rtl="0" eaLnBrk="1" latinLnBrk="0" hangingPunct="1">
        <a:defRPr kumimoji="1" sz="2600" kern="1200">
          <a:solidFill>
            <a:schemeClr val="tx1"/>
          </a:solidFill>
          <a:latin typeface="+mn-lt"/>
          <a:ea typeface="+mn-ea"/>
          <a:cs typeface="+mn-cs"/>
        </a:defRPr>
      </a:lvl1pPr>
      <a:lvl2pPr marL="660364" algn="l" defTabSz="1320726" rtl="0" eaLnBrk="1" latinLnBrk="0" hangingPunct="1">
        <a:defRPr kumimoji="1" sz="2600" kern="1200">
          <a:solidFill>
            <a:schemeClr val="tx1"/>
          </a:solidFill>
          <a:latin typeface="+mn-lt"/>
          <a:ea typeface="+mn-ea"/>
          <a:cs typeface="+mn-cs"/>
        </a:defRPr>
      </a:lvl2pPr>
      <a:lvl3pPr marL="1320726" algn="l" defTabSz="1320726" rtl="0" eaLnBrk="1" latinLnBrk="0" hangingPunct="1">
        <a:defRPr kumimoji="1" sz="2600" kern="1200">
          <a:solidFill>
            <a:schemeClr val="tx1"/>
          </a:solidFill>
          <a:latin typeface="+mn-lt"/>
          <a:ea typeface="+mn-ea"/>
          <a:cs typeface="+mn-cs"/>
        </a:defRPr>
      </a:lvl3pPr>
      <a:lvl4pPr marL="1981090" algn="l" defTabSz="1320726" rtl="0" eaLnBrk="1" latinLnBrk="0" hangingPunct="1">
        <a:defRPr kumimoji="1" sz="2600" kern="1200">
          <a:solidFill>
            <a:schemeClr val="tx1"/>
          </a:solidFill>
          <a:latin typeface="+mn-lt"/>
          <a:ea typeface="+mn-ea"/>
          <a:cs typeface="+mn-cs"/>
        </a:defRPr>
      </a:lvl4pPr>
      <a:lvl5pPr marL="2641453" algn="l" defTabSz="1320726" rtl="0" eaLnBrk="1" latinLnBrk="0" hangingPunct="1">
        <a:defRPr kumimoji="1" sz="2600" kern="1200">
          <a:solidFill>
            <a:schemeClr val="tx1"/>
          </a:solidFill>
          <a:latin typeface="+mn-lt"/>
          <a:ea typeface="+mn-ea"/>
          <a:cs typeface="+mn-cs"/>
        </a:defRPr>
      </a:lvl5pPr>
      <a:lvl6pPr marL="3301816" algn="l" defTabSz="1320726" rtl="0" eaLnBrk="1" latinLnBrk="0" hangingPunct="1">
        <a:defRPr kumimoji="1" sz="2600" kern="1200">
          <a:solidFill>
            <a:schemeClr val="tx1"/>
          </a:solidFill>
          <a:latin typeface="+mn-lt"/>
          <a:ea typeface="+mn-ea"/>
          <a:cs typeface="+mn-cs"/>
        </a:defRPr>
      </a:lvl6pPr>
      <a:lvl7pPr marL="3962179" algn="l" defTabSz="1320726" rtl="0" eaLnBrk="1" latinLnBrk="0" hangingPunct="1">
        <a:defRPr kumimoji="1" sz="2600" kern="1200">
          <a:solidFill>
            <a:schemeClr val="tx1"/>
          </a:solidFill>
          <a:latin typeface="+mn-lt"/>
          <a:ea typeface="+mn-ea"/>
          <a:cs typeface="+mn-cs"/>
        </a:defRPr>
      </a:lvl7pPr>
      <a:lvl8pPr marL="4622543" algn="l" defTabSz="1320726" rtl="0" eaLnBrk="1" latinLnBrk="0" hangingPunct="1">
        <a:defRPr kumimoji="1" sz="2600" kern="1200">
          <a:solidFill>
            <a:schemeClr val="tx1"/>
          </a:solidFill>
          <a:latin typeface="+mn-lt"/>
          <a:ea typeface="+mn-ea"/>
          <a:cs typeface="+mn-cs"/>
        </a:defRPr>
      </a:lvl8pPr>
      <a:lvl9pPr marL="5282905" algn="l" defTabSz="1320726" rtl="0" eaLnBrk="1" latinLnBrk="0" hangingPunct="1">
        <a:defRPr kumimoji="1"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4.png"/><Relationship Id="rId7"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5.png"/><Relationship Id="rId7"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0.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5.png"/><Relationship Id="rId7"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2.png"/><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0.png"/><Relationship Id="rId7" Type="http://schemas.openxmlformats.org/officeDocument/2006/relationships/image" Target="../media/image27.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2.png"/><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0.png"/><Relationship Id="rId7" Type="http://schemas.openxmlformats.org/officeDocument/2006/relationships/image" Target="../media/image27.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2.png"/><Relationship Id="rId10" Type="http://schemas.openxmlformats.org/officeDocument/2006/relationships/image" Target="../media/image15.png"/><Relationship Id="rId4" Type="http://schemas.openxmlformats.org/officeDocument/2006/relationships/image" Target="../media/image21.pn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5.png"/><Relationship Id="rId7"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0.png"/><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5.png"/><Relationship Id="rId7"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2.png"/><Relationship Id="rId4" Type="http://schemas.openxmlformats.org/officeDocument/2006/relationships/image" Target="../media/image2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0.png"/><Relationship Id="rId7" Type="http://schemas.openxmlformats.org/officeDocument/2006/relationships/image" Target="../media/image27.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2.png"/><Relationship Id="rId10" Type="http://schemas.openxmlformats.org/officeDocument/2006/relationships/image" Target="../media/image15.png"/><Relationship Id="rId4" Type="http://schemas.openxmlformats.org/officeDocument/2006/relationships/image" Target="../media/image21.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7.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73F109-2857-4C97-8D99-72D17C174048}"/>
              </a:ext>
            </a:extLst>
          </p:cNvPr>
          <p:cNvSpPr>
            <a:spLocks noGrp="1"/>
          </p:cNvSpPr>
          <p:nvPr>
            <p:ph type="ctrTitle"/>
          </p:nvPr>
        </p:nvSpPr>
        <p:spPr>
          <a:xfrm>
            <a:off x="990600" y="587022"/>
            <a:ext cx="11226800" cy="3448756"/>
          </a:xfrm>
        </p:spPr>
        <p:txBody>
          <a:bodyPr/>
          <a:lstStyle/>
          <a:p>
            <a:r>
              <a:rPr kumimoji="1" lang="ja-JP" altLang="en-US" dirty="0"/>
              <a:t>感染性胃腸炎発生時</a:t>
            </a:r>
            <a:br>
              <a:rPr kumimoji="1" lang="en-US" altLang="ja-JP" dirty="0"/>
            </a:br>
            <a:r>
              <a:rPr kumimoji="1" lang="ja-JP" altLang="en-US" dirty="0"/>
              <a:t>アクションカード</a:t>
            </a:r>
          </a:p>
        </p:txBody>
      </p:sp>
      <p:sp>
        <p:nvSpPr>
          <p:cNvPr id="3" name="字幕 2">
            <a:extLst>
              <a:ext uri="{FF2B5EF4-FFF2-40B4-BE49-F238E27FC236}">
                <a16:creationId xmlns:a16="http://schemas.microsoft.com/office/drawing/2014/main" id="{5CFEE5A8-C7B0-4BE6-A025-0385D20D15BD}"/>
              </a:ext>
            </a:extLst>
          </p:cNvPr>
          <p:cNvSpPr>
            <a:spLocks noGrp="1"/>
          </p:cNvSpPr>
          <p:nvPr>
            <p:ph type="subTitle" idx="1"/>
          </p:nvPr>
        </p:nvSpPr>
        <p:spPr>
          <a:xfrm>
            <a:off x="1651000" y="8191500"/>
            <a:ext cx="9906000" cy="1295400"/>
          </a:xfrm>
        </p:spPr>
        <p:txBody>
          <a:bodyPr/>
          <a:lstStyle/>
          <a:p>
            <a:r>
              <a:rPr kumimoji="1" lang="ja-JP" altLang="en-US"/>
              <a:t>福井県奥越健康</a:t>
            </a:r>
            <a:r>
              <a:rPr kumimoji="1" lang="ja-JP" altLang="en-US" dirty="0"/>
              <a:t>福祉センター</a:t>
            </a:r>
            <a:endParaRPr kumimoji="1" lang="en-US" altLang="ja-JP" dirty="0"/>
          </a:p>
          <a:p>
            <a:r>
              <a:rPr kumimoji="1" lang="ja-JP" altLang="en-US" dirty="0"/>
              <a:t>令和５年７月作成</a:t>
            </a:r>
          </a:p>
        </p:txBody>
      </p:sp>
      <p:pic>
        <p:nvPicPr>
          <p:cNvPr id="7" name="図 6" descr="床, 屋内, テーブル, 建物 が含まれている画像&#10;&#10;自動的に生成された説明">
            <a:extLst>
              <a:ext uri="{FF2B5EF4-FFF2-40B4-BE49-F238E27FC236}">
                <a16:creationId xmlns:a16="http://schemas.microsoft.com/office/drawing/2014/main" id="{29BC6914-E901-45CE-8BA2-A564F6031367}"/>
              </a:ext>
            </a:extLst>
          </p:cNvPr>
          <p:cNvPicPr>
            <a:picLocks noChangeAspect="1"/>
          </p:cNvPicPr>
          <p:nvPr/>
        </p:nvPicPr>
        <p:blipFill rotWithShape="1">
          <a:blip r:embed="rId2">
            <a:extLst>
              <a:ext uri="{28A0092B-C50C-407E-A947-70E740481C1C}">
                <a14:useLocalDpi xmlns:a14="http://schemas.microsoft.com/office/drawing/2010/main" val="0"/>
              </a:ext>
            </a:extLst>
          </a:blip>
          <a:srcRect t="25555"/>
          <a:stretch/>
        </p:blipFill>
        <p:spPr>
          <a:xfrm>
            <a:off x="1136385" y="4746228"/>
            <a:ext cx="5270500" cy="2207022"/>
          </a:xfrm>
          <a:prstGeom prst="rect">
            <a:avLst/>
          </a:prstGeom>
        </p:spPr>
      </p:pic>
      <p:grpSp>
        <p:nvGrpSpPr>
          <p:cNvPr id="41" name="グループ化 40">
            <a:extLst>
              <a:ext uri="{FF2B5EF4-FFF2-40B4-BE49-F238E27FC236}">
                <a16:creationId xmlns:a16="http://schemas.microsoft.com/office/drawing/2014/main" id="{881E331E-AEC5-4F41-BFC0-079E3DF1806A}"/>
              </a:ext>
            </a:extLst>
          </p:cNvPr>
          <p:cNvGrpSpPr/>
          <p:nvPr/>
        </p:nvGrpSpPr>
        <p:grpSpPr>
          <a:xfrm>
            <a:off x="1092376" y="4837144"/>
            <a:ext cx="5149850" cy="2193936"/>
            <a:chOff x="647700" y="4815075"/>
            <a:chExt cx="5149850" cy="2193936"/>
          </a:xfrm>
        </p:grpSpPr>
        <p:sp>
          <p:nvSpPr>
            <p:cNvPr id="8" name="楕円 7">
              <a:extLst>
                <a:ext uri="{FF2B5EF4-FFF2-40B4-BE49-F238E27FC236}">
                  <a16:creationId xmlns:a16="http://schemas.microsoft.com/office/drawing/2014/main" id="{FF8300AC-B1F4-47BE-961D-05C661FD4D5F}"/>
                </a:ext>
              </a:extLst>
            </p:cNvPr>
            <p:cNvSpPr/>
            <p:nvPr/>
          </p:nvSpPr>
          <p:spPr>
            <a:xfrm>
              <a:off x="768350" y="4815075"/>
              <a:ext cx="5029200" cy="1898672"/>
            </a:xfrm>
            <a:prstGeom prst="ellipse">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矢印コネクタ 9">
              <a:extLst>
                <a:ext uri="{FF2B5EF4-FFF2-40B4-BE49-F238E27FC236}">
                  <a16:creationId xmlns:a16="http://schemas.microsoft.com/office/drawing/2014/main" id="{EAC5D222-6847-4E2A-B94E-8B380542F070}"/>
                </a:ext>
              </a:extLst>
            </p:cNvPr>
            <p:cNvCxnSpPr>
              <a:cxnSpLocks/>
            </p:cNvCxnSpPr>
            <p:nvPr/>
          </p:nvCxnSpPr>
          <p:spPr>
            <a:xfrm flipH="1">
              <a:off x="990600" y="5359356"/>
              <a:ext cx="2305050" cy="78424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線矢印コネクタ 12">
              <a:extLst>
                <a:ext uri="{FF2B5EF4-FFF2-40B4-BE49-F238E27FC236}">
                  <a16:creationId xmlns:a16="http://schemas.microsoft.com/office/drawing/2014/main" id="{CF0E95C0-4F3E-42A1-983E-6EEA82B30723}"/>
                </a:ext>
              </a:extLst>
            </p:cNvPr>
            <p:cNvCxnSpPr>
              <a:cxnSpLocks/>
            </p:cNvCxnSpPr>
            <p:nvPr/>
          </p:nvCxnSpPr>
          <p:spPr>
            <a:xfrm>
              <a:off x="3321050" y="5372286"/>
              <a:ext cx="2228850" cy="78424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a:extLst>
                <a:ext uri="{FF2B5EF4-FFF2-40B4-BE49-F238E27FC236}">
                  <a16:creationId xmlns:a16="http://schemas.microsoft.com/office/drawing/2014/main" id="{5315C947-56A9-472F-BD67-B7E913ED5858}"/>
                </a:ext>
              </a:extLst>
            </p:cNvPr>
            <p:cNvCxnSpPr>
              <a:cxnSpLocks/>
              <a:endCxn id="8" idx="0"/>
            </p:cNvCxnSpPr>
            <p:nvPr/>
          </p:nvCxnSpPr>
          <p:spPr>
            <a:xfrm flipH="1" flipV="1">
              <a:off x="3282950" y="4815075"/>
              <a:ext cx="19050" cy="54428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楕円 20">
              <a:extLst>
                <a:ext uri="{FF2B5EF4-FFF2-40B4-BE49-F238E27FC236}">
                  <a16:creationId xmlns:a16="http://schemas.microsoft.com/office/drawing/2014/main" id="{90FF98CE-BF65-40B9-8D63-5202B8C4FFFD}"/>
                </a:ext>
              </a:extLst>
            </p:cNvPr>
            <p:cNvSpPr/>
            <p:nvPr/>
          </p:nvSpPr>
          <p:spPr>
            <a:xfrm>
              <a:off x="2889250" y="5931273"/>
              <a:ext cx="787400" cy="622300"/>
            </a:xfrm>
            <a:prstGeom prst="ellipse">
              <a:avLst/>
            </a:prstGeom>
            <a:solidFill>
              <a:schemeClr val="bg1"/>
            </a:solidFill>
            <a:ln w="28575">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1400" b="1" dirty="0">
                  <a:solidFill>
                    <a:srgbClr val="FF0000"/>
                  </a:solidFill>
                </a:rPr>
                <a:t>汚染区域</a:t>
              </a:r>
            </a:p>
          </p:txBody>
        </p:sp>
        <p:sp>
          <p:nvSpPr>
            <p:cNvPr id="22" name="楕円 21">
              <a:extLst>
                <a:ext uri="{FF2B5EF4-FFF2-40B4-BE49-F238E27FC236}">
                  <a16:creationId xmlns:a16="http://schemas.microsoft.com/office/drawing/2014/main" id="{8FAF81D1-87EC-4DEF-B1A1-92B2FEFBFEEC}"/>
                </a:ext>
              </a:extLst>
            </p:cNvPr>
            <p:cNvSpPr/>
            <p:nvPr/>
          </p:nvSpPr>
          <p:spPr>
            <a:xfrm>
              <a:off x="647700" y="6386711"/>
              <a:ext cx="787400" cy="622300"/>
            </a:xfrm>
            <a:prstGeom prst="ellipse">
              <a:avLst/>
            </a:prstGeom>
            <a:ln w="28575"/>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1400" b="1" dirty="0"/>
                <a:t>清潔区域</a:t>
              </a:r>
            </a:p>
          </p:txBody>
        </p:sp>
        <p:sp>
          <p:nvSpPr>
            <p:cNvPr id="24" name="テキスト ボックス 23">
              <a:extLst>
                <a:ext uri="{FF2B5EF4-FFF2-40B4-BE49-F238E27FC236}">
                  <a16:creationId xmlns:a16="http://schemas.microsoft.com/office/drawing/2014/main" id="{92DF29C5-74D8-4FAC-8070-2F152965ED20}"/>
                </a:ext>
              </a:extLst>
            </p:cNvPr>
            <p:cNvSpPr txBox="1"/>
            <p:nvPr/>
          </p:nvSpPr>
          <p:spPr>
            <a:xfrm>
              <a:off x="1651000" y="5359356"/>
              <a:ext cx="825500" cy="369332"/>
            </a:xfrm>
            <a:prstGeom prst="rect">
              <a:avLst/>
            </a:prstGeom>
            <a:noFill/>
          </p:spPr>
          <p:txBody>
            <a:bodyPr wrap="square" rtlCol="0">
              <a:spAutoFit/>
            </a:bodyPr>
            <a:lstStyle/>
            <a:p>
              <a:r>
                <a:rPr kumimoji="1" lang="en-US" altLang="ja-JP" b="1" dirty="0">
                  <a:solidFill>
                    <a:srgbClr val="FF0000"/>
                  </a:solidFill>
                </a:rPr>
                <a:t>2.5</a:t>
              </a:r>
              <a:r>
                <a:rPr kumimoji="1" lang="ja-JP" altLang="en-US" b="1" dirty="0">
                  <a:solidFill>
                    <a:srgbClr val="FF0000"/>
                  </a:solidFill>
                </a:rPr>
                <a:t>ｍ</a:t>
              </a:r>
            </a:p>
          </p:txBody>
        </p:sp>
      </p:grpSp>
      <p:grpSp>
        <p:nvGrpSpPr>
          <p:cNvPr id="40" name="グループ化 39">
            <a:extLst>
              <a:ext uri="{FF2B5EF4-FFF2-40B4-BE49-F238E27FC236}">
                <a16:creationId xmlns:a16="http://schemas.microsoft.com/office/drawing/2014/main" id="{25E3ECDA-F475-4BAF-9FE4-9FD7F2636745}"/>
              </a:ext>
            </a:extLst>
          </p:cNvPr>
          <p:cNvGrpSpPr/>
          <p:nvPr/>
        </p:nvGrpSpPr>
        <p:grpSpPr>
          <a:xfrm>
            <a:off x="7060935" y="4669025"/>
            <a:ext cx="5432778" cy="3001335"/>
            <a:chOff x="6718300" y="4623186"/>
            <a:chExt cx="5432778" cy="3001335"/>
          </a:xfrm>
        </p:grpSpPr>
        <p:pic>
          <p:nvPicPr>
            <p:cNvPr id="26" name="図 25">
              <a:extLst>
                <a:ext uri="{FF2B5EF4-FFF2-40B4-BE49-F238E27FC236}">
                  <a16:creationId xmlns:a16="http://schemas.microsoft.com/office/drawing/2014/main" id="{48EEBBBC-EC28-4F43-BA0C-39943671B943}"/>
                </a:ext>
              </a:extLst>
            </p:cNvPr>
            <p:cNvPicPr>
              <a:picLocks noChangeAspect="1"/>
            </p:cNvPicPr>
            <p:nvPr/>
          </p:nvPicPr>
          <p:blipFill rotWithShape="1">
            <a:blip r:embed="rId3"/>
            <a:srcRect l="4903" t="14445" r="61923" b="20940"/>
            <a:stretch/>
          </p:blipFill>
          <p:spPr>
            <a:xfrm>
              <a:off x="6737350" y="4623186"/>
              <a:ext cx="4381500" cy="2400300"/>
            </a:xfrm>
            <a:prstGeom prst="rect">
              <a:avLst/>
            </a:prstGeom>
          </p:spPr>
        </p:pic>
        <p:sp>
          <p:nvSpPr>
            <p:cNvPr id="27" name="楕円 26">
              <a:extLst>
                <a:ext uri="{FF2B5EF4-FFF2-40B4-BE49-F238E27FC236}">
                  <a16:creationId xmlns:a16="http://schemas.microsoft.com/office/drawing/2014/main" id="{9D6DFA02-4001-48CA-9688-E792B60A9B44}"/>
                </a:ext>
              </a:extLst>
            </p:cNvPr>
            <p:cNvSpPr/>
            <p:nvPr/>
          </p:nvSpPr>
          <p:spPr>
            <a:xfrm>
              <a:off x="7143397" y="5318893"/>
              <a:ext cx="3956403" cy="1224760"/>
            </a:xfrm>
            <a:prstGeom prst="ellipse">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楕円 27">
              <a:extLst>
                <a:ext uri="{FF2B5EF4-FFF2-40B4-BE49-F238E27FC236}">
                  <a16:creationId xmlns:a16="http://schemas.microsoft.com/office/drawing/2014/main" id="{19E2273C-D72A-4C78-9B8A-F7A74BE42C00}"/>
                </a:ext>
              </a:extLst>
            </p:cNvPr>
            <p:cNvSpPr/>
            <p:nvPr/>
          </p:nvSpPr>
          <p:spPr>
            <a:xfrm>
              <a:off x="8851900" y="5823336"/>
              <a:ext cx="787400" cy="622300"/>
            </a:xfrm>
            <a:prstGeom prst="ellipse">
              <a:avLst/>
            </a:prstGeom>
            <a:solidFill>
              <a:schemeClr val="bg1"/>
            </a:solidFill>
            <a:ln w="28575">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1400" b="1" dirty="0">
                  <a:solidFill>
                    <a:srgbClr val="FF0000"/>
                  </a:solidFill>
                </a:rPr>
                <a:t>汚染区域</a:t>
              </a:r>
            </a:p>
          </p:txBody>
        </p:sp>
        <p:sp>
          <p:nvSpPr>
            <p:cNvPr id="29" name="楕円 28">
              <a:extLst>
                <a:ext uri="{FF2B5EF4-FFF2-40B4-BE49-F238E27FC236}">
                  <a16:creationId xmlns:a16="http://schemas.microsoft.com/office/drawing/2014/main" id="{1B213308-B8D0-4564-B79A-5709296E4AD1}"/>
                </a:ext>
              </a:extLst>
            </p:cNvPr>
            <p:cNvSpPr/>
            <p:nvPr/>
          </p:nvSpPr>
          <p:spPr>
            <a:xfrm>
              <a:off x="6718300" y="6596261"/>
              <a:ext cx="787400" cy="622300"/>
            </a:xfrm>
            <a:prstGeom prst="ellipse">
              <a:avLst/>
            </a:prstGeom>
            <a:ln w="28575"/>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1400" b="1" dirty="0"/>
                <a:t>清潔区域</a:t>
              </a:r>
            </a:p>
          </p:txBody>
        </p:sp>
        <p:cxnSp>
          <p:nvCxnSpPr>
            <p:cNvPr id="31" name="直線矢印コネクタ 30">
              <a:extLst>
                <a:ext uri="{FF2B5EF4-FFF2-40B4-BE49-F238E27FC236}">
                  <a16:creationId xmlns:a16="http://schemas.microsoft.com/office/drawing/2014/main" id="{09C04968-AB44-45EF-AB57-8136BC1776EA}"/>
                </a:ext>
              </a:extLst>
            </p:cNvPr>
            <p:cNvCxnSpPr>
              <a:cxnSpLocks/>
            </p:cNvCxnSpPr>
            <p:nvPr/>
          </p:nvCxnSpPr>
          <p:spPr>
            <a:xfrm flipV="1">
              <a:off x="7721953" y="6032500"/>
              <a:ext cx="456847" cy="335117"/>
            </a:xfrm>
            <a:prstGeom prst="straightConnector1">
              <a:avLst/>
            </a:prstGeom>
            <a:ln w="762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a:extLst>
                <a:ext uri="{FF2B5EF4-FFF2-40B4-BE49-F238E27FC236}">
                  <a16:creationId xmlns:a16="http://schemas.microsoft.com/office/drawing/2014/main" id="{1CE99EA9-0395-494B-A3F1-6E9BD72D1C2E}"/>
                </a:ext>
              </a:extLst>
            </p:cNvPr>
            <p:cNvCxnSpPr>
              <a:cxnSpLocks/>
            </p:cNvCxnSpPr>
            <p:nvPr/>
          </p:nvCxnSpPr>
          <p:spPr>
            <a:xfrm>
              <a:off x="7601303" y="5648033"/>
              <a:ext cx="577497" cy="116377"/>
            </a:xfrm>
            <a:prstGeom prst="straightConnector1">
              <a:avLst/>
            </a:prstGeom>
            <a:ln w="762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矢印コネクタ 34">
              <a:extLst>
                <a:ext uri="{FF2B5EF4-FFF2-40B4-BE49-F238E27FC236}">
                  <a16:creationId xmlns:a16="http://schemas.microsoft.com/office/drawing/2014/main" id="{E2E17FC3-9376-4690-8238-F571F380F268}"/>
                </a:ext>
              </a:extLst>
            </p:cNvPr>
            <p:cNvCxnSpPr>
              <a:cxnSpLocks/>
            </p:cNvCxnSpPr>
            <p:nvPr/>
          </p:nvCxnSpPr>
          <p:spPr>
            <a:xfrm flipH="1">
              <a:off x="9906000" y="5544022"/>
              <a:ext cx="590903" cy="162199"/>
            </a:xfrm>
            <a:prstGeom prst="straightConnector1">
              <a:avLst/>
            </a:prstGeom>
            <a:ln w="762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矢印コネクタ 36">
              <a:extLst>
                <a:ext uri="{FF2B5EF4-FFF2-40B4-BE49-F238E27FC236}">
                  <a16:creationId xmlns:a16="http://schemas.microsoft.com/office/drawing/2014/main" id="{7C867261-0AE1-46F5-8349-0C48E7683BFE}"/>
                </a:ext>
              </a:extLst>
            </p:cNvPr>
            <p:cNvCxnSpPr>
              <a:cxnSpLocks/>
            </p:cNvCxnSpPr>
            <p:nvPr/>
          </p:nvCxnSpPr>
          <p:spPr>
            <a:xfrm flipH="1" flipV="1">
              <a:off x="9906000" y="5931273"/>
              <a:ext cx="533400" cy="378155"/>
            </a:xfrm>
            <a:prstGeom prst="straightConnector1">
              <a:avLst/>
            </a:prstGeom>
            <a:ln w="762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9" name="四角形: 角を丸くする 38">
              <a:extLst>
                <a:ext uri="{FF2B5EF4-FFF2-40B4-BE49-F238E27FC236}">
                  <a16:creationId xmlns:a16="http://schemas.microsoft.com/office/drawing/2014/main" id="{7B0EDA96-811D-481C-9781-951FA93A724A}"/>
                </a:ext>
              </a:extLst>
            </p:cNvPr>
            <p:cNvSpPr/>
            <p:nvPr/>
          </p:nvSpPr>
          <p:spPr>
            <a:xfrm>
              <a:off x="9906000" y="6812600"/>
              <a:ext cx="2245078" cy="81192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rPr>
                <a:t>中心部から半径</a:t>
              </a:r>
              <a:r>
                <a:rPr kumimoji="1" lang="en-US" altLang="ja-JP" sz="1200" dirty="0">
                  <a:solidFill>
                    <a:schemeClr val="tx1"/>
                  </a:solidFill>
                </a:rPr>
                <a:t>2.5</a:t>
              </a:r>
              <a:r>
                <a:rPr kumimoji="1" lang="ja-JP" altLang="en-US" sz="1200" dirty="0">
                  <a:solidFill>
                    <a:schemeClr val="tx1"/>
                  </a:solidFill>
                </a:rPr>
                <a:t>ｍ以内を確実に消毒しましょう</a:t>
              </a:r>
              <a:endParaRPr kumimoji="1" lang="en-US" altLang="ja-JP" sz="1200" dirty="0">
                <a:solidFill>
                  <a:schemeClr val="tx1"/>
                </a:solidFill>
              </a:endParaRPr>
            </a:p>
            <a:p>
              <a:pPr algn="ctr"/>
              <a:r>
                <a:rPr kumimoji="1" lang="ja-JP" altLang="en-US" sz="1200" dirty="0">
                  <a:solidFill>
                    <a:schemeClr val="tx1"/>
                  </a:solidFill>
                </a:rPr>
                <a:t>（外側から内側にふき取る）</a:t>
              </a:r>
            </a:p>
          </p:txBody>
        </p:sp>
      </p:grpSp>
      <p:grpSp>
        <p:nvGrpSpPr>
          <p:cNvPr id="30" name="グループ化 29">
            <a:extLst>
              <a:ext uri="{FF2B5EF4-FFF2-40B4-BE49-F238E27FC236}">
                <a16:creationId xmlns:a16="http://schemas.microsoft.com/office/drawing/2014/main" id="{E94EE71A-4D0A-49FB-ADBE-86033E300F40}"/>
              </a:ext>
            </a:extLst>
          </p:cNvPr>
          <p:cNvGrpSpPr/>
          <p:nvPr/>
        </p:nvGrpSpPr>
        <p:grpSpPr>
          <a:xfrm>
            <a:off x="156599" y="185584"/>
            <a:ext cx="12894801" cy="9534832"/>
            <a:chOff x="187085" y="187069"/>
            <a:chExt cx="12894801" cy="9534832"/>
          </a:xfrm>
        </p:grpSpPr>
        <p:sp>
          <p:nvSpPr>
            <p:cNvPr id="32" name="正方形/長方形 31">
              <a:extLst>
                <a:ext uri="{FF2B5EF4-FFF2-40B4-BE49-F238E27FC236}">
                  <a16:creationId xmlns:a16="http://schemas.microsoft.com/office/drawing/2014/main" id="{084B9BDA-D6E0-4F32-B5C7-F8B75CC78336}"/>
                </a:ext>
              </a:extLst>
            </p:cNvPr>
            <p:cNvSpPr/>
            <p:nvPr/>
          </p:nvSpPr>
          <p:spPr>
            <a:xfrm>
              <a:off x="187086" y="393786"/>
              <a:ext cx="373596" cy="92549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4" name="正方形/長方形 33">
              <a:extLst>
                <a:ext uri="{FF2B5EF4-FFF2-40B4-BE49-F238E27FC236}">
                  <a16:creationId xmlns:a16="http://schemas.microsoft.com/office/drawing/2014/main" id="{95916279-54B7-4DCC-A23C-B5F28EF511D2}"/>
                </a:ext>
              </a:extLst>
            </p:cNvPr>
            <p:cNvSpPr/>
            <p:nvPr/>
          </p:nvSpPr>
          <p:spPr>
            <a:xfrm>
              <a:off x="187085" y="187069"/>
              <a:ext cx="12894801" cy="3089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6" name="正方形/長方形 35">
              <a:extLst>
                <a:ext uri="{FF2B5EF4-FFF2-40B4-BE49-F238E27FC236}">
                  <a16:creationId xmlns:a16="http://schemas.microsoft.com/office/drawing/2014/main" id="{2BB4D7AD-AE5A-4BF6-92EC-D7A2879844AA}"/>
                </a:ext>
              </a:extLst>
            </p:cNvPr>
            <p:cNvSpPr/>
            <p:nvPr/>
          </p:nvSpPr>
          <p:spPr>
            <a:xfrm>
              <a:off x="12708290" y="187069"/>
              <a:ext cx="373596" cy="9461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8" name="正方形/長方形 37">
              <a:extLst>
                <a:ext uri="{FF2B5EF4-FFF2-40B4-BE49-F238E27FC236}">
                  <a16:creationId xmlns:a16="http://schemas.microsoft.com/office/drawing/2014/main" id="{A353A5E1-8A3A-45B1-8D61-AE0CFECB3099}"/>
                </a:ext>
              </a:extLst>
            </p:cNvPr>
            <p:cNvSpPr/>
            <p:nvPr/>
          </p:nvSpPr>
          <p:spPr>
            <a:xfrm>
              <a:off x="187085" y="9375058"/>
              <a:ext cx="12894801" cy="3468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Tree>
    <p:extLst>
      <p:ext uri="{BB962C8B-B14F-4D97-AF65-F5344CB8AC3E}">
        <p14:creationId xmlns:p14="http://schemas.microsoft.com/office/powerpoint/2010/main" val="1823496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9BE6EC0-FBB0-43B3-BE57-713076338969}"/>
              </a:ext>
            </a:extLst>
          </p:cNvPr>
          <p:cNvSpPr>
            <a:spLocks noGrp="1"/>
          </p:cNvSpPr>
          <p:nvPr>
            <p:ph type="title"/>
          </p:nvPr>
        </p:nvSpPr>
        <p:spPr>
          <a:xfrm>
            <a:off x="908050" y="676918"/>
            <a:ext cx="11391900" cy="1753305"/>
          </a:xfrm>
        </p:spPr>
        <p:txBody>
          <a:bodyPr>
            <a:normAutofit/>
          </a:bodyPr>
          <a:lstStyle/>
          <a:p>
            <a:r>
              <a:rPr lang="en-US" altLang="ja-JP" sz="5400" b="1">
                <a:latin typeface="+mn-ea"/>
                <a:ea typeface="+mn-ea"/>
              </a:rPr>
              <a:t>A</a:t>
            </a:r>
            <a:r>
              <a:rPr lang="ja-JP" altLang="en-US" sz="5400" b="1">
                <a:latin typeface="+mn-ea"/>
                <a:ea typeface="+mn-ea"/>
              </a:rPr>
              <a:t>－</a:t>
            </a:r>
            <a:r>
              <a:rPr lang="en-US" altLang="ja-JP" sz="5400" b="1">
                <a:latin typeface="+mn-ea"/>
                <a:ea typeface="+mn-ea"/>
              </a:rPr>
              <a:t>2</a:t>
            </a:r>
            <a:r>
              <a:rPr lang="ja-JP" altLang="en-US" sz="5400" b="1">
                <a:latin typeface="+mn-ea"/>
                <a:ea typeface="+mn-ea"/>
              </a:rPr>
              <a:t>　</a:t>
            </a:r>
            <a:r>
              <a:rPr lang="ja-JP" altLang="en-US" sz="5400" b="1">
                <a:latin typeface="+mj-ea"/>
              </a:rPr>
              <a:t>職員</a:t>
            </a:r>
            <a:r>
              <a:rPr lang="en-US" altLang="ja-JP" sz="5400" b="1">
                <a:latin typeface="+mj-ea"/>
              </a:rPr>
              <a:t>A</a:t>
            </a:r>
            <a:r>
              <a:rPr lang="ja-JP" altLang="en-US" sz="5400" b="1">
                <a:latin typeface="+mj-ea"/>
              </a:rPr>
              <a:t>（発見者）</a:t>
            </a:r>
          </a:p>
        </p:txBody>
      </p:sp>
      <p:sp>
        <p:nvSpPr>
          <p:cNvPr id="5" name="コンテンツ プレースホルダー 4">
            <a:extLst>
              <a:ext uri="{FF2B5EF4-FFF2-40B4-BE49-F238E27FC236}">
                <a16:creationId xmlns:a16="http://schemas.microsoft.com/office/drawing/2014/main" id="{3215B394-3EBE-4839-93FB-491E570846E6}"/>
              </a:ext>
            </a:extLst>
          </p:cNvPr>
          <p:cNvSpPr>
            <a:spLocks noGrp="1"/>
          </p:cNvSpPr>
          <p:nvPr>
            <p:ph idx="1"/>
          </p:nvPr>
        </p:nvSpPr>
        <p:spPr>
          <a:xfrm>
            <a:off x="908050" y="2737471"/>
            <a:ext cx="11391900" cy="5614958"/>
          </a:xfrm>
        </p:spPr>
        <p:txBody>
          <a:bodyPr vert="horz" lIns="91440" tIns="45720" rIns="91440" bIns="45720" rtlCol="0" anchor="t">
            <a:normAutofit/>
          </a:bodyPr>
          <a:lstStyle/>
          <a:p>
            <a:pPr marL="0" indent="0">
              <a:buNone/>
            </a:pPr>
            <a:endParaRPr lang="en-US" altLang="ja-JP" sz="4000"/>
          </a:p>
          <a:p>
            <a:pPr marL="0" indent="0">
              <a:buNone/>
            </a:pPr>
            <a:r>
              <a:rPr lang="ja-JP" altLang="en-US" sz="7200" b="1"/>
              <a:t>★園児たちのケア</a:t>
            </a:r>
            <a:endParaRPr lang="en-US" altLang="ja-JP" sz="7200" b="1"/>
          </a:p>
          <a:p>
            <a:pPr marL="0" indent="0">
              <a:buNone/>
            </a:pPr>
            <a:endParaRPr lang="en-US" altLang="ja-JP" sz="4000"/>
          </a:p>
          <a:p>
            <a:pPr marL="0" indent="0">
              <a:buNone/>
            </a:pPr>
            <a:r>
              <a:rPr lang="ja-JP" altLang="en-US" sz="4000"/>
              <a:t>袋を持って、嘔吐した園児に後ろから近づき、</a:t>
            </a:r>
            <a:endParaRPr lang="en-US" altLang="ja-JP" sz="4000"/>
          </a:p>
          <a:p>
            <a:pPr marL="0" indent="0">
              <a:buNone/>
            </a:pPr>
            <a:r>
              <a:rPr lang="ja-JP" altLang="en-US" sz="4000">
                <a:ea typeface="游ゴシック"/>
              </a:rPr>
              <a:t>二次嘔吐にそなえ袋を渡し、声をかけ安心させる</a:t>
            </a:r>
            <a:endParaRPr lang="en-US" altLang="ja-JP" sz="4000">
              <a:ea typeface="游ゴシック"/>
            </a:endParaRPr>
          </a:p>
          <a:p>
            <a:pPr marL="0" indent="0">
              <a:buNone/>
            </a:pPr>
            <a:r>
              <a:rPr lang="ja-JP" altLang="en-US" sz="4000"/>
              <a:t>（他職員が防護服を着用するまで落ち着くよう</a:t>
            </a:r>
            <a:endParaRPr lang="en-US" altLang="ja-JP" sz="4000"/>
          </a:p>
          <a:p>
            <a:pPr marL="0" indent="0">
              <a:buNone/>
            </a:pPr>
            <a:r>
              <a:rPr lang="ja-JP" altLang="en-US" sz="4000"/>
              <a:t>適宜声かけなど）。</a:t>
            </a:r>
            <a:endParaRPr lang="en-US" altLang="ja-JP" sz="4000"/>
          </a:p>
        </p:txBody>
      </p:sp>
      <p:sp>
        <p:nvSpPr>
          <p:cNvPr id="6" name="テキスト ボックス 5">
            <a:extLst>
              <a:ext uri="{FF2B5EF4-FFF2-40B4-BE49-F238E27FC236}">
                <a16:creationId xmlns:a16="http://schemas.microsoft.com/office/drawing/2014/main" id="{B1A2D6A5-156A-4207-8A89-7DAE533EC682}"/>
              </a:ext>
            </a:extLst>
          </p:cNvPr>
          <p:cNvSpPr txBox="1"/>
          <p:nvPr/>
        </p:nvSpPr>
        <p:spPr>
          <a:xfrm>
            <a:off x="0" y="-4469361"/>
            <a:ext cx="9509334" cy="625877"/>
          </a:xfrm>
          <a:prstGeom prst="rect">
            <a:avLst/>
          </a:prstGeom>
          <a:noFill/>
        </p:spPr>
        <p:txBody>
          <a:bodyPr wrap="none" rtlCol="0">
            <a:spAutoFit/>
          </a:bodyPr>
          <a:lstStyle/>
          <a:p>
            <a:r>
              <a:rPr kumimoji="1" lang="ja-JP" altLang="en-US" sz="3467"/>
              <a:t>感染性胃腸炎疑似例発生時アクションカード例</a:t>
            </a:r>
          </a:p>
        </p:txBody>
      </p:sp>
      <p:grpSp>
        <p:nvGrpSpPr>
          <p:cNvPr id="7" name="グループ化 6">
            <a:extLst>
              <a:ext uri="{FF2B5EF4-FFF2-40B4-BE49-F238E27FC236}">
                <a16:creationId xmlns:a16="http://schemas.microsoft.com/office/drawing/2014/main" id="{A8602EAE-79C2-4E5E-A005-7044BDADA477}"/>
              </a:ext>
            </a:extLst>
          </p:cNvPr>
          <p:cNvGrpSpPr/>
          <p:nvPr/>
        </p:nvGrpSpPr>
        <p:grpSpPr>
          <a:xfrm>
            <a:off x="187085" y="187069"/>
            <a:ext cx="12894801" cy="9534832"/>
            <a:chOff x="187085" y="187069"/>
            <a:chExt cx="12894801" cy="9534832"/>
          </a:xfrm>
        </p:grpSpPr>
        <p:sp>
          <p:nvSpPr>
            <p:cNvPr id="8" name="正方形/長方形 7">
              <a:extLst>
                <a:ext uri="{FF2B5EF4-FFF2-40B4-BE49-F238E27FC236}">
                  <a16:creationId xmlns:a16="http://schemas.microsoft.com/office/drawing/2014/main" id="{DC395178-28D1-4D52-A5DE-83302BF82B30}"/>
                </a:ext>
              </a:extLst>
            </p:cNvPr>
            <p:cNvSpPr/>
            <p:nvPr/>
          </p:nvSpPr>
          <p:spPr>
            <a:xfrm>
              <a:off x="187086" y="393786"/>
              <a:ext cx="373596" cy="9254907"/>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正方形/長方形 8">
              <a:extLst>
                <a:ext uri="{FF2B5EF4-FFF2-40B4-BE49-F238E27FC236}">
                  <a16:creationId xmlns:a16="http://schemas.microsoft.com/office/drawing/2014/main" id="{1029108E-DD01-4D13-8F67-418C6875EDA1}"/>
                </a:ext>
              </a:extLst>
            </p:cNvPr>
            <p:cNvSpPr/>
            <p:nvPr/>
          </p:nvSpPr>
          <p:spPr>
            <a:xfrm>
              <a:off x="187085" y="187069"/>
              <a:ext cx="12894801" cy="308902"/>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正方形/長方形 9">
              <a:extLst>
                <a:ext uri="{FF2B5EF4-FFF2-40B4-BE49-F238E27FC236}">
                  <a16:creationId xmlns:a16="http://schemas.microsoft.com/office/drawing/2014/main" id="{8DA60B22-C183-4C6B-BFDA-3F0446482489}"/>
                </a:ext>
              </a:extLst>
            </p:cNvPr>
            <p:cNvSpPr/>
            <p:nvPr/>
          </p:nvSpPr>
          <p:spPr>
            <a:xfrm>
              <a:off x="12708290" y="187069"/>
              <a:ext cx="373596" cy="9461624"/>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正方形/長方形 10">
              <a:extLst>
                <a:ext uri="{FF2B5EF4-FFF2-40B4-BE49-F238E27FC236}">
                  <a16:creationId xmlns:a16="http://schemas.microsoft.com/office/drawing/2014/main" id="{92B3C85F-C39A-4E9B-B93C-EB6882E2F042}"/>
                </a:ext>
              </a:extLst>
            </p:cNvPr>
            <p:cNvSpPr/>
            <p:nvPr/>
          </p:nvSpPr>
          <p:spPr>
            <a:xfrm>
              <a:off x="187085" y="9375058"/>
              <a:ext cx="12894801" cy="346843"/>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Tree>
    <p:extLst>
      <p:ext uri="{BB962C8B-B14F-4D97-AF65-F5344CB8AC3E}">
        <p14:creationId xmlns:p14="http://schemas.microsoft.com/office/powerpoint/2010/main" val="2401408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グループ化 27">
            <a:extLst>
              <a:ext uri="{FF2B5EF4-FFF2-40B4-BE49-F238E27FC236}">
                <a16:creationId xmlns:a16="http://schemas.microsoft.com/office/drawing/2014/main" id="{F72D2FAA-8425-4743-9AE3-A952B8524068}"/>
              </a:ext>
            </a:extLst>
          </p:cNvPr>
          <p:cNvGrpSpPr/>
          <p:nvPr/>
        </p:nvGrpSpPr>
        <p:grpSpPr>
          <a:xfrm>
            <a:off x="187085" y="187069"/>
            <a:ext cx="12894801" cy="9534832"/>
            <a:chOff x="187085" y="187069"/>
            <a:chExt cx="12894801" cy="9534832"/>
          </a:xfrm>
        </p:grpSpPr>
        <p:sp>
          <p:nvSpPr>
            <p:cNvPr id="29" name="正方形/長方形 28">
              <a:extLst>
                <a:ext uri="{FF2B5EF4-FFF2-40B4-BE49-F238E27FC236}">
                  <a16:creationId xmlns:a16="http://schemas.microsoft.com/office/drawing/2014/main" id="{F12589B3-80EC-41E2-ADF3-C926B11D8D69}"/>
                </a:ext>
              </a:extLst>
            </p:cNvPr>
            <p:cNvSpPr/>
            <p:nvPr/>
          </p:nvSpPr>
          <p:spPr>
            <a:xfrm>
              <a:off x="187086" y="393786"/>
              <a:ext cx="373596" cy="9254907"/>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正方形/長方形 29">
              <a:extLst>
                <a:ext uri="{FF2B5EF4-FFF2-40B4-BE49-F238E27FC236}">
                  <a16:creationId xmlns:a16="http://schemas.microsoft.com/office/drawing/2014/main" id="{B66361E9-A938-4E40-924D-4C06CE79F6F3}"/>
                </a:ext>
              </a:extLst>
            </p:cNvPr>
            <p:cNvSpPr/>
            <p:nvPr/>
          </p:nvSpPr>
          <p:spPr>
            <a:xfrm>
              <a:off x="187085" y="187069"/>
              <a:ext cx="12894801" cy="308902"/>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正方形/長方形 30">
              <a:extLst>
                <a:ext uri="{FF2B5EF4-FFF2-40B4-BE49-F238E27FC236}">
                  <a16:creationId xmlns:a16="http://schemas.microsoft.com/office/drawing/2014/main" id="{47C3A05E-770F-40C0-89A3-5E016D799FB6}"/>
                </a:ext>
              </a:extLst>
            </p:cNvPr>
            <p:cNvSpPr/>
            <p:nvPr/>
          </p:nvSpPr>
          <p:spPr>
            <a:xfrm>
              <a:off x="12708290" y="187069"/>
              <a:ext cx="373596" cy="9461624"/>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 name="正方形/長方形 31">
              <a:extLst>
                <a:ext uri="{FF2B5EF4-FFF2-40B4-BE49-F238E27FC236}">
                  <a16:creationId xmlns:a16="http://schemas.microsoft.com/office/drawing/2014/main" id="{ED2B3DCD-16FE-4080-A788-932E34C92FE7}"/>
                </a:ext>
              </a:extLst>
            </p:cNvPr>
            <p:cNvSpPr/>
            <p:nvPr/>
          </p:nvSpPr>
          <p:spPr>
            <a:xfrm>
              <a:off x="187085" y="9375058"/>
              <a:ext cx="12894801" cy="346843"/>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23" name="テキスト ボックス 22">
            <a:extLst>
              <a:ext uri="{FF2B5EF4-FFF2-40B4-BE49-F238E27FC236}">
                <a16:creationId xmlns:a16="http://schemas.microsoft.com/office/drawing/2014/main" id="{08B87D67-D96F-4426-A12A-A06A972C2A48}"/>
              </a:ext>
            </a:extLst>
          </p:cNvPr>
          <p:cNvSpPr txBox="1"/>
          <p:nvPr/>
        </p:nvSpPr>
        <p:spPr>
          <a:xfrm>
            <a:off x="777922" y="450376"/>
            <a:ext cx="9457899"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54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A</a:t>
            </a:r>
            <a:r>
              <a:rPr kumimoji="0" lang="ja-JP" altLang="en-US" sz="54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lang="ja-JP" altLang="en-US" sz="5400" b="1">
                <a:solidFill>
                  <a:prstClr val="black"/>
                </a:solidFill>
                <a:latin typeface="游ゴシック" panose="020B0400000000000000" pitchFamily="50" charset="-128"/>
                <a:ea typeface="游ゴシック" panose="020B0400000000000000" pitchFamily="50" charset="-128"/>
              </a:rPr>
              <a:t>３</a:t>
            </a:r>
            <a:r>
              <a:rPr kumimoji="0" lang="ja-JP" altLang="en-US" sz="54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　</a:t>
            </a:r>
            <a:r>
              <a:rPr kumimoji="0" lang="ja-JP" altLang="en-US" sz="5400" b="1" i="0" u="none" strike="noStrike" kern="1200" cap="none" spc="0" normalizeH="0" baseline="0" noProof="0">
                <a:ln>
                  <a:noFill/>
                </a:ln>
                <a:solidFill>
                  <a:prstClr val="black"/>
                </a:solidFill>
                <a:effectLst/>
                <a:uLnTx/>
                <a:uFillTx/>
                <a:latin typeface="+mj-ea"/>
                <a:ea typeface="+mj-ea"/>
                <a:cs typeface="+mn-cs"/>
              </a:rPr>
              <a:t>職員</a:t>
            </a:r>
            <a:r>
              <a:rPr kumimoji="0" lang="en-US" altLang="ja-JP" sz="5400" b="1" i="0" u="none" strike="noStrike" kern="1200" cap="none" spc="0" normalizeH="0" baseline="0" noProof="0">
                <a:ln>
                  <a:noFill/>
                </a:ln>
                <a:solidFill>
                  <a:prstClr val="black"/>
                </a:solidFill>
                <a:effectLst/>
                <a:uLnTx/>
                <a:uFillTx/>
                <a:latin typeface="+mj-ea"/>
                <a:ea typeface="+mj-ea"/>
                <a:cs typeface="+mn-cs"/>
              </a:rPr>
              <a:t>A</a:t>
            </a:r>
            <a:r>
              <a:rPr kumimoji="0" lang="ja-JP" altLang="en-US" sz="5400" b="1" i="0" u="none" strike="noStrike" kern="1200" cap="none" spc="0" normalizeH="0" baseline="0" noProof="0">
                <a:ln>
                  <a:noFill/>
                </a:ln>
                <a:solidFill>
                  <a:prstClr val="black"/>
                </a:solidFill>
                <a:effectLst/>
                <a:uLnTx/>
                <a:uFillTx/>
                <a:latin typeface="+mj-ea"/>
                <a:ea typeface="+mj-ea"/>
                <a:cs typeface="+mn-cs"/>
              </a:rPr>
              <a:t>（発見者）</a:t>
            </a:r>
            <a:endParaRPr kumimoji="1" lang="ja-JP" altLang="en-US" sz="5400" b="1" i="0" u="none" strike="noStrike" kern="1200" cap="none" spc="0" normalizeH="0" baseline="0" noProof="0">
              <a:ln>
                <a:noFill/>
              </a:ln>
              <a:solidFill>
                <a:prstClr val="black"/>
              </a:solidFill>
              <a:effectLst/>
              <a:uLnTx/>
              <a:uFillTx/>
              <a:latin typeface="+mj-ea"/>
              <a:ea typeface="+mj-ea"/>
              <a:cs typeface="+mn-cs"/>
            </a:endParaRPr>
          </a:p>
          <a:p>
            <a:endParaRPr kumimoji="1" lang="ja-JP" altLang="en-US"/>
          </a:p>
        </p:txBody>
      </p:sp>
      <p:grpSp>
        <p:nvGrpSpPr>
          <p:cNvPr id="27" name="グループ化 26">
            <a:extLst>
              <a:ext uri="{FF2B5EF4-FFF2-40B4-BE49-F238E27FC236}">
                <a16:creationId xmlns:a16="http://schemas.microsoft.com/office/drawing/2014/main" id="{9FB476B5-2BE0-47E6-8DD7-52B8F966A583}"/>
              </a:ext>
            </a:extLst>
          </p:cNvPr>
          <p:cNvGrpSpPr/>
          <p:nvPr/>
        </p:nvGrpSpPr>
        <p:grpSpPr>
          <a:xfrm>
            <a:off x="281082" y="2150905"/>
            <a:ext cx="12645835" cy="7037011"/>
            <a:chOff x="457651" y="2078333"/>
            <a:chExt cx="12645835" cy="7037011"/>
          </a:xfrm>
        </p:grpSpPr>
        <p:pic>
          <p:nvPicPr>
            <p:cNvPr id="38" name="Picture 6" descr="保育で使える！カードシアターあそび１２ヶ月を買ってみた！レビュー | サンデーのこれいい！ブログ">
              <a:extLst>
                <a:ext uri="{FF2B5EF4-FFF2-40B4-BE49-F238E27FC236}">
                  <a16:creationId xmlns:a16="http://schemas.microsoft.com/office/drawing/2014/main" id="{F63CCA88-22AB-4F32-AF2E-63A74CAB41D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748" b="27665"/>
            <a:stretch/>
          </p:blipFill>
          <p:spPr bwMode="auto">
            <a:xfrm>
              <a:off x="11020784" y="6495709"/>
              <a:ext cx="1729565" cy="1848133"/>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グループ化 25">
              <a:extLst>
                <a:ext uri="{FF2B5EF4-FFF2-40B4-BE49-F238E27FC236}">
                  <a16:creationId xmlns:a16="http://schemas.microsoft.com/office/drawing/2014/main" id="{EDFFE3F5-7BDE-45DA-8F97-5013064EE1E9}"/>
                </a:ext>
              </a:extLst>
            </p:cNvPr>
            <p:cNvGrpSpPr/>
            <p:nvPr/>
          </p:nvGrpSpPr>
          <p:grpSpPr>
            <a:xfrm>
              <a:off x="457651" y="2078333"/>
              <a:ext cx="12645835" cy="7037011"/>
              <a:chOff x="457651" y="1955503"/>
              <a:chExt cx="12645835" cy="7037011"/>
            </a:xfrm>
          </p:grpSpPr>
          <p:grpSp>
            <p:nvGrpSpPr>
              <p:cNvPr id="2" name="グループ化 1">
                <a:extLst>
                  <a:ext uri="{FF2B5EF4-FFF2-40B4-BE49-F238E27FC236}">
                    <a16:creationId xmlns:a16="http://schemas.microsoft.com/office/drawing/2014/main" id="{71CBBAFF-C0A6-4488-A7FA-9BF260F051E0}"/>
                  </a:ext>
                </a:extLst>
              </p:cNvPr>
              <p:cNvGrpSpPr/>
              <p:nvPr/>
            </p:nvGrpSpPr>
            <p:grpSpPr>
              <a:xfrm>
                <a:off x="457651" y="1955503"/>
                <a:ext cx="12645835" cy="7037011"/>
                <a:chOff x="438903" y="3970311"/>
                <a:chExt cx="12645835" cy="6235635"/>
              </a:xfrm>
            </p:grpSpPr>
            <p:sp>
              <p:nvSpPr>
                <p:cNvPr id="3" name="テキスト ボックス 2">
                  <a:extLst>
                    <a:ext uri="{FF2B5EF4-FFF2-40B4-BE49-F238E27FC236}">
                      <a16:creationId xmlns:a16="http://schemas.microsoft.com/office/drawing/2014/main" id="{680C0464-0AD8-4591-BC69-5337997D4101}"/>
                    </a:ext>
                  </a:extLst>
                </p:cNvPr>
                <p:cNvSpPr txBox="1"/>
                <p:nvPr/>
              </p:nvSpPr>
              <p:spPr>
                <a:xfrm>
                  <a:off x="438903" y="5009567"/>
                  <a:ext cx="1902748" cy="523220"/>
                </a:xfrm>
                <a:prstGeom prst="rect">
                  <a:avLst/>
                </a:prstGeom>
                <a:noFill/>
              </p:spPr>
              <p:txBody>
                <a:bodyPr wrap="square" rtlCol="0">
                  <a:spAutoFit/>
                </a:bodyPr>
                <a:lstStyle/>
                <a:p>
                  <a:r>
                    <a:rPr kumimoji="1" lang="ja-JP" altLang="en-US" sz="2800" b="1">
                      <a:solidFill>
                        <a:schemeClr val="accent1"/>
                      </a:solidFill>
                    </a:rPr>
                    <a:t>清潔区域</a:t>
                  </a:r>
                </a:p>
              </p:txBody>
            </p:sp>
            <p:grpSp>
              <p:nvGrpSpPr>
                <p:cNvPr id="4" name="グループ化 3">
                  <a:extLst>
                    <a:ext uri="{FF2B5EF4-FFF2-40B4-BE49-F238E27FC236}">
                      <a16:creationId xmlns:a16="http://schemas.microsoft.com/office/drawing/2014/main" id="{4D45A3BD-280B-4E41-BF8D-506230F75BC6}"/>
                    </a:ext>
                  </a:extLst>
                </p:cNvPr>
                <p:cNvGrpSpPr/>
                <p:nvPr/>
              </p:nvGrpSpPr>
              <p:grpSpPr>
                <a:xfrm>
                  <a:off x="845940" y="3970311"/>
                  <a:ext cx="12238798" cy="6235635"/>
                  <a:chOff x="845940" y="3970311"/>
                  <a:chExt cx="12238798" cy="6235635"/>
                </a:xfrm>
              </p:grpSpPr>
              <p:sp>
                <p:nvSpPr>
                  <p:cNvPr id="5" name="楕円 4">
                    <a:extLst>
                      <a:ext uri="{FF2B5EF4-FFF2-40B4-BE49-F238E27FC236}">
                        <a16:creationId xmlns:a16="http://schemas.microsoft.com/office/drawing/2014/main" id="{CC7ED41A-80FB-4AFD-8892-8FBDE5A1AD08}"/>
                      </a:ext>
                    </a:extLst>
                  </p:cNvPr>
                  <p:cNvSpPr/>
                  <p:nvPr/>
                </p:nvSpPr>
                <p:spPr>
                  <a:xfrm>
                    <a:off x="1634289" y="3970311"/>
                    <a:ext cx="10448931" cy="5269727"/>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FFFF00"/>
                      </a:highlight>
                    </a:endParaRPr>
                  </a:p>
                </p:txBody>
              </p:sp>
              <p:sp>
                <p:nvSpPr>
                  <p:cNvPr id="22" name="テキスト ボックス 21">
                    <a:extLst>
                      <a:ext uri="{FF2B5EF4-FFF2-40B4-BE49-F238E27FC236}">
                        <a16:creationId xmlns:a16="http://schemas.microsoft.com/office/drawing/2014/main" id="{D1E6D256-330A-4175-9BB4-E555A774CC2B}"/>
                      </a:ext>
                    </a:extLst>
                  </p:cNvPr>
                  <p:cNvSpPr txBox="1"/>
                  <p:nvPr/>
                </p:nvSpPr>
                <p:spPr>
                  <a:xfrm>
                    <a:off x="8166752" y="5968162"/>
                    <a:ext cx="1544489" cy="707887"/>
                  </a:xfrm>
                  <a:prstGeom prst="rect">
                    <a:avLst/>
                  </a:prstGeom>
                  <a:noFill/>
                </p:spPr>
                <p:txBody>
                  <a:bodyPr wrap="square" rtlCol="0">
                    <a:spAutoFit/>
                  </a:bodyPr>
                  <a:lstStyle/>
                  <a:p>
                    <a:r>
                      <a:rPr kumimoji="1" lang="ja-JP" altLang="en-US" sz="2000"/>
                      <a:t>　職員</a:t>
                    </a:r>
                    <a:r>
                      <a:rPr kumimoji="1" lang="en-US" altLang="ja-JP" sz="2000"/>
                      <a:t>A</a:t>
                    </a:r>
                  </a:p>
                  <a:p>
                    <a:r>
                      <a:rPr kumimoji="1" lang="ja-JP" altLang="en-US" sz="2000"/>
                      <a:t>（発見者）</a:t>
                    </a:r>
                  </a:p>
                </p:txBody>
              </p:sp>
              <p:pic>
                <p:nvPicPr>
                  <p:cNvPr id="8" name="Picture 2" descr="驚いている女の子のイラスト | かわいいフリー素材集 いらすとや">
                    <a:extLst>
                      <a:ext uri="{FF2B5EF4-FFF2-40B4-BE49-F238E27FC236}">
                        <a16:creationId xmlns:a16="http://schemas.microsoft.com/office/drawing/2014/main" id="{58DF6E27-BA31-4583-88E1-6C94377765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5486" y="6772920"/>
                    <a:ext cx="1628858" cy="144168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驚いている男の子のイラスト | かわいいフリー素材集 いらすとや">
                    <a:extLst>
                      <a:ext uri="{FF2B5EF4-FFF2-40B4-BE49-F238E27FC236}">
                        <a16:creationId xmlns:a16="http://schemas.microsoft.com/office/drawing/2014/main" id="{6AF73219-E941-4B0D-922B-3D34651A24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940" y="7860625"/>
                    <a:ext cx="1729565" cy="1830227"/>
                  </a:xfrm>
                  <a:prstGeom prst="rect">
                    <a:avLst/>
                  </a:prstGeom>
                  <a:noFill/>
                  <a:extLst>
                    <a:ext uri="{909E8E84-426E-40DD-AFC4-6F175D3DCCD1}">
                      <a14:hiddenFill xmlns:a14="http://schemas.microsoft.com/office/drawing/2010/main">
                        <a:solidFill>
                          <a:srgbClr val="FFFFFF"/>
                        </a:solidFill>
                      </a14:hiddenFill>
                    </a:ext>
                  </a:extLst>
                </p:spPr>
              </p:pic>
              <p:sp>
                <p:nvSpPr>
                  <p:cNvPr id="20" name="テキスト ボックス 19">
                    <a:extLst>
                      <a:ext uri="{FF2B5EF4-FFF2-40B4-BE49-F238E27FC236}">
                        <a16:creationId xmlns:a16="http://schemas.microsoft.com/office/drawing/2014/main" id="{A12F6352-F4A2-4646-90E2-E94F8A72B4EA}"/>
                      </a:ext>
                    </a:extLst>
                  </p:cNvPr>
                  <p:cNvSpPr txBox="1"/>
                  <p:nvPr/>
                </p:nvSpPr>
                <p:spPr>
                  <a:xfrm>
                    <a:off x="11104709" y="9578674"/>
                    <a:ext cx="1980029" cy="627272"/>
                  </a:xfrm>
                  <a:prstGeom prst="rect">
                    <a:avLst/>
                  </a:prstGeom>
                  <a:noFill/>
                </p:spPr>
                <p:txBody>
                  <a:bodyPr wrap="none" rtlCol="0">
                    <a:spAutoFit/>
                  </a:bodyPr>
                  <a:lstStyle/>
                  <a:p>
                    <a:r>
                      <a:rPr kumimoji="1" lang="ja-JP" altLang="en-US" sz="2000"/>
                      <a:t>職員</a:t>
                    </a:r>
                    <a:r>
                      <a:rPr kumimoji="1" lang="en-US" altLang="ja-JP" sz="2000"/>
                      <a:t>B</a:t>
                    </a:r>
                  </a:p>
                  <a:p>
                    <a:r>
                      <a:rPr kumimoji="1" lang="ja-JP" altLang="en-US" sz="2000"/>
                      <a:t>（リーダー役）</a:t>
                    </a:r>
                    <a:endParaRPr kumimoji="1" lang="ja-JP" altLang="en-US" sz="1200"/>
                  </a:p>
                </p:txBody>
              </p:sp>
              <p:sp>
                <p:nvSpPr>
                  <p:cNvPr id="11" name="テキスト ボックス 10">
                    <a:extLst>
                      <a:ext uri="{FF2B5EF4-FFF2-40B4-BE49-F238E27FC236}">
                        <a16:creationId xmlns:a16="http://schemas.microsoft.com/office/drawing/2014/main" id="{A3E2BE54-19E8-462E-8CBB-6BECDA6A5D7A}"/>
                      </a:ext>
                    </a:extLst>
                  </p:cNvPr>
                  <p:cNvSpPr txBox="1"/>
                  <p:nvPr/>
                </p:nvSpPr>
                <p:spPr>
                  <a:xfrm>
                    <a:off x="5963853" y="8312103"/>
                    <a:ext cx="1902748" cy="463636"/>
                  </a:xfrm>
                  <a:prstGeom prst="rect">
                    <a:avLst/>
                  </a:prstGeom>
                  <a:noFill/>
                </p:spPr>
                <p:txBody>
                  <a:bodyPr wrap="square" rtlCol="0">
                    <a:spAutoFit/>
                  </a:bodyPr>
                  <a:lstStyle/>
                  <a:p>
                    <a:r>
                      <a:rPr kumimoji="1" lang="ja-JP" altLang="en-US" sz="2800" b="1">
                        <a:solidFill>
                          <a:srgbClr val="FF0000"/>
                        </a:solidFill>
                      </a:rPr>
                      <a:t>汚染区域</a:t>
                    </a:r>
                  </a:p>
                </p:txBody>
              </p:sp>
              <p:cxnSp>
                <p:nvCxnSpPr>
                  <p:cNvPr id="12" name="直線コネクタ 11">
                    <a:extLst>
                      <a:ext uri="{FF2B5EF4-FFF2-40B4-BE49-F238E27FC236}">
                        <a16:creationId xmlns:a16="http://schemas.microsoft.com/office/drawing/2014/main" id="{D7564E78-0986-4CC1-A675-D6FF763979F4}"/>
                      </a:ext>
                    </a:extLst>
                  </p:cNvPr>
                  <p:cNvCxnSpPr>
                    <a:cxnSpLocks/>
                  </p:cNvCxnSpPr>
                  <p:nvPr/>
                </p:nvCxnSpPr>
                <p:spPr>
                  <a:xfrm>
                    <a:off x="1634289" y="6830582"/>
                    <a:ext cx="4969711" cy="0"/>
                  </a:xfrm>
                  <a:prstGeom prst="line">
                    <a:avLst/>
                  </a:prstGeom>
                </p:spPr>
                <p:style>
                  <a:lnRef idx="1">
                    <a:schemeClr val="dk1"/>
                  </a:lnRef>
                  <a:fillRef idx="0">
                    <a:schemeClr val="dk1"/>
                  </a:fillRef>
                  <a:effectRef idx="0">
                    <a:schemeClr val="dk1"/>
                  </a:effectRef>
                  <a:fontRef idx="minor">
                    <a:schemeClr val="tx1"/>
                  </a:fontRef>
                </p:style>
              </p:cxnSp>
              <p:sp>
                <p:nvSpPr>
                  <p:cNvPr id="13" name="テキスト ボックス 12">
                    <a:extLst>
                      <a:ext uri="{FF2B5EF4-FFF2-40B4-BE49-F238E27FC236}">
                        <a16:creationId xmlns:a16="http://schemas.microsoft.com/office/drawing/2014/main" id="{7840C0BB-5D57-4634-A3F4-5ECBB2A0D783}"/>
                      </a:ext>
                    </a:extLst>
                  </p:cNvPr>
                  <p:cNvSpPr txBox="1"/>
                  <p:nvPr/>
                </p:nvSpPr>
                <p:spPr>
                  <a:xfrm>
                    <a:off x="3339533" y="6861027"/>
                    <a:ext cx="2624320" cy="523220"/>
                  </a:xfrm>
                  <a:prstGeom prst="rect">
                    <a:avLst/>
                  </a:prstGeom>
                  <a:noFill/>
                </p:spPr>
                <p:txBody>
                  <a:bodyPr wrap="square" rtlCol="0">
                    <a:spAutoFit/>
                  </a:bodyPr>
                  <a:lstStyle/>
                  <a:p>
                    <a:r>
                      <a:rPr kumimoji="1" lang="ja-JP" altLang="en-US" sz="2800" b="1"/>
                      <a:t>半径</a:t>
                    </a:r>
                    <a:r>
                      <a:rPr kumimoji="1" lang="en-US" altLang="ja-JP" sz="2800" b="1"/>
                      <a:t>2.5</a:t>
                    </a:r>
                    <a:r>
                      <a:rPr kumimoji="1" lang="ja-JP" altLang="en-US" sz="2800" b="1"/>
                      <a:t>ｍ</a:t>
                    </a:r>
                  </a:p>
                </p:txBody>
              </p:sp>
              <p:sp>
                <p:nvSpPr>
                  <p:cNvPr id="14" name="吹き出し: 円形 13">
                    <a:extLst>
                      <a:ext uri="{FF2B5EF4-FFF2-40B4-BE49-F238E27FC236}">
                        <a16:creationId xmlns:a16="http://schemas.microsoft.com/office/drawing/2014/main" id="{C5090BF1-3A06-4362-B3BA-4FE89F055686}"/>
                      </a:ext>
                    </a:extLst>
                  </p:cNvPr>
                  <p:cNvSpPr/>
                  <p:nvPr/>
                </p:nvSpPr>
                <p:spPr>
                  <a:xfrm>
                    <a:off x="3841686" y="4224934"/>
                    <a:ext cx="2892316" cy="1064821"/>
                  </a:xfrm>
                  <a:prstGeom prst="wedgeEllipseCallout">
                    <a:avLst>
                      <a:gd name="adj1" fmla="val 61346"/>
                      <a:gd name="adj2" fmla="val 58562"/>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ysClr val="windowText" lastClr="000000"/>
                        </a:solidFill>
                      </a:rPr>
                      <a:t>きいちゃんは</a:t>
                    </a:r>
                    <a:endParaRPr kumimoji="1" lang="en-US" altLang="ja-JP" b="1">
                      <a:solidFill>
                        <a:sysClr val="windowText" lastClr="000000"/>
                      </a:solidFill>
                    </a:endParaRPr>
                  </a:p>
                  <a:p>
                    <a:pPr algn="ctr"/>
                    <a:r>
                      <a:rPr kumimoji="1" lang="ja-JP" altLang="en-US" b="1">
                        <a:solidFill>
                          <a:sysClr val="windowText" lastClr="000000"/>
                        </a:solidFill>
                      </a:rPr>
                      <a:t>そこで待っててね</a:t>
                    </a:r>
                  </a:p>
                </p:txBody>
              </p:sp>
              <p:sp>
                <p:nvSpPr>
                  <p:cNvPr id="15" name="テキスト ボックス 14">
                    <a:extLst>
                      <a:ext uri="{FF2B5EF4-FFF2-40B4-BE49-F238E27FC236}">
                        <a16:creationId xmlns:a16="http://schemas.microsoft.com/office/drawing/2014/main" id="{2EFE7D87-F79C-49FF-BD7A-F841A5899093}"/>
                      </a:ext>
                    </a:extLst>
                  </p:cNvPr>
                  <p:cNvSpPr txBox="1"/>
                  <p:nvPr/>
                </p:nvSpPr>
                <p:spPr>
                  <a:xfrm>
                    <a:off x="8963807" y="8235875"/>
                    <a:ext cx="2089349" cy="354545"/>
                  </a:xfrm>
                  <a:prstGeom prst="rect">
                    <a:avLst/>
                  </a:prstGeom>
                  <a:noFill/>
                </p:spPr>
                <p:txBody>
                  <a:bodyPr wrap="square" rtlCol="0">
                    <a:spAutoFit/>
                  </a:bodyPr>
                  <a:lstStyle/>
                  <a:p>
                    <a:r>
                      <a:rPr kumimoji="1" lang="ja-JP" altLang="en-US" sz="2000"/>
                      <a:t>きいちゃん</a:t>
                    </a:r>
                  </a:p>
                </p:txBody>
              </p:sp>
              <p:sp>
                <p:nvSpPr>
                  <p:cNvPr id="16" name="テキスト ボックス 15">
                    <a:extLst>
                      <a:ext uri="{FF2B5EF4-FFF2-40B4-BE49-F238E27FC236}">
                        <a16:creationId xmlns:a16="http://schemas.microsoft.com/office/drawing/2014/main" id="{043B084A-15D0-4B53-8252-E628DCE34578}"/>
                      </a:ext>
                    </a:extLst>
                  </p:cNvPr>
                  <p:cNvSpPr txBox="1"/>
                  <p:nvPr/>
                </p:nvSpPr>
                <p:spPr>
                  <a:xfrm>
                    <a:off x="1910438" y="9619356"/>
                    <a:ext cx="1330134" cy="354545"/>
                  </a:xfrm>
                  <a:prstGeom prst="rect">
                    <a:avLst/>
                  </a:prstGeom>
                  <a:noFill/>
                </p:spPr>
                <p:txBody>
                  <a:bodyPr wrap="square" lIns="91440" tIns="45720" rIns="91440" bIns="45720" rtlCol="0" anchor="t">
                    <a:spAutoFit/>
                  </a:bodyPr>
                  <a:lstStyle/>
                  <a:p>
                    <a:r>
                      <a:rPr kumimoji="1" lang="ja-JP" altLang="en-US" sz="2000">
                        <a:ea typeface="游ゴシック"/>
                      </a:rPr>
                      <a:t>みどり君</a:t>
                    </a:r>
                  </a:p>
                </p:txBody>
              </p:sp>
              <p:sp>
                <p:nvSpPr>
                  <p:cNvPr id="17" name="吹き出し: 円形 16">
                    <a:extLst>
                      <a:ext uri="{FF2B5EF4-FFF2-40B4-BE49-F238E27FC236}">
                        <a16:creationId xmlns:a16="http://schemas.microsoft.com/office/drawing/2014/main" id="{246FE773-003E-45ED-9DF6-2E34154F08A3}"/>
                      </a:ext>
                    </a:extLst>
                  </p:cNvPr>
                  <p:cNvSpPr/>
                  <p:nvPr/>
                </p:nvSpPr>
                <p:spPr>
                  <a:xfrm>
                    <a:off x="9294705" y="4682670"/>
                    <a:ext cx="3734396" cy="1064821"/>
                  </a:xfrm>
                  <a:prstGeom prst="wedgeEllipseCallout">
                    <a:avLst>
                      <a:gd name="adj1" fmla="val -65958"/>
                      <a:gd name="adj2" fmla="val 28713"/>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kumimoji="1" lang="ja-JP" altLang="en-US" b="1">
                        <a:solidFill>
                          <a:schemeClr val="tx1"/>
                        </a:solidFill>
                        <a:ea typeface="游ゴシック"/>
                      </a:rPr>
                      <a:t>みどり君は</a:t>
                    </a:r>
                    <a:br>
                      <a:rPr lang="en-US" altLang="ja-JP" b="1">
                        <a:solidFill>
                          <a:schemeClr val="tx1"/>
                        </a:solidFill>
                      </a:rPr>
                    </a:br>
                    <a:r>
                      <a:rPr kumimoji="1" lang="ja-JP" altLang="en-US" b="1">
                        <a:solidFill>
                          <a:schemeClr val="tx1"/>
                        </a:solidFill>
                        <a:ea typeface="游ゴシック"/>
                      </a:rPr>
                      <a:t>後で迎えに来るからちょっと待っててね</a:t>
                    </a:r>
                    <a:endParaRPr lang="ja-JP" altLang="en-US" b="1">
                      <a:solidFill>
                        <a:schemeClr val="tx1"/>
                      </a:solidFill>
                      <a:ea typeface="游ゴシック"/>
                      <a:cs typeface="Calibri"/>
                    </a:endParaRPr>
                  </a:p>
                </p:txBody>
              </p:sp>
              <p:sp>
                <p:nvSpPr>
                  <p:cNvPr id="18" name="テキスト ボックス 17">
                    <a:extLst>
                      <a:ext uri="{FF2B5EF4-FFF2-40B4-BE49-F238E27FC236}">
                        <a16:creationId xmlns:a16="http://schemas.microsoft.com/office/drawing/2014/main" id="{470AA11E-C4FD-45CA-8E5E-750B6FE012DB}"/>
                      </a:ext>
                    </a:extLst>
                  </p:cNvPr>
                  <p:cNvSpPr txBox="1"/>
                  <p:nvPr/>
                </p:nvSpPr>
                <p:spPr>
                  <a:xfrm>
                    <a:off x="6132421" y="7192361"/>
                    <a:ext cx="1452666" cy="354545"/>
                  </a:xfrm>
                  <a:prstGeom prst="rect">
                    <a:avLst/>
                  </a:prstGeom>
                  <a:noFill/>
                </p:spPr>
                <p:txBody>
                  <a:bodyPr wrap="square" lIns="91440" tIns="45720" rIns="91440" bIns="45720" rtlCol="0" anchor="t">
                    <a:spAutoFit/>
                  </a:bodyPr>
                  <a:lstStyle/>
                  <a:p>
                    <a:r>
                      <a:rPr kumimoji="1" lang="ja-JP" altLang="en-US" sz="2000">
                        <a:ea typeface="游ゴシック"/>
                      </a:rPr>
                      <a:t>れっど君</a:t>
                    </a:r>
                  </a:p>
                </p:txBody>
              </p:sp>
            </p:grpSp>
          </p:grpSp>
          <p:grpSp>
            <p:nvGrpSpPr>
              <p:cNvPr id="21" name="グループ化 20">
                <a:extLst>
                  <a:ext uri="{FF2B5EF4-FFF2-40B4-BE49-F238E27FC236}">
                    <a16:creationId xmlns:a16="http://schemas.microsoft.com/office/drawing/2014/main" id="{F41B8E6F-6120-42AD-997D-45447EE23C5B}"/>
                  </a:ext>
                </a:extLst>
              </p:cNvPr>
              <p:cNvGrpSpPr/>
              <p:nvPr/>
            </p:nvGrpSpPr>
            <p:grpSpPr>
              <a:xfrm>
                <a:off x="6018922" y="3219714"/>
                <a:ext cx="2811223" cy="2265601"/>
                <a:chOff x="6189003" y="2371962"/>
                <a:chExt cx="2811223" cy="2265601"/>
              </a:xfrm>
            </p:grpSpPr>
            <p:pic>
              <p:nvPicPr>
                <p:cNvPr id="19" name="図 18" descr="白いバックグラウンドの前に座っている人形&#10;&#10;低い精度で自動的に生成された説明">
                  <a:extLst>
                    <a:ext uri="{FF2B5EF4-FFF2-40B4-BE49-F238E27FC236}">
                      <a16:creationId xmlns:a16="http://schemas.microsoft.com/office/drawing/2014/main" id="{F9DD0411-C147-42D1-B97E-1C17E1A1A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86228" y="2371962"/>
                  <a:ext cx="2213998" cy="2213998"/>
                </a:xfrm>
                <a:prstGeom prst="rect">
                  <a:avLst/>
                </a:prstGeom>
              </p:spPr>
            </p:pic>
            <p:pic>
              <p:nvPicPr>
                <p:cNvPr id="25" name="Picture 2" descr="保育園で突然の発熱！ただの風邪？それとも病気？幼児に多い疾病と基本的な対応|保育士さんのための保育コラム【保育士求人 ほいくジョブ】">
                  <a:extLst>
                    <a:ext uri="{FF2B5EF4-FFF2-40B4-BE49-F238E27FC236}">
                      <a16:creationId xmlns:a16="http://schemas.microsoft.com/office/drawing/2014/main" id="{280D8BA4-E994-4F90-8515-5BD74385D40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35089"/>
                <a:stretch/>
              </p:blipFill>
              <p:spPr bwMode="auto">
                <a:xfrm>
                  <a:off x="6189003" y="3379603"/>
                  <a:ext cx="1374495" cy="1257960"/>
                </a:xfrm>
                <a:prstGeom prst="rect">
                  <a:avLst/>
                </a:prstGeom>
                <a:noFill/>
                <a:extLst>
                  <a:ext uri="{909E8E84-426E-40DD-AFC4-6F175D3DCCD1}">
                    <a14:hiddenFill xmlns:a14="http://schemas.microsoft.com/office/drawing/2010/main">
                      <a:solidFill>
                        <a:srgbClr val="FFFFFF"/>
                      </a:solidFill>
                    </a14:hiddenFill>
                  </a:ext>
                </a:extLst>
              </p:spPr>
            </p:pic>
          </p:grpSp>
        </p:grpSp>
      </p:grpSp>
    </p:spTree>
    <p:extLst>
      <p:ext uri="{BB962C8B-B14F-4D97-AF65-F5344CB8AC3E}">
        <p14:creationId xmlns:p14="http://schemas.microsoft.com/office/powerpoint/2010/main" val="2193897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9BE6EC0-FBB0-43B3-BE57-713076338969}"/>
              </a:ext>
            </a:extLst>
          </p:cNvPr>
          <p:cNvSpPr>
            <a:spLocks noGrp="1"/>
          </p:cNvSpPr>
          <p:nvPr>
            <p:ph type="title"/>
          </p:nvPr>
        </p:nvSpPr>
        <p:spPr>
          <a:xfrm>
            <a:off x="908050" y="527405"/>
            <a:ext cx="11391900" cy="2420511"/>
          </a:xfrm>
        </p:spPr>
        <p:txBody>
          <a:bodyPr>
            <a:normAutofit/>
          </a:bodyPr>
          <a:lstStyle/>
          <a:p>
            <a:r>
              <a:rPr kumimoji="0" lang="en-US" altLang="ja-JP" sz="54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A</a:t>
            </a:r>
            <a:r>
              <a:rPr kumimoji="0" lang="ja-JP" altLang="en-US" sz="54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lang="ja-JP" altLang="en-US" sz="5400" b="1">
                <a:solidFill>
                  <a:prstClr val="black"/>
                </a:solidFill>
                <a:latin typeface="游ゴシック" panose="020B0400000000000000" pitchFamily="50" charset="-128"/>
                <a:ea typeface="游ゴシック" panose="020B0400000000000000" pitchFamily="50" charset="-128"/>
              </a:rPr>
              <a:t>３</a:t>
            </a:r>
            <a:r>
              <a:rPr lang="ja-JP" altLang="en-US" sz="5400" b="1">
                <a:latin typeface="+mn-ea"/>
              </a:rPr>
              <a:t>　</a:t>
            </a:r>
            <a:r>
              <a:rPr lang="ja-JP" altLang="en-US" sz="5400" b="1"/>
              <a:t>職員</a:t>
            </a:r>
            <a:r>
              <a:rPr lang="en-US" altLang="ja-JP" sz="5400" b="1"/>
              <a:t>A</a:t>
            </a:r>
            <a:r>
              <a:rPr lang="ja-JP" altLang="en-US" sz="5400" b="1"/>
              <a:t>（発見者）</a:t>
            </a:r>
          </a:p>
        </p:txBody>
      </p:sp>
      <p:sp>
        <p:nvSpPr>
          <p:cNvPr id="5" name="コンテンツ プレースホルダー 4">
            <a:extLst>
              <a:ext uri="{FF2B5EF4-FFF2-40B4-BE49-F238E27FC236}">
                <a16:creationId xmlns:a16="http://schemas.microsoft.com/office/drawing/2014/main" id="{3215B394-3EBE-4839-93FB-491E570846E6}"/>
              </a:ext>
            </a:extLst>
          </p:cNvPr>
          <p:cNvSpPr>
            <a:spLocks noGrp="1"/>
          </p:cNvSpPr>
          <p:nvPr>
            <p:ph idx="1"/>
          </p:nvPr>
        </p:nvSpPr>
        <p:spPr>
          <a:xfrm>
            <a:off x="1068659" y="3575360"/>
            <a:ext cx="11391900" cy="3382725"/>
          </a:xfrm>
        </p:spPr>
        <p:txBody>
          <a:bodyPr>
            <a:normAutofit lnSpcReduction="10000"/>
          </a:bodyPr>
          <a:lstStyle/>
          <a:p>
            <a:pPr marL="0" indent="0">
              <a:buNone/>
            </a:pPr>
            <a:r>
              <a:rPr lang="ja-JP" altLang="en-US" sz="8800" b="1"/>
              <a:t>★トリアージ</a:t>
            </a:r>
            <a:endParaRPr lang="en-US" altLang="ja-JP" sz="8800" b="1"/>
          </a:p>
          <a:p>
            <a:pPr marL="0" indent="0">
              <a:buNone/>
            </a:pPr>
            <a:endParaRPr lang="en-US" altLang="ja-JP" sz="4400" b="1"/>
          </a:p>
          <a:p>
            <a:pPr marL="0" indent="0">
              <a:buNone/>
            </a:pPr>
            <a:r>
              <a:rPr lang="ja-JP" altLang="en-US" sz="4400"/>
              <a:t>清潔区域にいる園児と汚染区域にいる園児を</a:t>
            </a:r>
            <a:endParaRPr lang="en-US" altLang="ja-JP" sz="4400"/>
          </a:p>
          <a:p>
            <a:pPr marL="0" indent="0">
              <a:buNone/>
            </a:pPr>
            <a:r>
              <a:rPr lang="ja-JP" altLang="en-US" sz="4400"/>
              <a:t>トリアージする</a:t>
            </a:r>
            <a:endParaRPr lang="en-US" altLang="ja-JP" sz="4400"/>
          </a:p>
        </p:txBody>
      </p:sp>
      <p:sp>
        <p:nvSpPr>
          <p:cNvPr id="6" name="テキスト ボックス 5">
            <a:extLst>
              <a:ext uri="{FF2B5EF4-FFF2-40B4-BE49-F238E27FC236}">
                <a16:creationId xmlns:a16="http://schemas.microsoft.com/office/drawing/2014/main" id="{B1A2D6A5-156A-4207-8A89-7DAE533EC682}"/>
              </a:ext>
            </a:extLst>
          </p:cNvPr>
          <p:cNvSpPr txBox="1"/>
          <p:nvPr/>
        </p:nvSpPr>
        <p:spPr>
          <a:xfrm>
            <a:off x="0" y="-4469361"/>
            <a:ext cx="9509334" cy="625877"/>
          </a:xfrm>
          <a:prstGeom prst="rect">
            <a:avLst/>
          </a:prstGeom>
          <a:noFill/>
        </p:spPr>
        <p:txBody>
          <a:bodyPr wrap="none" rtlCol="0">
            <a:spAutoFit/>
          </a:bodyPr>
          <a:lstStyle/>
          <a:p>
            <a:r>
              <a:rPr kumimoji="1" lang="ja-JP" altLang="en-US" sz="3467"/>
              <a:t>感染性胃腸炎疑似例発生時アクションカード例</a:t>
            </a:r>
          </a:p>
        </p:txBody>
      </p:sp>
      <p:grpSp>
        <p:nvGrpSpPr>
          <p:cNvPr id="7" name="グループ化 6">
            <a:extLst>
              <a:ext uri="{FF2B5EF4-FFF2-40B4-BE49-F238E27FC236}">
                <a16:creationId xmlns:a16="http://schemas.microsoft.com/office/drawing/2014/main" id="{EF2505E3-F156-400B-A986-A211490BE7E4}"/>
              </a:ext>
            </a:extLst>
          </p:cNvPr>
          <p:cNvGrpSpPr/>
          <p:nvPr/>
        </p:nvGrpSpPr>
        <p:grpSpPr>
          <a:xfrm>
            <a:off x="187085" y="187069"/>
            <a:ext cx="12894801" cy="9534832"/>
            <a:chOff x="187085" y="187069"/>
            <a:chExt cx="12894801" cy="9534832"/>
          </a:xfrm>
        </p:grpSpPr>
        <p:sp>
          <p:nvSpPr>
            <p:cNvPr id="8" name="正方形/長方形 7">
              <a:extLst>
                <a:ext uri="{FF2B5EF4-FFF2-40B4-BE49-F238E27FC236}">
                  <a16:creationId xmlns:a16="http://schemas.microsoft.com/office/drawing/2014/main" id="{CFCBC6E0-3E9F-4F4C-9738-1E80A1B5CFFB}"/>
                </a:ext>
              </a:extLst>
            </p:cNvPr>
            <p:cNvSpPr/>
            <p:nvPr/>
          </p:nvSpPr>
          <p:spPr>
            <a:xfrm>
              <a:off x="187086" y="393786"/>
              <a:ext cx="373596" cy="9254907"/>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正方形/長方形 8">
              <a:extLst>
                <a:ext uri="{FF2B5EF4-FFF2-40B4-BE49-F238E27FC236}">
                  <a16:creationId xmlns:a16="http://schemas.microsoft.com/office/drawing/2014/main" id="{B90C065F-7081-4B92-B8D8-F233F2412DB5}"/>
                </a:ext>
              </a:extLst>
            </p:cNvPr>
            <p:cNvSpPr/>
            <p:nvPr/>
          </p:nvSpPr>
          <p:spPr>
            <a:xfrm>
              <a:off x="187085" y="187069"/>
              <a:ext cx="12894801" cy="308902"/>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正方形/長方形 9">
              <a:extLst>
                <a:ext uri="{FF2B5EF4-FFF2-40B4-BE49-F238E27FC236}">
                  <a16:creationId xmlns:a16="http://schemas.microsoft.com/office/drawing/2014/main" id="{6419F448-A9D8-4A63-B057-833A67512A8A}"/>
                </a:ext>
              </a:extLst>
            </p:cNvPr>
            <p:cNvSpPr/>
            <p:nvPr/>
          </p:nvSpPr>
          <p:spPr>
            <a:xfrm>
              <a:off x="12708290" y="187069"/>
              <a:ext cx="373596" cy="9461624"/>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正方形/長方形 10">
              <a:extLst>
                <a:ext uri="{FF2B5EF4-FFF2-40B4-BE49-F238E27FC236}">
                  <a16:creationId xmlns:a16="http://schemas.microsoft.com/office/drawing/2014/main" id="{0B399891-69DA-4A3A-99E3-87D9BE316AA0}"/>
                </a:ext>
              </a:extLst>
            </p:cNvPr>
            <p:cNvSpPr/>
            <p:nvPr/>
          </p:nvSpPr>
          <p:spPr>
            <a:xfrm>
              <a:off x="187085" y="9375058"/>
              <a:ext cx="12894801" cy="346843"/>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Tree>
    <p:extLst>
      <p:ext uri="{BB962C8B-B14F-4D97-AF65-F5344CB8AC3E}">
        <p14:creationId xmlns:p14="http://schemas.microsoft.com/office/powerpoint/2010/main" val="1087440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22">
            <a:extLst>
              <a:ext uri="{FF2B5EF4-FFF2-40B4-BE49-F238E27FC236}">
                <a16:creationId xmlns:a16="http://schemas.microsoft.com/office/drawing/2014/main" id="{6B2E7972-4A43-4332-9AE1-8D9467EE450A}"/>
              </a:ext>
            </a:extLst>
          </p:cNvPr>
          <p:cNvPicPr>
            <a:picLocks noChangeAspect="1"/>
          </p:cNvPicPr>
          <p:nvPr/>
        </p:nvPicPr>
        <p:blipFill rotWithShape="1">
          <a:blip r:embed="rId2">
            <a:extLst>
              <a:ext uri="{28A0092B-C50C-407E-A947-70E740481C1C}">
                <a14:useLocalDpi xmlns:a14="http://schemas.microsoft.com/office/drawing/2010/main" val="0"/>
              </a:ext>
            </a:extLst>
          </a:blip>
          <a:srcRect l="15418" t="6497" r="5765" b="5782"/>
          <a:stretch/>
        </p:blipFill>
        <p:spPr>
          <a:xfrm>
            <a:off x="3207224" y="5138075"/>
            <a:ext cx="2982947" cy="4339765"/>
          </a:xfrm>
          <a:prstGeom prst="rect">
            <a:avLst/>
          </a:prstGeom>
        </p:spPr>
      </p:pic>
      <p:grpSp>
        <p:nvGrpSpPr>
          <p:cNvPr id="20" name="グループ化 19">
            <a:extLst>
              <a:ext uri="{FF2B5EF4-FFF2-40B4-BE49-F238E27FC236}">
                <a16:creationId xmlns:a16="http://schemas.microsoft.com/office/drawing/2014/main" id="{8FA751FD-F13F-4BDD-B419-4A86DD2F179F}"/>
              </a:ext>
            </a:extLst>
          </p:cNvPr>
          <p:cNvGrpSpPr/>
          <p:nvPr/>
        </p:nvGrpSpPr>
        <p:grpSpPr>
          <a:xfrm>
            <a:off x="187085" y="187069"/>
            <a:ext cx="12894801" cy="9534832"/>
            <a:chOff x="187085" y="187069"/>
            <a:chExt cx="12894801" cy="9534832"/>
          </a:xfrm>
        </p:grpSpPr>
        <p:sp>
          <p:nvSpPr>
            <p:cNvPr id="21" name="正方形/長方形 20">
              <a:extLst>
                <a:ext uri="{FF2B5EF4-FFF2-40B4-BE49-F238E27FC236}">
                  <a16:creationId xmlns:a16="http://schemas.microsoft.com/office/drawing/2014/main" id="{774D38B4-91D3-45C3-9545-4C7D78C52644}"/>
                </a:ext>
              </a:extLst>
            </p:cNvPr>
            <p:cNvSpPr/>
            <p:nvPr/>
          </p:nvSpPr>
          <p:spPr>
            <a:xfrm>
              <a:off x="187086" y="393786"/>
              <a:ext cx="373596" cy="9254907"/>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正方形/長方形 21">
              <a:extLst>
                <a:ext uri="{FF2B5EF4-FFF2-40B4-BE49-F238E27FC236}">
                  <a16:creationId xmlns:a16="http://schemas.microsoft.com/office/drawing/2014/main" id="{6E6D7D7C-923F-47F4-AA3F-B68D6835D324}"/>
                </a:ext>
              </a:extLst>
            </p:cNvPr>
            <p:cNvSpPr/>
            <p:nvPr/>
          </p:nvSpPr>
          <p:spPr>
            <a:xfrm>
              <a:off x="187085" y="187069"/>
              <a:ext cx="12894801" cy="308902"/>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正方形/長方形 30">
              <a:extLst>
                <a:ext uri="{FF2B5EF4-FFF2-40B4-BE49-F238E27FC236}">
                  <a16:creationId xmlns:a16="http://schemas.microsoft.com/office/drawing/2014/main" id="{DC982E9A-4D11-412F-81E2-428870A45038}"/>
                </a:ext>
              </a:extLst>
            </p:cNvPr>
            <p:cNvSpPr/>
            <p:nvPr/>
          </p:nvSpPr>
          <p:spPr>
            <a:xfrm>
              <a:off x="12708290" y="187069"/>
              <a:ext cx="373596" cy="9461624"/>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 name="正方形/長方形 31">
              <a:extLst>
                <a:ext uri="{FF2B5EF4-FFF2-40B4-BE49-F238E27FC236}">
                  <a16:creationId xmlns:a16="http://schemas.microsoft.com/office/drawing/2014/main" id="{9FC1F74D-85F3-44BD-8F39-4FF412165EF0}"/>
                </a:ext>
              </a:extLst>
            </p:cNvPr>
            <p:cNvSpPr/>
            <p:nvPr/>
          </p:nvSpPr>
          <p:spPr>
            <a:xfrm>
              <a:off x="187085" y="9375058"/>
              <a:ext cx="12894801" cy="346843"/>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4" name="タイトル 3">
            <a:extLst>
              <a:ext uri="{FF2B5EF4-FFF2-40B4-BE49-F238E27FC236}">
                <a16:creationId xmlns:a16="http://schemas.microsoft.com/office/drawing/2014/main" id="{E9BE6EC0-FBB0-43B3-BE57-713076338969}"/>
              </a:ext>
            </a:extLst>
          </p:cNvPr>
          <p:cNvSpPr>
            <a:spLocks noGrp="1"/>
          </p:cNvSpPr>
          <p:nvPr>
            <p:ph type="title"/>
          </p:nvPr>
        </p:nvSpPr>
        <p:spPr>
          <a:xfrm>
            <a:off x="888980" y="314163"/>
            <a:ext cx="11391900" cy="1755197"/>
          </a:xfrm>
        </p:spPr>
        <p:txBody>
          <a:bodyPr>
            <a:normAutofit/>
          </a:bodyPr>
          <a:lstStyle/>
          <a:p>
            <a:r>
              <a:rPr kumimoji="0" lang="en-US" altLang="ja-JP" sz="54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A</a:t>
            </a:r>
            <a:r>
              <a:rPr kumimoji="0" lang="ja-JP" altLang="en-US" sz="54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－４</a:t>
            </a:r>
            <a:r>
              <a:rPr lang="ja-JP" altLang="en-US" sz="5400" b="1">
                <a:latin typeface="+mn-ea"/>
              </a:rPr>
              <a:t>　</a:t>
            </a:r>
            <a:r>
              <a:rPr lang="ja-JP" altLang="en-US" sz="5400" b="1">
                <a:latin typeface="+mj-ea"/>
              </a:rPr>
              <a:t>職員</a:t>
            </a:r>
            <a:r>
              <a:rPr lang="en-US" altLang="ja-JP" sz="5400" b="1">
                <a:latin typeface="+mj-ea"/>
              </a:rPr>
              <a:t>A</a:t>
            </a:r>
            <a:r>
              <a:rPr lang="ja-JP" altLang="en-US" sz="5400" b="1">
                <a:latin typeface="+mj-ea"/>
              </a:rPr>
              <a:t>（発見者）</a:t>
            </a:r>
          </a:p>
        </p:txBody>
      </p:sp>
      <p:sp>
        <p:nvSpPr>
          <p:cNvPr id="6" name="テキスト ボックス 5">
            <a:extLst>
              <a:ext uri="{FF2B5EF4-FFF2-40B4-BE49-F238E27FC236}">
                <a16:creationId xmlns:a16="http://schemas.microsoft.com/office/drawing/2014/main" id="{B1A2D6A5-156A-4207-8A89-7DAE533EC682}"/>
              </a:ext>
            </a:extLst>
          </p:cNvPr>
          <p:cNvSpPr txBox="1"/>
          <p:nvPr/>
        </p:nvSpPr>
        <p:spPr>
          <a:xfrm>
            <a:off x="0" y="-4469361"/>
            <a:ext cx="9509334" cy="625877"/>
          </a:xfrm>
          <a:prstGeom prst="rect">
            <a:avLst/>
          </a:prstGeom>
          <a:noFill/>
        </p:spPr>
        <p:txBody>
          <a:bodyPr wrap="none" rtlCol="0">
            <a:spAutoFit/>
          </a:bodyPr>
          <a:lstStyle/>
          <a:p>
            <a:r>
              <a:rPr kumimoji="1" lang="ja-JP" altLang="en-US" sz="3467"/>
              <a:t>感染性胃腸炎疑似例発生時アクションカード例</a:t>
            </a:r>
          </a:p>
        </p:txBody>
      </p:sp>
      <p:sp>
        <p:nvSpPr>
          <p:cNvPr id="11" name="テキスト ボックス 10">
            <a:extLst>
              <a:ext uri="{FF2B5EF4-FFF2-40B4-BE49-F238E27FC236}">
                <a16:creationId xmlns:a16="http://schemas.microsoft.com/office/drawing/2014/main" id="{358F1C7D-0FC2-4759-98B5-B9064A84F309}"/>
              </a:ext>
            </a:extLst>
          </p:cNvPr>
          <p:cNvSpPr txBox="1"/>
          <p:nvPr/>
        </p:nvSpPr>
        <p:spPr>
          <a:xfrm>
            <a:off x="8567639" y="8429474"/>
            <a:ext cx="2973821" cy="400110"/>
          </a:xfrm>
          <a:prstGeom prst="rect">
            <a:avLst/>
          </a:prstGeom>
          <a:noFill/>
        </p:spPr>
        <p:txBody>
          <a:bodyPr wrap="square" rtlCol="0">
            <a:spAutoFit/>
          </a:bodyPr>
          <a:lstStyle/>
          <a:p>
            <a:r>
              <a:rPr kumimoji="1" lang="ja-JP" altLang="en-US" sz="2000"/>
              <a:t>　</a:t>
            </a:r>
            <a:endParaRPr kumimoji="1" lang="ja-JP" altLang="en-US" sz="3200"/>
          </a:p>
        </p:txBody>
      </p:sp>
      <p:sp>
        <p:nvSpPr>
          <p:cNvPr id="16" name="月 15">
            <a:extLst>
              <a:ext uri="{FF2B5EF4-FFF2-40B4-BE49-F238E27FC236}">
                <a16:creationId xmlns:a16="http://schemas.microsoft.com/office/drawing/2014/main" id="{DA574426-5E8D-4630-8017-19EC01755E1B}"/>
              </a:ext>
            </a:extLst>
          </p:cNvPr>
          <p:cNvSpPr/>
          <p:nvPr/>
        </p:nvSpPr>
        <p:spPr>
          <a:xfrm>
            <a:off x="6704122" y="2347415"/>
            <a:ext cx="6090929" cy="6284169"/>
          </a:xfrm>
          <a:prstGeom prst="moon">
            <a:avLst>
              <a:gd name="adj" fmla="val 87500"/>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solidFill>
                <a:sysClr val="windowText" lastClr="000000"/>
              </a:solidFill>
            </a:endParaRPr>
          </a:p>
        </p:txBody>
      </p:sp>
      <p:sp>
        <p:nvSpPr>
          <p:cNvPr id="7" name="テキスト ボックス 6">
            <a:extLst>
              <a:ext uri="{FF2B5EF4-FFF2-40B4-BE49-F238E27FC236}">
                <a16:creationId xmlns:a16="http://schemas.microsoft.com/office/drawing/2014/main" id="{059E26DE-8E0B-4FB4-8F35-48D54E27D71F}"/>
              </a:ext>
            </a:extLst>
          </p:cNvPr>
          <p:cNvSpPr txBox="1"/>
          <p:nvPr/>
        </p:nvSpPr>
        <p:spPr>
          <a:xfrm>
            <a:off x="7760627" y="6265475"/>
            <a:ext cx="2046163"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a:ln>
                  <a:noFill/>
                </a:ln>
                <a:solidFill>
                  <a:srgbClr val="FF0000"/>
                </a:solidFill>
                <a:effectLst/>
                <a:uLnTx/>
                <a:uFillTx/>
                <a:latin typeface="Calibri" panose="020F0502020204030204"/>
                <a:ea typeface="游ゴシック" panose="020B0400000000000000" pitchFamily="50" charset="-128"/>
                <a:cs typeface="+mn-cs"/>
              </a:rPr>
              <a:t>汚染区域</a:t>
            </a:r>
          </a:p>
        </p:txBody>
      </p:sp>
      <p:grpSp>
        <p:nvGrpSpPr>
          <p:cNvPr id="25" name="グループ化 24">
            <a:extLst>
              <a:ext uri="{FF2B5EF4-FFF2-40B4-BE49-F238E27FC236}">
                <a16:creationId xmlns:a16="http://schemas.microsoft.com/office/drawing/2014/main" id="{EFDDFA22-4D68-46D2-AFDC-C675D05E25FA}"/>
              </a:ext>
            </a:extLst>
          </p:cNvPr>
          <p:cNvGrpSpPr/>
          <p:nvPr/>
        </p:nvGrpSpPr>
        <p:grpSpPr>
          <a:xfrm>
            <a:off x="10054549" y="3710139"/>
            <a:ext cx="2046163" cy="2986567"/>
            <a:chOff x="8946096" y="4064483"/>
            <a:chExt cx="3182511" cy="4902096"/>
          </a:xfrm>
        </p:grpSpPr>
        <p:pic>
          <p:nvPicPr>
            <p:cNvPr id="26" name="Picture 6" descr="保育で使える！カードシアターあそび１２ヶ月を買ってみた！レビュー | サンデーのこれいい！ブログ">
              <a:extLst>
                <a:ext uri="{FF2B5EF4-FFF2-40B4-BE49-F238E27FC236}">
                  <a16:creationId xmlns:a16="http://schemas.microsoft.com/office/drawing/2014/main" id="{BA67969B-8850-44B2-AC31-14823952CFF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748" b="2233"/>
            <a:stretch/>
          </p:blipFill>
          <p:spPr bwMode="auto">
            <a:xfrm>
              <a:off x="8946096" y="4064483"/>
              <a:ext cx="3182511" cy="478027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マスクの無料イラスト１ | 商用利用可能、登録不要なイラスト素材集 – フリー素材 | BEZYBOX!">
              <a:extLst>
                <a:ext uri="{FF2B5EF4-FFF2-40B4-BE49-F238E27FC236}">
                  <a16:creationId xmlns:a16="http://schemas.microsoft.com/office/drawing/2014/main" id="{B7650EB8-62ED-483B-8612-13C2AA79CE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55067" y="5062100"/>
              <a:ext cx="1964568" cy="156575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足袋のイラスト">
              <a:extLst>
                <a:ext uri="{FF2B5EF4-FFF2-40B4-BE49-F238E27FC236}">
                  <a16:creationId xmlns:a16="http://schemas.microsoft.com/office/drawing/2014/main" id="{57101EC7-5E74-4CAC-AE25-26559CA6EB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87940" y="8024669"/>
              <a:ext cx="1133894" cy="94191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8" descr="個人防護具のイラスト（女性・パーツ別） | かわいいフリー素材集 いらすとや">
              <a:extLst>
                <a:ext uri="{FF2B5EF4-FFF2-40B4-BE49-F238E27FC236}">
                  <a16:creationId xmlns:a16="http://schemas.microsoft.com/office/drawing/2014/main" id="{B129C80F-7999-44B8-85C6-B7C911AE98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88462" y="6100548"/>
              <a:ext cx="2097778" cy="2360447"/>
            </a:xfrm>
            <a:prstGeom prst="rect">
              <a:avLst/>
            </a:prstGeom>
            <a:noFill/>
            <a:extLst>
              <a:ext uri="{909E8E84-426E-40DD-AFC4-6F175D3DCCD1}">
                <a14:hiddenFill xmlns:a14="http://schemas.microsoft.com/office/drawing/2010/main">
                  <a:solidFill>
                    <a:srgbClr val="FFFFFF"/>
                  </a:solidFill>
                </a14:hiddenFill>
              </a:ext>
            </a:extLst>
          </p:spPr>
        </p:pic>
      </p:grpSp>
      <p:sp>
        <p:nvSpPr>
          <p:cNvPr id="24" name="思考の吹き出し: 雲形 23">
            <a:extLst>
              <a:ext uri="{FF2B5EF4-FFF2-40B4-BE49-F238E27FC236}">
                <a16:creationId xmlns:a16="http://schemas.microsoft.com/office/drawing/2014/main" id="{194E5980-475D-47E3-BF46-C30A92A72346}"/>
              </a:ext>
            </a:extLst>
          </p:cNvPr>
          <p:cNvSpPr/>
          <p:nvPr/>
        </p:nvSpPr>
        <p:spPr>
          <a:xfrm>
            <a:off x="164593" y="2347415"/>
            <a:ext cx="4481381" cy="3316406"/>
          </a:xfrm>
          <a:prstGeom prst="cloudCallout">
            <a:avLst>
              <a:gd name="adj1" fmla="val 13537"/>
              <a:gd name="adj2" fmla="val 5992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076" name="Picture 4" descr="石鹸のついた手のイラスト">
            <a:extLst>
              <a:ext uri="{FF2B5EF4-FFF2-40B4-BE49-F238E27FC236}">
                <a16:creationId xmlns:a16="http://schemas.microsoft.com/office/drawing/2014/main" id="{4357F57D-9774-463B-B265-DE39DB877FD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9307" y="3312923"/>
            <a:ext cx="1774322" cy="177432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コップにうがい薬を入れているイラスト（青）">
            <a:extLst>
              <a:ext uri="{FF2B5EF4-FFF2-40B4-BE49-F238E27FC236}">
                <a16:creationId xmlns:a16="http://schemas.microsoft.com/office/drawing/2014/main" id="{74C3640F-EF9E-4117-B8C0-9A42BC4D963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22741" y="2819234"/>
            <a:ext cx="1870744" cy="194869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保育園で突然の発熱！ただの風邪？それとも病気？幼児に多い疾病と基本的な対応|保育士さんのための保育コラム【保育士求人 ほいくジョブ】">
            <a:extLst>
              <a:ext uri="{FF2B5EF4-FFF2-40B4-BE49-F238E27FC236}">
                <a16:creationId xmlns:a16="http://schemas.microsoft.com/office/drawing/2014/main" id="{EB0808E0-C5C6-4A4E-A804-8D849F435342}"/>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b="35089"/>
          <a:stretch/>
        </p:blipFill>
        <p:spPr bwMode="auto">
          <a:xfrm>
            <a:off x="8848497" y="4429544"/>
            <a:ext cx="1540946" cy="1410298"/>
          </a:xfrm>
          <a:prstGeom prst="rect">
            <a:avLst/>
          </a:prstGeom>
          <a:noFill/>
          <a:extLst>
            <a:ext uri="{909E8E84-426E-40DD-AFC4-6F175D3DCCD1}">
              <a14:hiddenFill xmlns:a14="http://schemas.microsoft.com/office/drawing/2010/main">
                <a:solidFill>
                  <a:srgbClr val="FFFFFF"/>
                </a:solidFill>
              </a14:hiddenFill>
            </a:ext>
          </a:extLst>
        </p:spPr>
      </p:pic>
      <p:sp>
        <p:nvSpPr>
          <p:cNvPr id="30" name="テキスト ボックス 29">
            <a:extLst>
              <a:ext uri="{FF2B5EF4-FFF2-40B4-BE49-F238E27FC236}">
                <a16:creationId xmlns:a16="http://schemas.microsoft.com/office/drawing/2014/main" id="{6D8E2372-21CC-4596-AA15-DBF1EE3AB735}"/>
              </a:ext>
            </a:extLst>
          </p:cNvPr>
          <p:cNvSpPr txBox="1"/>
          <p:nvPr/>
        </p:nvSpPr>
        <p:spPr>
          <a:xfrm>
            <a:off x="10582049" y="6734548"/>
            <a:ext cx="1282889" cy="461665"/>
          </a:xfrm>
          <a:prstGeom prst="rect">
            <a:avLst/>
          </a:prstGeom>
          <a:noFill/>
        </p:spPr>
        <p:txBody>
          <a:bodyPr wrap="square" rtlCol="0">
            <a:spAutoFit/>
          </a:bodyPr>
          <a:lstStyle/>
          <a:p>
            <a:r>
              <a:rPr kumimoji="1" lang="ja-JP" altLang="en-US" sz="2400"/>
              <a:t>職員</a:t>
            </a:r>
            <a:r>
              <a:rPr kumimoji="1" lang="en-US" altLang="ja-JP" sz="2400"/>
              <a:t>B</a:t>
            </a:r>
            <a:endParaRPr kumimoji="1" lang="ja-JP" altLang="en-US" sz="2400"/>
          </a:p>
        </p:txBody>
      </p:sp>
      <p:sp>
        <p:nvSpPr>
          <p:cNvPr id="35" name="正方形/長方形 34">
            <a:extLst>
              <a:ext uri="{FF2B5EF4-FFF2-40B4-BE49-F238E27FC236}">
                <a16:creationId xmlns:a16="http://schemas.microsoft.com/office/drawing/2014/main" id="{A3C9BBDF-BF41-4CC3-817A-72127CD612B5}"/>
              </a:ext>
            </a:extLst>
          </p:cNvPr>
          <p:cNvSpPr/>
          <p:nvPr/>
        </p:nvSpPr>
        <p:spPr>
          <a:xfrm rot="7308699">
            <a:off x="7522165" y="7367546"/>
            <a:ext cx="749264" cy="97381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吹き出し: 線 1">
            <a:extLst>
              <a:ext uri="{FF2B5EF4-FFF2-40B4-BE49-F238E27FC236}">
                <a16:creationId xmlns:a16="http://schemas.microsoft.com/office/drawing/2014/main" id="{921A856B-35A1-41A6-8992-A2E6F26AC7FB}"/>
              </a:ext>
            </a:extLst>
          </p:cNvPr>
          <p:cNvSpPr/>
          <p:nvPr/>
        </p:nvSpPr>
        <p:spPr>
          <a:xfrm>
            <a:off x="8360229" y="8631584"/>
            <a:ext cx="2085852" cy="425633"/>
          </a:xfrm>
          <a:prstGeom prst="borderCallout1">
            <a:avLst>
              <a:gd name="adj1" fmla="val 26250"/>
              <a:gd name="adj2" fmla="val 1094"/>
              <a:gd name="adj3" fmla="val -106161"/>
              <a:gd name="adj4" fmla="val -771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a:solidFill>
                  <a:sysClr val="windowText" lastClr="000000"/>
                </a:solidFill>
              </a:rPr>
              <a:t>足裏消毒用雑巾</a:t>
            </a:r>
            <a:endParaRPr kumimoji="1" lang="en-US" altLang="ja-JP" sz="2000" b="1">
              <a:solidFill>
                <a:sysClr val="windowText" lastClr="000000"/>
              </a:solidFill>
            </a:endParaRPr>
          </a:p>
        </p:txBody>
      </p:sp>
    </p:spTree>
    <p:extLst>
      <p:ext uri="{BB962C8B-B14F-4D97-AF65-F5344CB8AC3E}">
        <p14:creationId xmlns:p14="http://schemas.microsoft.com/office/powerpoint/2010/main" val="3151052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0940863B-27B0-4C18-AFCF-888253952F9C}"/>
              </a:ext>
            </a:extLst>
          </p:cNvPr>
          <p:cNvSpPr txBox="1"/>
          <p:nvPr/>
        </p:nvSpPr>
        <p:spPr>
          <a:xfrm>
            <a:off x="602016" y="3413078"/>
            <a:ext cx="12136083" cy="6266908"/>
          </a:xfrm>
          <a:prstGeom prst="rect">
            <a:avLst/>
          </a:prstGeom>
          <a:noFill/>
        </p:spPr>
        <p:txBody>
          <a:bodyPr wrap="square" rtlCol="0">
            <a:spAutoFit/>
          </a:bodyPr>
          <a:lstStyle/>
          <a:p>
            <a:pPr marL="0" marR="0" lvl="0" indent="0" algn="l" defTabSz="1320726" rtl="0" eaLnBrk="1" fontAlgn="auto" latinLnBrk="0" hangingPunct="1">
              <a:lnSpc>
                <a:spcPct val="90000"/>
              </a:lnSpc>
              <a:spcBef>
                <a:spcPts val="1444"/>
              </a:spcBef>
              <a:spcAft>
                <a:spcPts val="0"/>
              </a:spcAft>
              <a:buClrTx/>
              <a:buSzTx/>
              <a:buFont typeface="Arial" panose="020B0604020202020204" pitchFamily="34" charset="0"/>
              <a:buNone/>
              <a:tabLst/>
              <a:defRPr/>
            </a:pPr>
            <a:r>
              <a:rPr kumimoji="1" lang="ja-JP" altLang="en-US" sz="7200">
                <a:solidFill>
                  <a:prstClr val="black"/>
                </a:solidFill>
                <a:latin typeface="Calibri" panose="020F0502020204030204"/>
                <a:ea typeface="游ゴシック" panose="020B0400000000000000" pitchFamily="50" charset="-128"/>
              </a:rPr>
              <a:t>★</a:t>
            </a:r>
            <a:r>
              <a:rPr kumimoji="1" lang="ja-JP" altLang="en-US" sz="72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汚染区域から退避する</a:t>
            </a:r>
            <a:endParaRPr kumimoji="1" lang="en-US" altLang="ja-JP" sz="72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1320726" rtl="0" eaLnBrk="1" fontAlgn="auto" latinLnBrk="0" hangingPunct="1">
              <a:lnSpc>
                <a:spcPct val="90000"/>
              </a:lnSpc>
              <a:spcBef>
                <a:spcPts val="1444"/>
              </a:spcBef>
              <a:spcAft>
                <a:spcPts val="0"/>
              </a:spcAft>
              <a:buClrTx/>
              <a:buSzTx/>
              <a:buFont typeface="Arial" panose="020B0604020202020204" pitchFamily="34" charset="0"/>
              <a:buNone/>
              <a:tabLst/>
              <a:defRPr/>
            </a:pPr>
            <a:endParaRPr kumimoji="1" lang="en-US" altLang="ja-JP" sz="4044">
              <a:solidFill>
                <a:prstClr val="black"/>
              </a:solidFill>
              <a:latin typeface="Calibri" panose="020F0502020204030204"/>
              <a:ea typeface="游ゴシック" panose="020B0400000000000000" pitchFamily="50" charset="-128"/>
            </a:endParaRPr>
          </a:p>
          <a:p>
            <a:pPr marL="0" marR="0" lvl="0" indent="0" algn="l" defTabSz="1320726" rtl="0" eaLnBrk="1" fontAlgn="auto" latinLnBrk="0" hangingPunct="1">
              <a:lnSpc>
                <a:spcPct val="90000"/>
              </a:lnSpc>
              <a:spcBef>
                <a:spcPts val="1444"/>
              </a:spcBef>
              <a:spcAft>
                <a:spcPts val="0"/>
              </a:spcAft>
              <a:buClrTx/>
              <a:buSzTx/>
              <a:buFont typeface="Arial" panose="020B0604020202020204" pitchFamily="34" charset="0"/>
              <a:buNone/>
              <a:tabLst/>
              <a:defRPr/>
            </a:pPr>
            <a:r>
              <a:rPr kumimoji="1" lang="ja-JP" altLang="en-US" sz="4044">
                <a:solidFill>
                  <a:prstClr val="black"/>
                </a:solidFill>
                <a:latin typeface="Calibri" panose="020F0502020204030204"/>
                <a:ea typeface="游ゴシック" panose="020B0400000000000000" pitchFamily="50" charset="-128"/>
              </a:rPr>
              <a:t>　</a:t>
            </a:r>
            <a:r>
              <a:rPr kumimoji="1" lang="en-US" altLang="ja-JP" sz="4044"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B</a:t>
            </a:r>
            <a:r>
              <a:rPr kumimoji="1" lang="ja-JP" altLang="en-US" sz="4044"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職員（リーダー役）が防護服を着たら嘔吐</a:t>
            </a:r>
            <a:endParaRPr kumimoji="1" lang="en-US" altLang="ja-JP" sz="4044"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1320726" rtl="0" eaLnBrk="1" fontAlgn="auto" latinLnBrk="0" hangingPunct="1">
              <a:lnSpc>
                <a:spcPct val="90000"/>
              </a:lnSpc>
              <a:spcBef>
                <a:spcPts val="1444"/>
              </a:spcBef>
              <a:spcAft>
                <a:spcPts val="0"/>
              </a:spcAft>
              <a:buClrTx/>
              <a:buSzTx/>
              <a:buFont typeface="Arial" panose="020B0604020202020204" pitchFamily="34" charset="0"/>
              <a:buNone/>
              <a:tabLst/>
              <a:defRPr/>
            </a:pPr>
            <a:r>
              <a:rPr kumimoji="1" lang="ja-JP" altLang="en-US" sz="4044">
                <a:solidFill>
                  <a:prstClr val="black"/>
                </a:solidFill>
                <a:latin typeface="Calibri" panose="020F0502020204030204"/>
                <a:ea typeface="游ゴシック" panose="020B0400000000000000" pitchFamily="50" charset="-128"/>
              </a:rPr>
              <a:t>　</a:t>
            </a:r>
            <a:r>
              <a:rPr kumimoji="1" lang="ja-JP" altLang="en-US" sz="4044"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した児を引き継ぎ、足裏の消毒をして汚染</a:t>
            </a:r>
            <a:endParaRPr kumimoji="1" lang="en-US" altLang="ja-JP" sz="4044"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1320726" rtl="0" eaLnBrk="1" fontAlgn="auto" latinLnBrk="0" hangingPunct="1">
              <a:lnSpc>
                <a:spcPct val="90000"/>
              </a:lnSpc>
              <a:spcBef>
                <a:spcPts val="1444"/>
              </a:spcBef>
              <a:spcAft>
                <a:spcPts val="0"/>
              </a:spcAft>
              <a:buClrTx/>
              <a:buSzTx/>
              <a:buFont typeface="Arial" panose="020B0604020202020204" pitchFamily="34" charset="0"/>
              <a:buNone/>
              <a:tabLst/>
              <a:defRPr/>
            </a:pPr>
            <a:r>
              <a:rPr kumimoji="1" lang="ja-JP" altLang="en-US" sz="4044">
                <a:solidFill>
                  <a:prstClr val="black"/>
                </a:solidFill>
                <a:latin typeface="Calibri" panose="020F0502020204030204"/>
                <a:ea typeface="游ゴシック" panose="020B0400000000000000" pitchFamily="50" charset="-128"/>
              </a:rPr>
              <a:t>　</a:t>
            </a:r>
            <a:r>
              <a:rPr kumimoji="1" lang="ja-JP" altLang="en-US" sz="4044"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区域から出る。</a:t>
            </a:r>
            <a:endParaRPr kumimoji="1" lang="en-US" altLang="ja-JP" sz="4044">
              <a:solidFill>
                <a:prstClr val="black"/>
              </a:solidFill>
              <a:latin typeface="Calibri" panose="020F0502020204030204"/>
              <a:ea typeface="游ゴシック" panose="020B0400000000000000" pitchFamily="50" charset="-128"/>
            </a:endParaRPr>
          </a:p>
          <a:p>
            <a:pPr defTabSz="1320726">
              <a:lnSpc>
                <a:spcPct val="90000"/>
              </a:lnSpc>
              <a:spcBef>
                <a:spcPts val="1444"/>
              </a:spcBef>
              <a:defRPr/>
            </a:pPr>
            <a:r>
              <a:rPr kumimoji="1" lang="ja-JP" altLang="en-US" sz="4044"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　</a:t>
            </a:r>
            <a:r>
              <a:rPr kumimoji="1" lang="ja-JP" altLang="en-US" sz="4044">
                <a:solidFill>
                  <a:prstClr val="black"/>
                </a:solidFill>
              </a:rPr>
              <a:t>その後、汚染児とともに</a:t>
            </a:r>
            <a:r>
              <a:rPr kumimoji="1" lang="ja-JP" altLang="en-US" sz="4044" b="1">
                <a:solidFill>
                  <a:prstClr val="black"/>
                </a:solidFill>
              </a:rPr>
              <a:t>別室で</a:t>
            </a:r>
            <a:r>
              <a:rPr kumimoji="1" lang="ja-JP" altLang="en-US" sz="4044">
                <a:solidFill>
                  <a:prstClr val="black"/>
                </a:solidFill>
              </a:rPr>
              <a:t>、</a:t>
            </a:r>
            <a:r>
              <a:rPr kumimoji="1" lang="ja-JP" altLang="en-US" sz="4044"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手洗い、うがい、　</a:t>
            </a:r>
            <a:endParaRPr kumimoji="1" lang="en-US" altLang="ja-JP" sz="4044"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a:p>
            <a:pPr defTabSz="1320726">
              <a:lnSpc>
                <a:spcPct val="90000"/>
              </a:lnSpc>
              <a:spcBef>
                <a:spcPts val="1444"/>
              </a:spcBef>
              <a:defRPr/>
            </a:pPr>
            <a:r>
              <a:rPr kumimoji="1" lang="ja-JP" altLang="en-US" sz="4044">
                <a:solidFill>
                  <a:prstClr val="black"/>
                </a:solidFill>
                <a:latin typeface="Calibri" panose="020F0502020204030204"/>
                <a:ea typeface="游ゴシック" panose="020B0400000000000000" pitchFamily="50" charset="-128"/>
              </a:rPr>
              <a:t>　</a:t>
            </a:r>
            <a:r>
              <a:rPr kumimoji="1" lang="ja-JP" altLang="en-US" sz="4044"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着替えをする。</a:t>
            </a:r>
            <a:endParaRPr kumimoji="1" lang="en-US" altLang="ja-JP" sz="4044"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1320726" rtl="0" eaLnBrk="1" fontAlgn="auto" latinLnBrk="0" hangingPunct="1">
              <a:lnSpc>
                <a:spcPct val="90000"/>
              </a:lnSpc>
              <a:spcBef>
                <a:spcPts val="1444"/>
              </a:spcBef>
              <a:spcAft>
                <a:spcPts val="0"/>
              </a:spcAft>
              <a:buClrTx/>
              <a:buSzTx/>
              <a:buFont typeface="Arial" panose="020B0604020202020204" pitchFamily="34" charset="0"/>
              <a:buNone/>
              <a:tabLst/>
              <a:defRPr/>
            </a:pPr>
            <a:endParaRPr kumimoji="1" lang="en-US" altLang="ja-JP" sz="4044">
              <a:solidFill>
                <a:prstClr val="black"/>
              </a:solidFill>
              <a:latin typeface="Calibri" panose="020F0502020204030204"/>
              <a:ea typeface="游ゴシック" panose="020B0400000000000000" pitchFamily="50" charset="-128"/>
            </a:endParaRPr>
          </a:p>
        </p:txBody>
      </p:sp>
      <p:sp>
        <p:nvSpPr>
          <p:cNvPr id="5" name="テキスト ボックス 4">
            <a:extLst>
              <a:ext uri="{FF2B5EF4-FFF2-40B4-BE49-F238E27FC236}">
                <a16:creationId xmlns:a16="http://schemas.microsoft.com/office/drawing/2014/main" id="{0ED4B4E6-F8E9-4DBE-A4C0-AB646F768FA5}"/>
              </a:ext>
            </a:extLst>
          </p:cNvPr>
          <p:cNvSpPr txBox="1"/>
          <p:nvPr/>
        </p:nvSpPr>
        <p:spPr>
          <a:xfrm>
            <a:off x="955342" y="1220692"/>
            <a:ext cx="10467833" cy="923330"/>
          </a:xfrm>
          <a:prstGeom prst="rect">
            <a:avLst/>
          </a:prstGeom>
          <a:noFill/>
        </p:spPr>
        <p:txBody>
          <a:bodyPr wrap="square" rtlCol="0">
            <a:spAutoFit/>
          </a:bodyPr>
          <a:lstStyle/>
          <a:p>
            <a:r>
              <a:rPr kumimoji="0" lang="en-US" altLang="ja-JP" sz="54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A</a:t>
            </a:r>
            <a:r>
              <a:rPr kumimoji="0" lang="ja-JP" altLang="en-US" sz="54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－４</a:t>
            </a:r>
            <a:r>
              <a:rPr lang="ja-JP" altLang="en-US" sz="5400" b="1">
                <a:latin typeface="+mn-ea"/>
              </a:rPr>
              <a:t>　</a:t>
            </a:r>
            <a:r>
              <a:rPr lang="ja-JP" altLang="en-US" sz="5400" b="1">
                <a:latin typeface="+mj-ea"/>
                <a:ea typeface="+mj-ea"/>
              </a:rPr>
              <a:t>職員</a:t>
            </a:r>
            <a:r>
              <a:rPr lang="en-US" altLang="ja-JP" sz="5400" b="1">
                <a:latin typeface="+mj-ea"/>
                <a:ea typeface="+mj-ea"/>
              </a:rPr>
              <a:t>A</a:t>
            </a:r>
            <a:r>
              <a:rPr lang="ja-JP" altLang="en-US" sz="5400" b="1">
                <a:latin typeface="+mj-ea"/>
                <a:ea typeface="+mj-ea"/>
              </a:rPr>
              <a:t>（発見者）</a:t>
            </a:r>
            <a:endParaRPr kumimoji="1" lang="ja-JP" altLang="en-US" sz="1400" b="1">
              <a:latin typeface="+mj-ea"/>
              <a:ea typeface="+mj-ea"/>
            </a:endParaRPr>
          </a:p>
        </p:txBody>
      </p:sp>
      <p:grpSp>
        <p:nvGrpSpPr>
          <p:cNvPr id="6" name="グループ化 5">
            <a:extLst>
              <a:ext uri="{FF2B5EF4-FFF2-40B4-BE49-F238E27FC236}">
                <a16:creationId xmlns:a16="http://schemas.microsoft.com/office/drawing/2014/main" id="{86576D5E-F686-4777-ADFD-8FD29340C340}"/>
              </a:ext>
            </a:extLst>
          </p:cNvPr>
          <p:cNvGrpSpPr/>
          <p:nvPr/>
        </p:nvGrpSpPr>
        <p:grpSpPr>
          <a:xfrm>
            <a:off x="187085" y="187069"/>
            <a:ext cx="12894801" cy="9534832"/>
            <a:chOff x="187085" y="187069"/>
            <a:chExt cx="12894801" cy="9534832"/>
          </a:xfrm>
        </p:grpSpPr>
        <p:sp>
          <p:nvSpPr>
            <p:cNvPr id="7" name="正方形/長方形 6">
              <a:extLst>
                <a:ext uri="{FF2B5EF4-FFF2-40B4-BE49-F238E27FC236}">
                  <a16:creationId xmlns:a16="http://schemas.microsoft.com/office/drawing/2014/main" id="{83FDF82F-FFAE-480A-914F-4323B40C4FBC}"/>
                </a:ext>
              </a:extLst>
            </p:cNvPr>
            <p:cNvSpPr/>
            <p:nvPr/>
          </p:nvSpPr>
          <p:spPr>
            <a:xfrm>
              <a:off x="187086" y="393786"/>
              <a:ext cx="373596" cy="9254907"/>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正方形/長方形 7">
              <a:extLst>
                <a:ext uri="{FF2B5EF4-FFF2-40B4-BE49-F238E27FC236}">
                  <a16:creationId xmlns:a16="http://schemas.microsoft.com/office/drawing/2014/main" id="{975FAA3E-60A0-42C6-BAF7-5E486C90B5E1}"/>
                </a:ext>
              </a:extLst>
            </p:cNvPr>
            <p:cNvSpPr/>
            <p:nvPr/>
          </p:nvSpPr>
          <p:spPr>
            <a:xfrm>
              <a:off x="187085" y="187069"/>
              <a:ext cx="12894801" cy="308902"/>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正方形/長方形 8">
              <a:extLst>
                <a:ext uri="{FF2B5EF4-FFF2-40B4-BE49-F238E27FC236}">
                  <a16:creationId xmlns:a16="http://schemas.microsoft.com/office/drawing/2014/main" id="{C05E18AE-8AA8-4898-8A2F-150A787BC366}"/>
                </a:ext>
              </a:extLst>
            </p:cNvPr>
            <p:cNvSpPr/>
            <p:nvPr/>
          </p:nvSpPr>
          <p:spPr>
            <a:xfrm>
              <a:off x="12708290" y="187069"/>
              <a:ext cx="373596" cy="9461624"/>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正方形/長方形 9">
              <a:extLst>
                <a:ext uri="{FF2B5EF4-FFF2-40B4-BE49-F238E27FC236}">
                  <a16:creationId xmlns:a16="http://schemas.microsoft.com/office/drawing/2014/main" id="{694EA7DE-4B51-4837-B5C3-C96D45DA797B}"/>
                </a:ext>
              </a:extLst>
            </p:cNvPr>
            <p:cNvSpPr/>
            <p:nvPr/>
          </p:nvSpPr>
          <p:spPr>
            <a:xfrm>
              <a:off x="187085" y="9375058"/>
              <a:ext cx="12894801" cy="346843"/>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Tree>
    <p:extLst>
      <p:ext uri="{BB962C8B-B14F-4D97-AF65-F5344CB8AC3E}">
        <p14:creationId xmlns:p14="http://schemas.microsoft.com/office/powerpoint/2010/main" val="5357367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3">
            <a:extLst>
              <a:ext uri="{FF2B5EF4-FFF2-40B4-BE49-F238E27FC236}">
                <a16:creationId xmlns:a16="http://schemas.microsoft.com/office/drawing/2014/main" id="{906ACF95-8364-4CD6-853A-CB98099682B9}"/>
              </a:ext>
            </a:extLst>
          </p:cNvPr>
          <p:cNvSpPr txBox="1">
            <a:spLocks/>
          </p:cNvSpPr>
          <p:nvPr/>
        </p:nvSpPr>
        <p:spPr>
          <a:xfrm>
            <a:off x="1050878" y="527405"/>
            <a:ext cx="11249072" cy="2311329"/>
          </a:xfrm>
          <a:prstGeom prst="rect">
            <a:avLst/>
          </a:prstGeom>
        </p:spPr>
        <p:txBody>
          <a:bodyPr vert="horz" lIns="91440" tIns="45720" rIns="91440" bIns="45720" rtlCol="0" anchor="ctr">
            <a:normAutofit/>
          </a:bodyPr>
          <a:lstStyle>
            <a:lvl1pPr algn="l" defTabSz="1320759" rtl="0" eaLnBrk="1" latinLnBrk="0" hangingPunct="1">
              <a:lnSpc>
                <a:spcPct val="90000"/>
              </a:lnSpc>
              <a:spcBef>
                <a:spcPct val="0"/>
              </a:spcBef>
              <a:buNone/>
              <a:defRPr kumimoji="1" sz="6355" kern="1200">
                <a:solidFill>
                  <a:schemeClr val="tx1"/>
                </a:solidFill>
                <a:latin typeface="+mj-lt"/>
                <a:ea typeface="+mj-ea"/>
                <a:cs typeface="+mj-cs"/>
              </a:defRPr>
            </a:lvl1pPr>
          </a:lstStyle>
          <a:p>
            <a:r>
              <a:rPr lang="en-US" altLang="ja-JP" sz="5400" b="1">
                <a:latin typeface="+mn-ea"/>
                <a:ea typeface="+mn-ea"/>
              </a:rPr>
              <a:t>B</a:t>
            </a:r>
            <a:r>
              <a:rPr lang="ja-JP" altLang="en-US" sz="5400" b="1">
                <a:latin typeface="+mn-ea"/>
                <a:ea typeface="+mn-ea"/>
              </a:rPr>
              <a:t>－</a:t>
            </a:r>
            <a:r>
              <a:rPr lang="en-US" altLang="ja-JP" sz="5400" b="1">
                <a:latin typeface="+mn-ea"/>
                <a:ea typeface="+mn-ea"/>
              </a:rPr>
              <a:t>1</a:t>
            </a:r>
            <a:r>
              <a:rPr lang="ja-JP" altLang="en-US" sz="5400" b="1">
                <a:latin typeface="+mn-ea"/>
                <a:ea typeface="+mn-ea"/>
              </a:rPr>
              <a:t>　</a:t>
            </a:r>
            <a:r>
              <a:rPr lang="ja-JP" altLang="en-US" sz="5400" b="1">
                <a:latin typeface="+mj-ea"/>
              </a:rPr>
              <a:t>職員</a:t>
            </a:r>
            <a:r>
              <a:rPr lang="en-US" altLang="ja-JP" sz="5400" b="1">
                <a:latin typeface="+mj-ea"/>
              </a:rPr>
              <a:t>B</a:t>
            </a:r>
            <a:r>
              <a:rPr lang="ja-JP" altLang="en-US" sz="5400" b="1">
                <a:latin typeface="+mj-ea"/>
              </a:rPr>
              <a:t>（リーダー）</a:t>
            </a:r>
          </a:p>
        </p:txBody>
      </p:sp>
      <p:pic>
        <p:nvPicPr>
          <p:cNvPr id="5" name="Picture 6" descr="保育で使える！カードシアターあそび１２ヶ月を買ってみた！レビュー | サンデーのこれいい！ブログ">
            <a:extLst>
              <a:ext uri="{FF2B5EF4-FFF2-40B4-BE49-F238E27FC236}">
                <a16:creationId xmlns:a16="http://schemas.microsoft.com/office/drawing/2014/main" id="{F71B27C8-C831-43AB-9019-EBEAA806009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748" b="2233"/>
          <a:stretch/>
        </p:blipFill>
        <p:spPr bwMode="auto">
          <a:xfrm>
            <a:off x="170218" y="4408414"/>
            <a:ext cx="3435587" cy="4516665"/>
          </a:xfrm>
          <a:prstGeom prst="rect">
            <a:avLst/>
          </a:prstGeom>
          <a:noFill/>
          <a:extLst>
            <a:ext uri="{909E8E84-426E-40DD-AFC4-6F175D3DCCD1}">
              <a14:hiddenFill xmlns:a14="http://schemas.microsoft.com/office/drawing/2010/main">
                <a:solidFill>
                  <a:srgbClr val="FFFFFF"/>
                </a:solidFill>
              </a14:hiddenFill>
            </a:ext>
          </a:extLst>
        </p:spPr>
      </p:pic>
      <p:sp>
        <p:nvSpPr>
          <p:cNvPr id="2" name="吹き出し: 円形 1">
            <a:extLst>
              <a:ext uri="{FF2B5EF4-FFF2-40B4-BE49-F238E27FC236}">
                <a16:creationId xmlns:a16="http://schemas.microsoft.com/office/drawing/2014/main" id="{263FE59C-8377-419C-ACD4-12E58AB9176A}"/>
              </a:ext>
            </a:extLst>
          </p:cNvPr>
          <p:cNvSpPr/>
          <p:nvPr/>
        </p:nvSpPr>
        <p:spPr>
          <a:xfrm>
            <a:off x="3133215" y="3780151"/>
            <a:ext cx="5268036" cy="4203511"/>
          </a:xfrm>
          <a:prstGeom prst="wedgeEllipseCallout">
            <a:avLst>
              <a:gd name="adj1" fmla="val 60946"/>
              <a:gd name="adj2" fmla="val 29183"/>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F6AA51C1-6045-4E3B-9658-CF36E7975C20}"/>
              </a:ext>
            </a:extLst>
          </p:cNvPr>
          <p:cNvSpPr txBox="1"/>
          <p:nvPr/>
        </p:nvSpPr>
        <p:spPr>
          <a:xfrm>
            <a:off x="3605806" y="4622553"/>
            <a:ext cx="4322854" cy="2554545"/>
          </a:xfrm>
          <a:prstGeom prst="rect">
            <a:avLst/>
          </a:prstGeom>
          <a:noFill/>
        </p:spPr>
        <p:txBody>
          <a:bodyPr wrap="square" rtlCol="0">
            <a:spAutoFit/>
          </a:bodyPr>
          <a:lstStyle/>
          <a:p>
            <a:r>
              <a:rPr kumimoji="1" lang="ja-JP" altLang="en-US" sz="3200" b="1"/>
              <a:t>リーダーとして動いてください。</a:t>
            </a:r>
            <a:br>
              <a:rPr kumimoji="1" lang="en-US" altLang="ja-JP" sz="3200" b="1"/>
            </a:br>
            <a:br>
              <a:rPr kumimoji="1" lang="en-US" altLang="ja-JP" sz="3200" b="1"/>
            </a:br>
            <a:r>
              <a:rPr kumimoji="1" lang="ja-JP" altLang="en-US" sz="3200" b="1"/>
              <a:t>汚染区域と清潔区域を分けてください。</a:t>
            </a:r>
          </a:p>
        </p:txBody>
      </p:sp>
      <p:pic>
        <p:nvPicPr>
          <p:cNvPr id="7" name="Picture 6" descr="拡声器で話す女性のイラスト（真剣）">
            <a:extLst>
              <a:ext uri="{FF2B5EF4-FFF2-40B4-BE49-F238E27FC236}">
                <a16:creationId xmlns:a16="http://schemas.microsoft.com/office/drawing/2014/main" id="{5D4EA03F-AA10-4236-B34A-14DEF04E0B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8637546" y="4464465"/>
            <a:ext cx="4052641" cy="4404561"/>
          </a:xfrm>
          <a:prstGeom prst="rect">
            <a:avLst/>
          </a:prstGeom>
          <a:noFill/>
          <a:extLst>
            <a:ext uri="{909E8E84-426E-40DD-AFC4-6F175D3DCCD1}">
              <a14:hiddenFill xmlns:a14="http://schemas.microsoft.com/office/drawing/2010/main">
                <a:solidFill>
                  <a:srgbClr val="FFFFFF"/>
                </a:solidFill>
              </a14:hiddenFill>
            </a:ext>
          </a:extLst>
        </p:spPr>
      </p:pic>
      <p:grpSp>
        <p:nvGrpSpPr>
          <p:cNvPr id="9" name="グループ化 8">
            <a:extLst>
              <a:ext uri="{FF2B5EF4-FFF2-40B4-BE49-F238E27FC236}">
                <a16:creationId xmlns:a16="http://schemas.microsoft.com/office/drawing/2014/main" id="{7A53AD8B-1E9A-40A8-9350-98FD9DDCD55E}"/>
              </a:ext>
            </a:extLst>
          </p:cNvPr>
          <p:cNvGrpSpPr/>
          <p:nvPr/>
        </p:nvGrpSpPr>
        <p:grpSpPr>
          <a:xfrm>
            <a:off x="187085" y="187069"/>
            <a:ext cx="12894801" cy="9534832"/>
            <a:chOff x="187085" y="187069"/>
            <a:chExt cx="12894801" cy="9534832"/>
          </a:xfrm>
        </p:grpSpPr>
        <p:sp>
          <p:nvSpPr>
            <p:cNvPr id="10" name="正方形/長方形 9">
              <a:extLst>
                <a:ext uri="{FF2B5EF4-FFF2-40B4-BE49-F238E27FC236}">
                  <a16:creationId xmlns:a16="http://schemas.microsoft.com/office/drawing/2014/main" id="{F80CABEC-0BDA-4A79-8CDB-95F9E0EDCEC6}"/>
                </a:ext>
              </a:extLst>
            </p:cNvPr>
            <p:cNvSpPr/>
            <p:nvPr/>
          </p:nvSpPr>
          <p:spPr>
            <a:xfrm>
              <a:off x="187086" y="393786"/>
              <a:ext cx="373596" cy="9254907"/>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正方形/長方形 10">
              <a:extLst>
                <a:ext uri="{FF2B5EF4-FFF2-40B4-BE49-F238E27FC236}">
                  <a16:creationId xmlns:a16="http://schemas.microsoft.com/office/drawing/2014/main" id="{FCA445A8-B7C8-4B98-A852-80651DB53087}"/>
                </a:ext>
              </a:extLst>
            </p:cNvPr>
            <p:cNvSpPr/>
            <p:nvPr/>
          </p:nvSpPr>
          <p:spPr>
            <a:xfrm>
              <a:off x="187085" y="187069"/>
              <a:ext cx="12894801" cy="308902"/>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正方形/長方形 11">
              <a:extLst>
                <a:ext uri="{FF2B5EF4-FFF2-40B4-BE49-F238E27FC236}">
                  <a16:creationId xmlns:a16="http://schemas.microsoft.com/office/drawing/2014/main" id="{E46A82DA-4F67-4977-8C0E-11B9C05DB2A2}"/>
                </a:ext>
              </a:extLst>
            </p:cNvPr>
            <p:cNvSpPr/>
            <p:nvPr/>
          </p:nvSpPr>
          <p:spPr>
            <a:xfrm>
              <a:off x="12708290" y="187069"/>
              <a:ext cx="373596" cy="9461624"/>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正方形/長方形 12">
              <a:extLst>
                <a:ext uri="{FF2B5EF4-FFF2-40B4-BE49-F238E27FC236}">
                  <a16:creationId xmlns:a16="http://schemas.microsoft.com/office/drawing/2014/main" id="{26935E8F-ACE3-4407-9AB7-F8930DE6A214}"/>
                </a:ext>
              </a:extLst>
            </p:cNvPr>
            <p:cNvSpPr/>
            <p:nvPr/>
          </p:nvSpPr>
          <p:spPr>
            <a:xfrm>
              <a:off x="187085" y="9375058"/>
              <a:ext cx="12894801" cy="346843"/>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Tree>
    <p:extLst>
      <p:ext uri="{BB962C8B-B14F-4D97-AF65-F5344CB8AC3E}">
        <p14:creationId xmlns:p14="http://schemas.microsoft.com/office/powerpoint/2010/main" val="19266000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25A00D85-C9DC-4344-AFDC-76C416E0F566}"/>
              </a:ext>
            </a:extLst>
          </p:cNvPr>
          <p:cNvSpPr txBox="1"/>
          <p:nvPr/>
        </p:nvSpPr>
        <p:spPr>
          <a:xfrm>
            <a:off x="1501254" y="859809"/>
            <a:ext cx="8475259" cy="2647666"/>
          </a:xfrm>
          <a:prstGeom prst="rect">
            <a:avLst/>
          </a:prstGeom>
          <a:noFill/>
        </p:spPr>
        <p:txBody>
          <a:bodyPr wrap="square" rtlCol="0">
            <a:spAutoFit/>
          </a:bodyPr>
          <a:lstStyle/>
          <a:p>
            <a:endParaRPr kumimoji="1" lang="ja-JP" altLang="en-US"/>
          </a:p>
        </p:txBody>
      </p:sp>
      <p:sp>
        <p:nvSpPr>
          <p:cNvPr id="4" name="テキスト ボックス 3">
            <a:extLst>
              <a:ext uri="{FF2B5EF4-FFF2-40B4-BE49-F238E27FC236}">
                <a16:creationId xmlns:a16="http://schemas.microsoft.com/office/drawing/2014/main" id="{B6A9E8F2-01C6-49E2-8DBC-215DA84C3518}"/>
              </a:ext>
            </a:extLst>
          </p:cNvPr>
          <p:cNvSpPr txBox="1"/>
          <p:nvPr/>
        </p:nvSpPr>
        <p:spPr>
          <a:xfrm>
            <a:off x="1041400" y="2991959"/>
            <a:ext cx="10883900" cy="4666149"/>
          </a:xfrm>
          <a:prstGeom prst="rect">
            <a:avLst/>
          </a:prstGeom>
          <a:noFill/>
        </p:spPr>
        <p:txBody>
          <a:bodyPr wrap="square" rtlCol="0">
            <a:spAutoFit/>
          </a:bodyPr>
          <a:lstStyle/>
          <a:p>
            <a:pPr marL="0" marR="0" lvl="0" indent="0" algn="l" defTabSz="1320726" rtl="0" eaLnBrk="1" fontAlgn="auto" latinLnBrk="0" hangingPunct="1">
              <a:lnSpc>
                <a:spcPct val="90000"/>
              </a:lnSpc>
              <a:spcBef>
                <a:spcPts val="1444"/>
              </a:spcBef>
              <a:spcAft>
                <a:spcPts val="0"/>
              </a:spcAft>
              <a:buClrTx/>
              <a:buSzTx/>
              <a:buFont typeface="Arial" panose="020B0604020202020204" pitchFamily="34" charset="0"/>
              <a:buNone/>
              <a:tabLst/>
              <a:defRPr/>
            </a:pPr>
            <a:r>
              <a:rPr kumimoji="1" lang="ja-JP" altLang="en-US" sz="7200" b="1">
                <a:solidFill>
                  <a:prstClr val="black"/>
                </a:solidFill>
                <a:latin typeface="Calibri" panose="020F0502020204030204"/>
                <a:ea typeface="游ゴシック" panose="020B0400000000000000" pitchFamily="50" charset="-128"/>
              </a:rPr>
              <a:t>★職員</a:t>
            </a:r>
            <a:r>
              <a:rPr kumimoji="1" lang="en-US" altLang="ja-JP" sz="72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A</a:t>
            </a:r>
            <a:r>
              <a:rPr kumimoji="1" lang="ja-JP" altLang="en-US" sz="72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からの応援要請を受諾</a:t>
            </a:r>
            <a:endParaRPr kumimoji="1" lang="en-US" altLang="ja-JP" sz="72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1320726" rtl="0" eaLnBrk="1" fontAlgn="auto" latinLnBrk="0" hangingPunct="1">
              <a:lnSpc>
                <a:spcPct val="90000"/>
              </a:lnSpc>
              <a:spcBef>
                <a:spcPts val="1444"/>
              </a:spcBef>
              <a:spcAft>
                <a:spcPts val="0"/>
              </a:spcAft>
              <a:buClrTx/>
              <a:buSzTx/>
              <a:buFont typeface="Arial" panose="020B0604020202020204" pitchFamily="34" charset="0"/>
              <a:buNone/>
              <a:tabLst/>
              <a:defRPr/>
            </a:pPr>
            <a:endParaRPr kumimoji="1" lang="en-US" altLang="ja-JP" sz="7200" b="1">
              <a:solidFill>
                <a:prstClr val="black"/>
              </a:solidFill>
              <a:latin typeface="Calibri" panose="020F0502020204030204"/>
              <a:ea typeface="游ゴシック" panose="020B0400000000000000" pitchFamily="50" charset="-128"/>
            </a:endParaRPr>
          </a:p>
          <a:p>
            <a:pPr marL="0" marR="0" lvl="0" indent="0" algn="l" defTabSz="1320726" rtl="0" eaLnBrk="1" fontAlgn="auto" latinLnBrk="0" hangingPunct="1">
              <a:lnSpc>
                <a:spcPct val="90000"/>
              </a:lnSpc>
              <a:spcBef>
                <a:spcPts val="1444"/>
              </a:spcBef>
              <a:spcAft>
                <a:spcPts val="0"/>
              </a:spcAft>
              <a:buClrTx/>
              <a:buSzTx/>
              <a:buFont typeface="Arial" panose="020B0604020202020204" pitchFamily="34" charset="0"/>
              <a:buNone/>
              <a:tabLst/>
              <a:defRPr/>
            </a:pPr>
            <a:r>
              <a:rPr kumimoji="1" lang="ja-JP" altLang="en-US" sz="440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自分以外にも、できるだけ多くの職員で集まる。</a:t>
            </a:r>
          </a:p>
        </p:txBody>
      </p:sp>
      <p:sp>
        <p:nvSpPr>
          <p:cNvPr id="5" name="テキスト ボックス 4">
            <a:extLst>
              <a:ext uri="{FF2B5EF4-FFF2-40B4-BE49-F238E27FC236}">
                <a16:creationId xmlns:a16="http://schemas.microsoft.com/office/drawing/2014/main" id="{376ADFD7-87C4-48C8-A182-224A493C87E6}"/>
              </a:ext>
            </a:extLst>
          </p:cNvPr>
          <p:cNvSpPr txBox="1"/>
          <p:nvPr/>
        </p:nvSpPr>
        <p:spPr>
          <a:xfrm>
            <a:off x="1296538" y="1167979"/>
            <a:ext cx="9253182"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5400" b="1" i="0" u="none" strike="noStrike" kern="1200" cap="none" spc="0" normalizeH="0" baseline="0" noProof="0">
                <a:ln>
                  <a:noFill/>
                </a:ln>
                <a:solidFill>
                  <a:prstClr val="black"/>
                </a:solidFill>
                <a:effectLst/>
                <a:uLnTx/>
                <a:uFillTx/>
                <a:latin typeface="+mn-ea"/>
                <a:cs typeface="+mn-cs"/>
              </a:rPr>
              <a:t>B</a:t>
            </a:r>
            <a:r>
              <a:rPr kumimoji="0" lang="ja-JP" altLang="en-US" sz="5400" b="1" i="0" u="none" strike="noStrike" kern="1200" cap="none" spc="0" normalizeH="0" baseline="0" noProof="0">
                <a:ln>
                  <a:noFill/>
                </a:ln>
                <a:solidFill>
                  <a:prstClr val="black"/>
                </a:solidFill>
                <a:effectLst/>
                <a:uLnTx/>
                <a:uFillTx/>
                <a:latin typeface="+mn-ea"/>
                <a:cs typeface="+mn-cs"/>
              </a:rPr>
              <a:t>－</a:t>
            </a:r>
            <a:r>
              <a:rPr kumimoji="0" lang="en-US" altLang="ja-JP" sz="5400" b="1" i="0" u="none" strike="noStrike" kern="1200" cap="none" spc="0" normalizeH="0" baseline="0" noProof="0">
                <a:ln>
                  <a:noFill/>
                </a:ln>
                <a:solidFill>
                  <a:prstClr val="black"/>
                </a:solidFill>
                <a:effectLst/>
                <a:uLnTx/>
                <a:uFillTx/>
                <a:latin typeface="+mn-ea"/>
                <a:cs typeface="+mn-cs"/>
              </a:rPr>
              <a:t>1</a:t>
            </a:r>
            <a:r>
              <a:rPr kumimoji="0" lang="ja-JP" altLang="en-US" sz="5400" b="1" i="0" u="none" strike="noStrike" kern="1200" cap="none" spc="0" normalizeH="0" baseline="0" noProof="0">
                <a:ln>
                  <a:noFill/>
                </a:ln>
                <a:solidFill>
                  <a:prstClr val="black"/>
                </a:solidFill>
                <a:effectLst/>
                <a:uLnTx/>
                <a:uFillTx/>
                <a:latin typeface="+mn-ea"/>
                <a:cs typeface="+mn-cs"/>
              </a:rPr>
              <a:t>　</a:t>
            </a:r>
            <a:r>
              <a:rPr kumimoji="0" lang="ja-JP" altLang="en-US" sz="5400" b="1" i="0" u="none" strike="noStrike" kern="1200" cap="none" spc="0" normalizeH="0" baseline="0" noProof="0">
                <a:ln>
                  <a:noFill/>
                </a:ln>
                <a:solidFill>
                  <a:prstClr val="black"/>
                </a:solidFill>
                <a:effectLst/>
                <a:uLnTx/>
                <a:uFillTx/>
                <a:latin typeface="+mj-ea"/>
                <a:ea typeface="+mj-ea"/>
                <a:cs typeface="+mn-cs"/>
              </a:rPr>
              <a:t>職員</a:t>
            </a:r>
            <a:r>
              <a:rPr kumimoji="0" lang="en-US" altLang="ja-JP" sz="5400" b="1" i="0" u="none" strike="noStrike" kern="1200" cap="none" spc="0" normalizeH="0" baseline="0" noProof="0">
                <a:ln>
                  <a:noFill/>
                </a:ln>
                <a:solidFill>
                  <a:prstClr val="black"/>
                </a:solidFill>
                <a:effectLst/>
                <a:uLnTx/>
                <a:uFillTx/>
                <a:latin typeface="+mj-ea"/>
                <a:ea typeface="+mj-ea"/>
                <a:cs typeface="+mn-cs"/>
              </a:rPr>
              <a:t>B</a:t>
            </a:r>
            <a:r>
              <a:rPr kumimoji="0" lang="ja-JP" altLang="en-US" sz="5400" b="1" i="0" u="none" strike="noStrike" kern="1200" cap="none" spc="0" normalizeH="0" baseline="0" noProof="0">
                <a:ln>
                  <a:noFill/>
                </a:ln>
                <a:solidFill>
                  <a:prstClr val="black"/>
                </a:solidFill>
                <a:effectLst/>
                <a:uLnTx/>
                <a:uFillTx/>
                <a:latin typeface="+mj-ea"/>
                <a:ea typeface="+mj-ea"/>
                <a:cs typeface="+mn-cs"/>
              </a:rPr>
              <a:t>（リーダー）</a:t>
            </a:r>
          </a:p>
        </p:txBody>
      </p:sp>
      <p:grpSp>
        <p:nvGrpSpPr>
          <p:cNvPr id="11" name="グループ化 10">
            <a:extLst>
              <a:ext uri="{FF2B5EF4-FFF2-40B4-BE49-F238E27FC236}">
                <a16:creationId xmlns:a16="http://schemas.microsoft.com/office/drawing/2014/main" id="{F309955E-6D25-47EA-91B6-D46672F8C82F}"/>
              </a:ext>
            </a:extLst>
          </p:cNvPr>
          <p:cNvGrpSpPr/>
          <p:nvPr/>
        </p:nvGrpSpPr>
        <p:grpSpPr>
          <a:xfrm>
            <a:off x="187085" y="187069"/>
            <a:ext cx="12894801" cy="9534832"/>
            <a:chOff x="187085" y="187069"/>
            <a:chExt cx="12894801" cy="9534832"/>
          </a:xfrm>
        </p:grpSpPr>
        <p:sp>
          <p:nvSpPr>
            <p:cNvPr id="12" name="正方形/長方形 11">
              <a:extLst>
                <a:ext uri="{FF2B5EF4-FFF2-40B4-BE49-F238E27FC236}">
                  <a16:creationId xmlns:a16="http://schemas.microsoft.com/office/drawing/2014/main" id="{9481A840-23D4-4063-9535-9D6C8A211D60}"/>
                </a:ext>
              </a:extLst>
            </p:cNvPr>
            <p:cNvSpPr/>
            <p:nvPr/>
          </p:nvSpPr>
          <p:spPr>
            <a:xfrm>
              <a:off x="187086" y="393786"/>
              <a:ext cx="373596" cy="9254907"/>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正方形/長方形 12">
              <a:extLst>
                <a:ext uri="{FF2B5EF4-FFF2-40B4-BE49-F238E27FC236}">
                  <a16:creationId xmlns:a16="http://schemas.microsoft.com/office/drawing/2014/main" id="{396A2CA1-3A9B-4630-8A02-57AF9285645D}"/>
                </a:ext>
              </a:extLst>
            </p:cNvPr>
            <p:cNvSpPr/>
            <p:nvPr/>
          </p:nvSpPr>
          <p:spPr>
            <a:xfrm>
              <a:off x="187085" y="187069"/>
              <a:ext cx="12894801" cy="308902"/>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正方形/長方形 13">
              <a:extLst>
                <a:ext uri="{FF2B5EF4-FFF2-40B4-BE49-F238E27FC236}">
                  <a16:creationId xmlns:a16="http://schemas.microsoft.com/office/drawing/2014/main" id="{89489A6F-1101-4C4E-8E7C-536E79E5628C}"/>
                </a:ext>
              </a:extLst>
            </p:cNvPr>
            <p:cNvSpPr/>
            <p:nvPr/>
          </p:nvSpPr>
          <p:spPr>
            <a:xfrm>
              <a:off x="12708290" y="187069"/>
              <a:ext cx="373596" cy="9461624"/>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正方形/長方形 14">
              <a:extLst>
                <a:ext uri="{FF2B5EF4-FFF2-40B4-BE49-F238E27FC236}">
                  <a16:creationId xmlns:a16="http://schemas.microsoft.com/office/drawing/2014/main" id="{17DD10AC-F4AE-429E-BAAA-79FE1F79F89D}"/>
                </a:ext>
              </a:extLst>
            </p:cNvPr>
            <p:cNvSpPr/>
            <p:nvPr/>
          </p:nvSpPr>
          <p:spPr>
            <a:xfrm>
              <a:off x="187085" y="9375058"/>
              <a:ext cx="12894801" cy="346843"/>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Tree>
    <p:extLst>
      <p:ext uri="{BB962C8B-B14F-4D97-AF65-F5344CB8AC3E}">
        <p14:creationId xmlns:p14="http://schemas.microsoft.com/office/powerpoint/2010/main" val="255423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グループ化 16">
            <a:extLst>
              <a:ext uri="{FF2B5EF4-FFF2-40B4-BE49-F238E27FC236}">
                <a16:creationId xmlns:a16="http://schemas.microsoft.com/office/drawing/2014/main" id="{14AC804D-863C-4E28-A89F-A5636A382DDD}"/>
              </a:ext>
            </a:extLst>
          </p:cNvPr>
          <p:cNvGrpSpPr/>
          <p:nvPr/>
        </p:nvGrpSpPr>
        <p:grpSpPr>
          <a:xfrm>
            <a:off x="187085" y="187069"/>
            <a:ext cx="12894801" cy="9534832"/>
            <a:chOff x="187085" y="187069"/>
            <a:chExt cx="12894801" cy="9534832"/>
          </a:xfrm>
        </p:grpSpPr>
        <p:sp>
          <p:nvSpPr>
            <p:cNvPr id="18" name="正方形/長方形 17">
              <a:extLst>
                <a:ext uri="{FF2B5EF4-FFF2-40B4-BE49-F238E27FC236}">
                  <a16:creationId xmlns:a16="http://schemas.microsoft.com/office/drawing/2014/main" id="{B8D8E4F5-DDC3-4365-97EE-0E7CB5C23257}"/>
                </a:ext>
              </a:extLst>
            </p:cNvPr>
            <p:cNvSpPr/>
            <p:nvPr/>
          </p:nvSpPr>
          <p:spPr>
            <a:xfrm>
              <a:off x="187086" y="393786"/>
              <a:ext cx="373596" cy="9254907"/>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正方形/長方形 18">
              <a:extLst>
                <a:ext uri="{FF2B5EF4-FFF2-40B4-BE49-F238E27FC236}">
                  <a16:creationId xmlns:a16="http://schemas.microsoft.com/office/drawing/2014/main" id="{DA94130C-CF9E-44CE-A5F7-652E178568B5}"/>
                </a:ext>
              </a:extLst>
            </p:cNvPr>
            <p:cNvSpPr/>
            <p:nvPr/>
          </p:nvSpPr>
          <p:spPr>
            <a:xfrm>
              <a:off x="187085" y="187069"/>
              <a:ext cx="12894801" cy="308902"/>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正方形/長方形 19">
              <a:extLst>
                <a:ext uri="{FF2B5EF4-FFF2-40B4-BE49-F238E27FC236}">
                  <a16:creationId xmlns:a16="http://schemas.microsoft.com/office/drawing/2014/main" id="{9E41AB01-1A58-4990-8627-810669CF968D}"/>
                </a:ext>
              </a:extLst>
            </p:cNvPr>
            <p:cNvSpPr/>
            <p:nvPr/>
          </p:nvSpPr>
          <p:spPr>
            <a:xfrm>
              <a:off x="12708290" y="187069"/>
              <a:ext cx="373596" cy="9461624"/>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正方形/長方形 20">
              <a:extLst>
                <a:ext uri="{FF2B5EF4-FFF2-40B4-BE49-F238E27FC236}">
                  <a16:creationId xmlns:a16="http://schemas.microsoft.com/office/drawing/2014/main" id="{BDAA317F-5361-421D-858C-A6B9210E6FE9}"/>
                </a:ext>
              </a:extLst>
            </p:cNvPr>
            <p:cNvSpPr/>
            <p:nvPr/>
          </p:nvSpPr>
          <p:spPr>
            <a:xfrm>
              <a:off x="187085" y="9375058"/>
              <a:ext cx="12894801" cy="346843"/>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2" name="テキスト ボックス 1">
            <a:extLst>
              <a:ext uri="{FF2B5EF4-FFF2-40B4-BE49-F238E27FC236}">
                <a16:creationId xmlns:a16="http://schemas.microsoft.com/office/drawing/2014/main" id="{EA7D1A7F-5C7C-4D1D-AACF-4D9B4AA090FC}"/>
              </a:ext>
            </a:extLst>
          </p:cNvPr>
          <p:cNvSpPr txBox="1"/>
          <p:nvPr/>
        </p:nvSpPr>
        <p:spPr>
          <a:xfrm>
            <a:off x="1272529" y="1283715"/>
            <a:ext cx="9648967"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5400" b="1" i="0" u="none" strike="noStrike" kern="1200" cap="none" spc="0" normalizeH="0" baseline="0" noProof="0">
                <a:ln>
                  <a:noFill/>
                </a:ln>
                <a:solidFill>
                  <a:prstClr val="black"/>
                </a:solidFill>
                <a:effectLst/>
                <a:uLnTx/>
                <a:uFillTx/>
                <a:latin typeface="+mn-ea"/>
                <a:cs typeface="+mn-cs"/>
              </a:rPr>
              <a:t>B</a:t>
            </a:r>
            <a:r>
              <a:rPr kumimoji="0" lang="ja-JP" altLang="en-US" sz="5400" b="1" i="0" u="none" strike="noStrike" kern="1200" cap="none" spc="0" normalizeH="0" baseline="0" noProof="0">
                <a:ln>
                  <a:noFill/>
                </a:ln>
                <a:solidFill>
                  <a:prstClr val="black"/>
                </a:solidFill>
                <a:effectLst/>
                <a:uLnTx/>
                <a:uFillTx/>
                <a:latin typeface="+mn-ea"/>
                <a:cs typeface="+mn-cs"/>
              </a:rPr>
              <a:t>－２</a:t>
            </a:r>
            <a:r>
              <a:rPr lang="ja-JP" altLang="en-US" sz="5400" b="1">
                <a:solidFill>
                  <a:prstClr val="black"/>
                </a:solidFill>
                <a:latin typeface="+mn-ea"/>
              </a:rPr>
              <a:t>　</a:t>
            </a:r>
            <a:r>
              <a:rPr kumimoji="0" lang="ja-JP" altLang="en-US" sz="5400" b="1" i="0" u="none" strike="noStrike" kern="1200" cap="none" spc="0" normalizeH="0" baseline="0" noProof="0">
                <a:ln>
                  <a:noFill/>
                </a:ln>
                <a:solidFill>
                  <a:prstClr val="black"/>
                </a:solidFill>
                <a:effectLst/>
                <a:uLnTx/>
                <a:uFillTx/>
                <a:latin typeface="+mj-ea"/>
                <a:ea typeface="+mj-ea"/>
                <a:cs typeface="+mn-cs"/>
              </a:rPr>
              <a:t>職員</a:t>
            </a:r>
            <a:r>
              <a:rPr kumimoji="0" lang="en-US" altLang="ja-JP" sz="5400" b="1" i="0" u="none" strike="noStrike" kern="1200" cap="none" spc="0" normalizeH="0" baseline="0" noProof="0">
                <a:ln>
                  <a:noFill/>
                </a:ln>
                <a:solidFill>
                  <a:prstClr val="black"/>
                </a:solidFill>
                <a:effectLst/>
                <a:uLnTx/>
                <a:uFillTx/>
                <a:latin typeface="+mj-ea"/>
                <a:ea typeface="+mj-ea"/>
                <a:cs typeface="+mn-cs"/>
              </a:rPr>
              <a:t>B</a:t>
            </a:r>
            <a:r>
              <a:rPr kumimoji="0" lang="ja-JP" altLang="en-US" sz="5400" b="1" i="0" u="none" strike="noStrike" kern="1200" cap="none" spc="0" normalizeH="0" baseline="0" noProof="0">
                <a:ln>
                  <a:noFill/>
                </a:ln>
                <a:solidFill>
                  <a:prstClr val="black"/>
                </a:solidFill>
                <a:effectLst/>
                <a:uLnTx/>
                <a:uFillTx/>
                <a:latin typeface="+mj-ea"/>
                <a:ea typeface="+mj-ea"/>
                <a:cs typeface="+mn-cs"/>
              </a:rPr>
              <a:t>（リーダー）</a:t>
            </a:r>
          </a:p>
        </p:txBody>
      </p:sp>
      <p:pic>
        <p:nvPicPr>
          <p:cNvPr id="10" name="Picture 6" descr="保育で使える！カードシアターあそび１２ヶ月を買ってみた！レビュー | サンデーのこれいい！ブログ">
            <a:extLst>
              <a:ext uri="{FF2B5EF4-FFF2-40B4-BE49-F238E27FC236}">
                <a16:creationId xmlns:a16="http://schemas.microsoft.com/office/drawing/2014/main" id="{5976F1E7-1AE0-4BA9-AB5B-74E733C75C8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748" b="2233"/>
          <a:stretch/>
        </p:blipFill>
        <p:spPr bwMode="auto">
          <a:xfrm>
            <a:off x="2919343" y="5225922"/>
            <a:ext cx="2778381" cy="379409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グループ化 2">
            <a:extLst>
              <a:ext uri="{FF2B5EF4-FFF2-40B4-BE49-F238E27FC236}">
                <a16:creationId xmlns:a16="http://schemas.microsoft.com/office/drawing/2014/main" id="{043B13A9-118E-4602-BC90-D8767CE40925}"/>
              </a:ext>
            </a:extLst>
          </p:cNvPr>
          <p:cNvGrpSpPr/>
          <p:nvPr/>
        </p:nvGrpSpPr>
        <p:grpSpPr>
          <a:xfrm>
            <a:off x="4884397" y="3131249"/>
            <a:ext cx="7839575" cy="5888763"/>
            <a:chOff x="7511657" y="4244419"/>
            <a:chExt cx="4976480" cy="4430930"/>
          </a:xfrm>
        </p:grpSpPr>
        <p:sp>
          <p:nvSpPr>
            <p:cNvPr id="4" name="楕円 1">
              <a:extLst>
                <a:ext uri="{FF2B5EF4-FFF2-40B4-BE49-F238E27FC236}">
                  <a16:creationId xmlns:a16="http://schemas.microsoft.com/office/drawing/2014/main" id="{F007A6F2-AF14-4287-8409-C963C47D203A}"/>
                </a:ext>
              </a:extLst>
            </p:cNvPr>
            <p:cNvSpPr/>
            <p:nvPr/>
          </p:nvSpPr>
          <p:spPr>
            <a:xfrm>
              <a:off x="7947686" y="4244419"/>
              <a:ext cx="4540451" cy="443093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FFFF00"/>
                </a:highlight>
              </a:endParaRPr>
            </a:p>
          </p:txBody>
        </p:sp>
        <p:cxnSp>
          <p:nvCxnSpPr>
            <p:cNvPr id="5" name="直線コネクタ 14">
              <a:extLst>
                <a:ext uri="{FF2B5EF4-FFF2-40B4-BE49-F238E27FC236}">
                  <a16:creationId xmlns:a16="http://schemas.microsoft.com/office/drawing/2014/main" id="{2364F65E-135E-45D4-AA7C-34FB6D9A78F3}"/>
                </a:ext>
              </a:extLst>
            </p:cNvPr>
            <p:cNvCxnSpPr>
              <a:cxnSpLocks/>
            </p:cNvCxnSpPr>
            <p:nvPr/>
          </p:nvCxnSpPr>
          <p:spPr>
            <a:xfrm flipV="1">
              <a:off x="7942992" y="6440126"/>
              <a:ext cx="2261855" cy="41925"/>
            </a:xfrm>
            <a:prstGeom prst="line">
              <a:avLst/>
            </a:prstGeom>
          </p:spPr>
          <p:style>
            <a:lnRef idx="1">
              <a:schemeClr val="dk1"/>
            </a:lnRef>
            <a:fillRef idx="0">
              <a:schemeClr val="dk1"/>
            </a:fillRef>
            <a:effectRef idx="0">
              <a:schemeClr val="dk1"/>
            </a:effectRef>
            <a:fontRef idx="minor">
              <a:schemeClr val="tx1"/>
            </a:fontRef>
          </p:style>
        </p:cxnSp>
        <p:sp>
          <p:nvSpPr>
            <p:cNvPr id="6" name="テキスト ボックス 27">
              <a:extLst>
                <a:ext uri="{FF2B5EF4-FFF2-40B4-BE49-F238E27FC236}">
                  <a16:creationId xmlns:a16="http://schemas.microsoft.com/office/drawing/2014/main" id="{0971BA94-2E99-42F8-B9EF-A439755F77F9}"/>
                </a:ext>
              </a:extLst>
            </p:cNvPr>
            <p:cNvSpPr txBox="1"/>
            <p:nvPr/>
          </p:nvSpPr>
          <p:spPr>
            <a:xfrm>
              <a:off x="7511657" y="4479783"/>
              <a:ext cx="1917230" cy="523220"/>
            </a:xfrm>
            <a:prstGeom prst="rect">
              <a:avLst/>
            </a:prstGeom>
            <a:noFill/>
          </p:spPr>
          <p:txBody>
            <a:bodyPr wrap="square" rtlCol="0">
              <a:spAutoFit/>
            </a:bodyPr>
            <a:lstStyle/>
            <a:p>
              <a:r>
                <a:rPr kumimoji="1" lang="ja-JP" altLang="en-US" sz="2800" b="1">
                  <a:solidFill>
                    <a:schemeClr val="accent1"/>
                  </a:solidFill>
                </a:rPr>
                <a:t>清潔区域</a:t>
              </a:r>
            </a:p>
          </p:txBody>
        </p:sp>
        <p:sp>
          <p:nvSpPr>
            <p:cNvPr id="7" name="テキスト ボックス 2">
              <a:extLst>
                <a:ext uri="{FF2B5EF4-FFF2-40B4-BE49-F238E27FC236}">
                  <a16:creationId xmlns:a16="http://schemas.microsoft.com/office/drawing/2014/main" id="{C74E2E47-AA32-43AF-882F-CA444CA6A77B}"/>
                </a:ext>
              </a:extLst>
            </p:cNvPr>
            <p:cNvSpPr txBox="1"/>
            <p:nvPr/>
          </p:nvSpPr>
          <p:spPr>
            <a:xfrm>
              <a:off x="9568357" y="7111641"/>
              <a:ext cx="1772406" cy="393691"/>
            </a:xfrm>
            <a:prstGeom prst="rect">
              <a:avLst/>
            </a:prstGeom>
            <a:noFill/>
          </p:spPr>
          <p:txBody>
            <a:bodyPr wrap="square" rtlCol="0">
              <a:spAutoFit/>
            </a:bodyPr>
            <a:lstStyle/>
            <a:p>
              <a:r>
                <a:rPr kumimoji="1" lang="ja-JP" altLang="en-US" sz="2800" b="1">
                  <a:solidFill>
                    <a:srgbClr val="FF0000"/>
                  </a:solidFill>
                </a:rPr>
                <a:t>汚染区域</a:t>
              </a:r>
            </a:p>
          </p:txBody>
        </p:sp>
        <p:sp>
          <p:nvSpPr>
            <p:cNvPr id="8" name="テキスト ボックス 22">
              <a:extLst>
                <a:ext uri="{FF2B5EF4-FFF2-40B4-BE49-F238E27FC236}">
                  <a16:creationId xmlns:a16="http://schemas.microsoft.com/office/drawing/2014/main" id="{BB696F26-0A4F-4711-B207-85029C138365}"/>
                </a:ext>
              </a:extLst>
            </p:cNvPr>
            <p:cNvSpPr txBox="1"/>
            <p:nvPr/>
          </p:nvSpPr>
          <p:spPr>
            <a:xfrm>
              <a:off x="8256379" y="5863196"/>
              <a:ext cx="1813303" cy="537702"/>
            </a:xfrm>
            <a:prstGeom prst="rect">
              <a:avLst/>
            </a:prstGeom>
            <a:noFill/>
          </p:spPr>
          <p:txBody>
            <a:bodyPr wrap="square" rtlCol="0">
              <a:spAutoFit/>
            </a:bodyPr>
            <a:lstStyle/>
            <a:p>
              <a:r>
                <a:rPr kumimoji="1" lang="ja-JP" altLang="en-US" sz="2800" b="1"/>
                <a:t>半径</a:t>
              </a:r>
              <a:r>
                <a:rPr kumimoji="1" lang="en-US" altLang="ja-JP" sz="2800" b="1"/>
                <a:t>2.5</a:t>
              </a:r>
              <a:r>
                <a:rPr kumimoji="1" lang="ja-JP" altLang="en-US" sz="2800" b="1"/>
                <a:t>ｍ</a:t>
              </a:r>
            </a:p>
          </p:txBody>
        </p:sp>
        <p:sp>
          <p:nvSpPr>
            <p:cNvPr id="9" name="Explosion: 8 Points 13">
              <a:extLst>
                <a:ext uri="{FF2B5EF4-FFF2-40B4-BE49-F238E27FC236}">
                  <a16:creationId xmlns:a16="http://schemas.microsoft.com/office/drawing/2014/main" id="{966CB1E5-F860-456F-BD1C-8433E6A786C5}"/>
                </a:ext>
              </a:extLst>
            </p:cNvPr>
            <p:cNvSpPr/>
            <p:nvPr/>
          </p:nvSpPr>
          <p:spPr>
            <a:xfrm>
              <a:off x="9975413" y="6146058"/>
              <a:ext cx="520607" cy="592913"/>
            </a:xfrm>
            <a:prstGeom prst="irregularSeal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吹き出し: 円形 10">
            <a:extLst>
              <a:ext uri="{FF2B5EF4-FFF2-40B4-BE49-F238E27FC236}">
                <a16:creationId xmlns:a16="http://schemas.microsoft.com/office/drawing/2014/main" id="{E85DE03E-A333-4264-BA82-9540ED81687B}"/>
              </a:ext>
            </a:extLst>
          </p:cNvPr>
          <p:cNvSpPr/>
          <p:nvPr/>
        </p:nvSpPr>
        <p:spPr>
          <a:xfrm>
            <a:off x="228578" y="3050145"/>
            <a:ext cx="3774856" cy="2522487"/>
          </a:xfrm>
          <a:prstGeom prst="wedgeEllipseCallout">
            <a:avLst>
              <a:gd name="adj1" fmla="val 29030"/>
              <a:gd name="adj2" fmla="val 68984"/>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9C64B64F-7846-47F3-80F7-D274DB618209}"/>
              </a:ext>
            </a:extLst>
          </p:cNvPr>
          <p:cNvSpPr txBox="1"/>
          <p:nvPr/>
        </p:nvSpPr>
        <p:spPr>
          <a:xfrm>
            <a:off x="601250" y="3762013"/>
            <a:ext cx="3084394" cy="1077218"/>
          </a:xfrm>
          <a:prstGeom prst="rect">
            <a:avLst/>
          </a:prstGeom>
          <a:noFill/>
        </p:spPr>
        <p:txBody>
          <a:bodyPr wrap="square" rtlCol="0">
            <a:spAutoFit/>
          </a:bodyPr>
          <a:lstStyle/>
          <a:p>
            <a:r>
              <a:rPr kumimoji="1" lang="ja-JP" altLang="en-US" sz="3200" b="1"/>
              <a:t>ここから中には入らないでね</a:t>
            </a:r>
          </a:p>
        </p:txBody>
      </p:sp>
      <p:pic>
        <p:nvPicPr>
          <p:cNvPr id="15" name="図 14">
            <a:extLst>
              <a:ext uri="{FF2B5EF4-FFF2-40B4-BE49-F238E27FC236}">
                <a16:creationId xmlns:a16="http://schemas.microsoft.com/office/drawing/2014/main" id="{DFB5699C-3430-403C-B918-BDA5583887F4}"/>
              </a:ext>
            </a:extLst>
          </p:cNvPr>
          <p:cNvPicPr>
            <a:picLocks noChangeAspect="1"/>
          </p:cNvPicPr>
          <p:nvPr/>
        </p:nvPicPr>
        <p:blipFill>
          <a:blip r:embed="rId3"/>
          <a:stretch>
            <a:fillRect/>
          </a:stretch>
        </p:blipFill>
        <p:spPr>
          <a:xfrm>
            <a:off x="520353" y="6659137"/>
            <a:ext cx="2747566" cy="2747566"/>
          </a:xfrm>
          <a:prstGeom prst="rect">
            <a:avLst/>
          </a:prstGeom>
        </p:spPr>
      </p:pic>
      <p:sp>
        <p:nvSpPr>
          <p:cNvPr id="16" name="テキスト ボックス 15">
            <a:extLst>
              <a:ext uri="{FF2B5EF4-FFF2-40B4-BE49-F238E27FC236}">
                <a16:creationId xmlns:a16="http://schemas.microsoft.com/office/drawing/2014/main" id="{28694313-E29D-4A8C-844A-16AA2A111672}"/>
              </a:ext>
            </a:extLst>
          </p:cNvPr>
          <p:cNvSpPr txBox="1"/>
          <p:nvPr/>
        </p:nvSpPr>
        <p:spPr>
          <a:xfrm>
            <a:off x="1238843" y="7437467"/>
            <a:ext cx="1107996" cy="461665"/>
          </a:xfrm>
          <a:prstGeom prst="rect">
            <a:avLst/>
          </a:prstGeom>
          <a:noFill/>
        </p:spPr>
        <p:txBody>
          <a:bodyPr wrap="none" rtlCol="0">
            <a:spAutoFit/>
          </a:bodyPr>
          <a:lstStyle/>
          <a:p>
            <a:r>
              <a:rPr kumimoji="1" lang="ja-JP" altLang="en-US" sz="2400" b="1"/>
              <a:t>は～い</a:t>
            </a:r>
          </a:p>
        </p:txBody>
      </p:sp>
    </p:spTree>
    <p:extLst>
      <p:ext uri="{BB962C8B-B14F-4D97-AF65-F5344CB8AC3E}">
        <p14:creationId xmlns:p14="http://schemas.microsoft.com/office/powerpoint/2010/main" val="25356142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491644C5-503D-49F1-A388-7160D7A1A360}"/>
              </a:ext>
            </a:extLst>
          </p:cNvPr>
          <p:cNvSpPr>
            <a:spLocks noGrp="1"/>
          </p:cNvSpPr>
          <p:nvPr>
            <p:ph idx="1"/>
          </p:nvPr>
        </p:nvSpPr>
        <p:spPr>
          <a:xfrm>
            <a:off x="1006181" y="3199969"/>
            <a:ext cx="11490031" cy="4328159"/>
          </a:xfrm>
        </p:spPr>
        <p:txBody>
          <a:bodyPr vert="horz" lIns="91440" tIns="45720" rIns="91440" bIns="45720" rtlCol="0" anchor="t">
            <a:normAutofit/>
          </a:bodyPr>
          <a:lstStyle/>
          <a:p>
            <a:pPr marL="0" indent="0">
              <a:buNone/>
            </a:pPr>
            <a:r>
              <a:rPr lang="ja-JP" altLang="en-US" sz="4000" b="1">
                <a:ea typeface="游ゴシック"/>
              </a:rPr>
              <a:t>★汚染区域と清潔区域の区分け</a:t>
            </a:r>
            <a:endParaRPr lang="en-US" altLang="ja-JP" sz="4000" b="1">
              <a:ea typeface="游ゴシック"/>
            </a:endParaRPr>
          </a:p>
          <a:p>
            <a:pPr marL="0" indent="0">
              <a:buNone/>
            </a:pPr>
            <a:endParaRPr lang="en-US" altLang="ja-JP" sz="4000">
              <a:ea typeface="游ゴシック"/>
            </a:endParaRPr>
          </a:p>
          <a:p>
            <a:pPr marL="0" indent="0">
              <a:buNone/>
            </a:pPr>
            <a:r>
              <a:rPr lang="ja-JP" altLang="en-US" sz="4000">
                <a:ea typeface="游ゴシック"/>
              </a:rPr>
              <a:t>・半径</a:t>
            </a:r>
            <a:r>
              <a:rPr lang="en-US" altLang="ja-JP" sz="4000">
                <a:ea typeface="游ゴシック"/>
              </a:rPr>
              <a:t>2.5</a:t>
            </a:r>
            <a:r>
              <a:rPr lang="ja-JP" altLang="en-US" sz="4000">
                <a:ea typeface="游ゴシック"/>
              </a:rPr>
              <a:t>ｍ以内を汚染区域とし、</a:t>
            </a:r>
            <a:r>
              <a:rPr lang="ja-JP" altLang="en-US" sz="4000"/>
              <a:t>その外側は清</a:t>
            </a:r>
            <a:endParaRPr lang="en-US" altLang="ja-JP" sz="4000"/>
          </a:p>
          <a:p>
            <a:pPr marL="0" indent="0">
              <a:buNone/>
            </a:pPr>
            <a:r>
              <a:rPr lang="ja-JP" altLang="en-US" sz="4000"/>
              <a:t>　潔区域とする。</a:t>
            </a:r>
            <a:endParaRPr lang="en-US" altLang="ja-JP" sz="4000">
              <a:ea typeface="游ゴシック"/>
            </a:endParaRPr>
          </a:p>
          <a:p>
            <a:pPr marL="0" indent="0">
              <a:buNone/>
            </a:pPr>
            <a:r>
              <a:rPr lang="ja-JP" altLang="en-US" sz="4000">
                <a:ea typeface="游ゴシック"/>
              </a:rPr>
              <a:t>・大体の位置で身体を使ってこれ以上近づかない　　</a:t>
            </a:r>
            <a:endParaRPr lang="en-US" altLang="ja-JP" sz="4000">
              <a:ea typeface="游ゴシック"/>
            </a:endParaRPr>
          </a:p>
          <a:p>
            <a:pPr marL="0" indent="0">
              <a:buNone/>
            </a:pPr>
            <a:r>
              <a:rPr lang="ja-JP" altLang="en-US" sz="4000">
                <a:ea typeface="游ゴシック"/>
              </a:rPr>
              <a:t>　よう子どもに伝える。</a:t>
            </a:r>
            <a:endParaRPr lang="en-US" altLang="ja-JP" sz="4000"/>
          </a:p>
          <a:p>
            <a:pPr marL="0" indent="0">
              <a:buNone/>
            </a:pPr>
            <a:endParaRPr lang="ja-JP" altLang="en-US">
              <a:cs typeface="Calibri" panose="020F0502020204030204"/>
            </a:endParaRPr>
          </a:p>
        </p:txBody>
      </p:sp>
      <p:sp>
        <p:nvSpPr>
          <p:cNvPr id="6" name="タイトル 3">
            <a:extLst>
              <a:ext uri="{FF2B5EF4-FFF2-40B4-BE49-F238E27FC236}">
                <a16:creationId xmlns:a16="http://schemas.microsoft.com/office/drawing/2014/main" id="{906ACF95-8364-4CD6-853A-CB98099682B9}"/>
              </a:ext>
            </a:extLst>
          </p:cNvPr>
          <p:cNvSpPr txBox="1">
            <a:spLocks/>
          </p:cNvSpPr>
          <p:nvPr/>
        </p:nvSpPr>
        <p:spPr>
          <a:xfrm>
            <a:off x="1104312" y="1183801"/>
            <a:ext cx="11391900" cy="1446663"/>
          </a:xfrm>
          <a:prstGeom prst="rect">
            <a:avLst/>
          </a:prstGeom>
        </p:spPr>
        <p:txBody>
          <a:bodyPr vert="horz" lIns="91440" tIns="45720" rIns="91440" bIns="45720" rtlCol="0" anchor="ctr">
            <a:normAutofit/>
          </a:bodyPr>
          <a:lstStyle>
            <a:lvl1pPr algn="l" defTabSz="1320759" rtl="0" eaLnBrk="1" latinLnBrk="0" hangingPunct="1">
              <a:lnSpc>
                <a:spcPct val="90000"/>
              </a:lnSpc>
              <a:spcBef>
                <a:spcPct val="0"/>
              </a:spcBef>
              <a:buNone/>
              <a:defRPr kumimoji="1" sz="6355"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54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B</a:t>
            </a:r>
            <a:r>
              <a:rPr kumimoji="0" lang="ja-JP" altLang="en-US" sz="54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－２　</a:t>
            </a:r>
            <a:r>
              <a:rPr kumimoji="0" lang="ja-JP" altLang="en-US" sz="5400" b="1" i="0" u="none" strike="noStrike" kern="1200" cap="none" spc="0" normalizeH="0" baseline="0" noProof="0">
                <a:ln>
                  <a:noFill/>
                </a:ln>
                <a:solidFill>
                  <a:prstClr val="black"/>
                </a:solidFill>
                <a:effectLst/>
                <a:uLnTx/>
                <a:uFillTx/>
                <a:latin typeface="游ゴシック Light" panose="020B0300000000000000" pitchFamily="50" charset="-128"/>
                <a:ea typeface="游ゴシック Light" panose="020B0300000000000000" pitchFamily="50" charset="-128"/>
                <a:cs typeface="+mn-cs"/>
              </a:rPr>
              <a:t>職員</a:t>
            </a:r>
            <a:r>
              <a:rPr kumimoji="0" lang="en-US" altLang="ja-JP" sz="5400" b="1" i="0" u="none" strike="noStrike" kern="1200" cap="none" spc="0" normalizeH="0" baseline="0" noProof="0">
                <a:ln>
                  <a:noFill/>
                </a:ln>
                <a:solidFill>
                  <a:prstClr val="black"/>
                </a:solidFill>
                <a:effectLst/>
                <a:uLnTx/>
                <a:uFillTx/>
                <a:latin typeface="游ゴシック Light" panose="020B0300000000000000" pitchFamily="50" charset="-128"/>
                <a:ea typeface="游ゴシック Light" panose="020B0300000000000000" pitchFamily="50" charset="-128"/>
                <a:cs typeface="+mn-cs"/>
              </a:rPr>
              <a:t>B</a:t>
            </a:r>
            <a:r>
              <a:rPr kumimoji="0" lang="ja-JP" altLang="en-US" sz="5400" b="1" i="0" u="none" strike="noStrike" kern="1200" cap="none" spc="0" normalizeH="0" baseline="0" noProof="0">
                <a:ln>
                  <a:noFill/>
                </a:ln>
                <a:solidFill>
                  <a:prstClr val="black"/>
                </a:solidFill>
                <a:effectLst/>
                <a:uLnTx/>
                <a:uFillTx/>
                <a:latin typeface="游ゴシック Light" panose="020B0300000000000000" pitchFamily="50" charset="-128"/>
                <a:ea typeface="游ゴシック Light" panose="020B0300000000000000" pitchFamily="50" charset="-128"/>
                <a:cs typeface="+mn-cs"/>
              </a:rPr>
              <a:t>（リーダー）</a:t>
            </a:r>
          </a:p>
          <a:p>
            <a:endParaRPr lang="ja-JP" altLang="en-US"/>
          </a:p>
        </p:txBody>
      </p:sp>
      <p:grpSp>
        <p:nvGrpSpPr>
          <p:cNvPr id="4" name="グループ化 3">
            <a:extLst>
              <a:ext uri="{FF2B5EF4-FFF2-40B4-BE49-F238E27FC236}">
                <a16:creationId xmlns:a16="http://schemas.microsoft.com/office/drawing/2014/main" id="{54039AE2-AD52-4C97-BFDC-4BFFB3320B89}"/>
              </a:ext>
            </a:extLst>
          </p:cNvPr>
          <p:cNvGrpSpPr/>
          <p:nvPr/>
        </p:nvGrpSpPr>
        <p:grpSpPr>
          <a:xfrm>
            <a:off x="187085" y="187069"/>
            <a:ext cx="12894801" cy="9534832"/>
            <a:chOff x="187085" y="187069"/>
            <a:chExt cx="12894801" cy="9534832"/>
          </a:xfrm>
        </p:grpSpPr>
        <p:sp>
          <p:nvSpPr>
            <p:cNvPr id="5" name="正方形/長方形 4">
              <a:extLst>
                <a:ext uri="{FF2B5EF4-FFF2-40B4-BE49-F238E27FC236}">
                  <a16:creationId xmlns:a16="http://schemas.microsoft.com/office/drawing/2014/main" id="{D26A7E84-E506-499F-B2D9-2094DAFC342F}"/>
                </a:ext>
              </a:extLst>
            </p:cNvPr>
            <p:cNvSpPr/>
            <p:nvPr/>
          </p:nvSpPr>
          <p:spPr>
            <a:xfrm>
              <a:off x="187086" y="393786"/>
              <a:ext cx="373596" cy="9254907"/>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正方形/長方形 6">
              <a:extLst>
                <a:ext uri="{FF2B5EF4-FFF2-40B4-BE49-F238E27FC236}">
                  <a16:creationId xmlns:a16="http://schemas.microsoft.com/office/drawing/2014/main" id="{643E1B87-DCBE-422C-AD08-63253458900D}"/>
                </a:ext>
              </a:extLst>
            </p:cNvPr>
            <p:cNvSpPr/>
            <p:nvPr/>
          </p:nvSpPr>
          <p:spPr>
            <a:xfrm>
              <a:off x="187085" y="187069"/>
              <a:ext cx="12894801" cy="308902"/>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正方形/長方形 7">
              <a:extLst>
                <a:ext uri="{FF2B5EF4-FFF2-40B4-BE49-F238E27FC236}">
                  <a16:creationId xmlns:a16="http://schemas.microsoft.com/office/drawing/2014/main" id="{4ADA1AF4-BEDD-4CBF-9802-F1F3F9CCB89E}"/>
                </a:ext>
              </a:extLst>
            </p:cNvPr>
            <p:cNvSpPr/>
            <p:nvPr/>
          </p:nvSpPr>
          <p:spPr>
            <a:xfrm>
              <a:off x="12708290" y="187069"/>
              <a:ext cx="373596" cy="9461624"/>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正方形/長方形 8">
              <a:extLst>
                <a:ext uri="{FF2B5EF4-FFF2-40B4-BE49-F238E27FC236}">
                  <a16:creationId xmlns:a16="http://schemas.microsoft.com/office/drawing/2014/main" id="{ADC8837E-342B-44C2-89B4-D82750A59499}"/>
                </a:ext>
              </a:extLst>
            </p:cNvPr>
            <p:cNvSpPr/>
            <p:nvPr/>
          </p:nvSpPr>
          <p:spPr>
            <a:xfrm>
              <a:off x="187085" y="9375058"/>
              <a:ext cx="12894801" cy="346843"/>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Tree>
    <p:extLst>
      <p:ext uri="{BB962C8B-B14F-4D97-AF65-F5344CB8AC3E}">
        <p14:creationId xmlns:p14="http://schemas.microsoft.com/office/powerpoint/2010/main" val="34815127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52010A4B-588A-4138-B5C2-98A764068208}"/>
              </a:ext>
            </a:extLst>
          </p:cNvPr>
          <p:cNvSpPr txBox="1"/>
          <p:nvPr/>
        </p:nvSpPr>
        <p:spPr>
          <a:xfrm>
            <a:off x="1187356" y="1201003"/>
            <a:ext cx="10140286" cy="923330"/>
          </a:xfrm>
          <a:prstGeom prst="rect">
            <a:avLst/>
          </a:prstGeom>
          <a:noFill/>
        </p:spPr>
        <p:txBody>
          <a:bodyPr wrap="square" rtlCol="0">
            <a:spAutoFit/>
          </a:bodyPr>
          <a:lstStyle/>
          <a:p>
            <a:r>
              <a:rPr kumimoji="1" lang="en-US" altLang="ja-JP" sz="5400" b="1" i="0" u="none" strike="noStrike" kern="1200" cap="none" spc="0" normalizeH="0" baseline="0" noProof="0">
                <a:ln>
                  <a:noFill/>
                </a:ln>
                <a:solidFill>
                  <a:prstClr val="black"/>
                </a:solidFill>
                <a:effectLst/>
                <a:uLnTx/>
                <a:uFillTx/>
                <a:latin typeface="+mn-ea"/>
                <a:cs typeface="+mj-cs"/>
              </a:rPr>
              <a:t>B</a:t>
            </a:r>
            <a:r>
              <a:rPr kumimoji="1" lang="ja-JP" altLang="en-US" sz="5400" b="1" i="0" u="none" strike="noStrike" kern="1200" cap="none" spc="0" normalizeH="0" baseline="0" noProof="0">
                <a:ln>
                  <a:noFill/>
                </a:ln>
                <a:solidFill>
                  <a:prstClr val="black"/>
                </a:solidFill>
                <a:effectLst/>
                <a:uLnTx/>
                <a:uFillTx/>
                <a:latin typeface="+mn-ea"/>
                <a:cs typeface="+mj-cs"/>
              </a:rPr>
              <a:t>－３</a:t>
            </a:r>
            <a:r>
              <a:rPr kumimoji="1" lang="ja-JP" altLang="en-US" sz="5400" b="1">
                <a:solidFill>
                  <a:prstClr val="black"/>
                </a:solidFill>
                <a:latin typeface="+mn-ea"/>
                <a:cs typeface="+mj-cs"/>
              </a:rPr>
              <a:t>　</a:t>
            </a:r>
            <a:r>
              <a:rPr kumimoji="1" lang="ja-JP" altLang="en-US" sz="5400" b="1" i="0" u="none" strike="noStrike" kern="1200" cap="none" spc="0" normalizeH="0" baseline="0" noProof="0">
                <a:ln>
                  <a:noFill/>
                </a:ln>
                <a:solidFill>
                  <a:prstClr val="black"/>
                </a:solidFill>
                <a:effectLst/>
                <a:uLnTx/>
                <a:uFillTx/>
                <a:latin typeface="+mj-ea"/>
                <a:ea typeface="+mj-ea"/>
                <a:cs typeface="+mj-cs"/>
              </a:rPr>
              <a:t>職員</a:t>
            </a:r>
            <a:r>
              <a:rPr kumimoji="1" lang="en-US" altLang="ja-JP" sz="5400" b="1" i="0" u="none" strike="noStrike" kern="1200" cap="none" spc="0" normalizeH="0" baseline="0" noProof="0">
                <a:ln>
                  <a:noFill/>
                </a:ln>
                <a:solidFill>
                  <a:prstClr val="black"/>
                </a:solidFill>
                <a:effectLst/>
                <a:uLnTx/>
                <a:uFillTx/>
                <a:latin typeface="+mj-ea"/>
                <a:ea typeface="+mj-ea"/>
                <a:cs typeface="+mj-cs"/>
              </a:rPr>
              <a:t>B</a:t>
            </a:r>
            <a:r>
              <a:rPr kumimoji="1" lang="ja-JP" altLang="en-US" sz="5400" b="1" i="0" u="none" strike="noStrike" kern="1200" cap="none" spc="0" normalizeH="0" baseline="0" noProof="0">
                <a:ln>
                  <a:noFill/>
                </a:ln>
                <a:solidFill>
                  <a:prstClr val="black"/>
                </a:solidFill>
                <a:effectLst/>
                <a:uLnTx/>
                <a:uFillTx/>
                <a:latin typeface="+mj-ea"/>
                <a:ea typeface="+mj-ea"/>
                <a:cs typeface="+mj-cs"/>
              </a:rPr>
              <a:t>（リーダー）</a:t>
            </a:r>
            <a:endParaRPr kumimoji="1" lang="ja-JP" altLang="en-US" sz="1400" b="1">
              <a:latin typeface="+mj-ea"/>
              <a:ea typeface="+mj-ea"/>
            </a:endParaRPr>
          </a:p>
        </p:txBody>
      </p:sp>
      <p:grpSp>
        <p:nvGrpSpPr>
          <p:cNvPr id="3" name="グループ化 2">
            <a:extLst>
              <a:ext uri="{FF2B5EF4-FFF2-40B4-BE49-F238E27FC236}">
                <a16:creationId xmlns:a16="http://schemas.microsoft.com/office/drawing/2014/main" id="{C7F32C39-3D5C-4513-969D-383052C62832}"/>
              </a:ext>
            </a:extLst>
          </p:cNvPr>
          <p:cNvGrpSpPr/>
          <p:nvPr/>
        </p:nvGrpSpPr>
        <p:grpSpPr>
          <a:xfrm>
            <a:off x="3127679" y="4953000"/>
            <a:ext cx="6542252" cy="3003868"/>
            <a:chOff x="2712026" y="7537072"/>
            <a:chExt cx="6846822" cy="1799680"/>
          </a:xfrm>
        </p:grpSpPr>
        <p:sp>
          <p:nvSpPr>
            <p:cNvPr id="4" name="吹き出し: 円形 3">
              <a:extLst>
                <a:ext uri="{FF2B5EF4-FFF2-40B4-BE49-F238E27FC236}">
                  <a16:creationId xmlns:a16="http://schemas.microsoft.com/office/drawing/2014/main" id="{081F1EE2-0AE9-45A4-BEF2-8605B0B0A43F}"/>
                </a:ext>
              </a:extLst>
            </p:cNvPr>
            <p:cNvSpPr/>
            <p:nvPr/>
          </p:nvSpPr>
          <p:spPr>
            <a:xfrm>
              <a:off x="2712026" y="7537072"/>
              <a:ext cx="6608549" cy="1799680"/>
            </a:xfrm>
            <a:prstGeom prst="wedgeEllipseCallout">
              <a:avLst>
                <a:gd name="adj1" fmla="val 52429"/>
                <a:gd name="adj2" fmla="val -27442"/>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kumimoji="1" lang="en-US" altLang="ja-JP" sz="2800" b="1">
                  <a:solidFill>
                    <a:schemeClr val="tx1"/>
                  </a:solidFill>
                  <a:ea typeface="游ゴシック"/>
                </a:rPr>
                <a:t>C</a:t>
              </a:r>
              <a:r>
                <a:rPr kumimoji="1" lang="ja-JP" altLang="en-US" sz="2800" b="1">
                  <a:solidFill>
                    <a:schemeClr val="tx1"/>
                  </a:solidFill>
                  <a:ea typeface="游ゴシック"/>
                </a:rPr>
                <a:t>先生、清潔区域にいる</a:t>
              </a:r>
              <a:endParaRPr kumimoji="1" lang="en-US" altLang="ja-JP" sz="2800" b="1">
                <a:solidFill>
                  <a:schemeClr val="tx1"/>
                </a:solidFill>
                <a:ea typeface="游ゴシック"/>
              </a:endParaRPr>
            </a:p>
            <a:p>
              <a:pPr algn="ctr"/>
              <a:r>
                <a:rPr kumimoji="1" lang="ja-JP" altLang="en-US" sz="2800" b="1">
                  <a:solidFill>
                    <a:schemeClr val="tx1"/>
                  </a:solidFill>
                  <a:ea typeface="游ゴシック"/>
                </a:rPr>
                <a:t>みどり君たちを</a:t>
              </a:r>
              <a:endParaRPr kumimoji="1" lang="en-US" altLang="ja-JP" sz="2800" b="1">
                <a:solidFill>
                  <a:schemeClr val="tx1"/>
                </a:solidFill>
                <a:ea typeface="游ゴシック"/>
              </a:endParaRPr>
            </a:p>
            <a:p>
              <a:pPr algn="ctr"/>
              <a:r>
                <a:rPr kumimoji="1" lang="ja-JP" altLang="en-US" sz="2800" b="1">
                  <a:solidFill>
                    <a:schemeClr val="tx1"/>
                  </a:solidFill>
                  <a:ea typeface="游ゴシック"/>
                </a:rPr>
                <a:t>避難させてあげてください</a:t>
              </a:r>
              <a:endParaRPr lang="ja-JP" altLang="en-US" sz="2800" b="1">
                <a:solidFill>
                  <a:schemeClr val="tx1"/>
                </a:solidFill>
                <a:ea typeface="游ゴシック"/>
                <a:cs typeface="Calibri"/>
              </a:endParaRPr>
            </a:p>
          </p:txBody>
        </p:sp>
        <p:sp>
          <p:nvSpPr>
            <p:cNvPr id="7" name="テキスト ボックス 6">
              <a:extLst>
                <a:ext uri="{FF2B5EF4-FFF2-40B4-BE49-F238E27FC236}">
                  <a16:creationId xmlns:a16="http://schemas.microsoft.com/office/drawing/2014/main" id="{81360713-983A-4603-855E-BBDD7FD96AF3}"/>
                </a:ext>
              </a:extLst>
            </p:cNvPr>
            <p:cNvSpPr txBox="1"/>
            <p:nvPr/>
          </p:nvSpPr>
          <p:spPr>
            <a:xfrm>
              <a:off x="9392554" y="8761350"/>
              <a:ext cx="166294" cy="257279"/>
            </a:xfrm>
            <a:prstGeom prst="rect">
              <a:avLst/>
            </a:prstGeom>
            <a:noFill/>
          </p:spPr>
          <p:txBody>
            <a:bodyPr wrap="none" rtlCol="0">
              <a:spAutoFit/>
            </a:bodyPr>
            <a:lstStyle/>
            <a:p>
              <a:endParaRPr kumimoji="1" lang="ja-JP" altLang="en-US" sz="1400"/>
            </a:p>
          </p:txBody>
        </p:sp>
      </p:grpSp>
      <p:pic>
        <p:nvPicPr>
          <p:cNvPr id="8" name="Picture 6" descr="保育で使える！カードシアターあそび１２ヶ月を買ってみた！レビュー | サンデーのこれいい！ブログ">
            <a:extLst>
              <a:ext uri="{FF2B5EF4-FFF2-40B4-BE49-F238E27FC236}">
                <a16:creationId xmlns:a16="http://schemas.microsoft.com/office/drawing/2014/main" id="{FC3AC1F5-943D-486F-9C26-CCC5195F759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748" b="2233"/>
          <a:stretch/>
        </p:blipFill>
        <p:spPr bwMode="auto">
          <a:xfrm>
            <a:off x="8939284" y="3559107"/>
            <a:ext cx="3501715" cy="47818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保育士の男の子のイラスト（将来の夢） | かわいいフリー素材集 いらすとや">
            <a:extLst>
              <a:ext uri="{FF2B5EF4-FFF2-40B4-BE49-F238E27FC236}">
                <a16:creationId xmlns:a16="http://schemas.microsoft.com/office/drawing/2014/main" id="{3B3B53AE-EEBC-4F1F-BDFB-6EF4AABFEDA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964" b="1111"/>
          <a:stretch/>
        </p:blipFill>
        <p:spPr bwMode="auto">
          <a:xfrm>
            <a:off x="317931" y="3559107"/>
            <a:ext cx="3220140" cy="4781857"/>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グループ化 9">
            <a:extLst>
              <a:ext uri="{FF2B5EF4-FFF2-40B4-BE49-F238E27FC236}">
                <a16:creationId xmlns:a16="http://schemas.microsoft.com/office/drawing/2014/main" id="{C66CED53-44F3-405A-9ECE-45689373768B}"/>
              </a:ext>
            </a:extLst>
          </p:cNvPr>
          <p:cNvGrpSpPr/>
          <p:nvPr/>
        </p:nvGrpSpPr>
        <p:grpSpPr>
          <a:xfrm>
            <a:off x="187085" y="187069"/>
            <a:ext cx="12894801" cy="9534832"/>
            <a:chOff x="187085" y="187069"/>
            <a:chExt cx="12894801" cy="9534832"/>
          </a:xfrm>
        </p:grpSpPr>
        <p:sp>
          <p:nvSpPr>
            <p:cNvPr id="11" name="正方形/長方形 10">
              <a:extLst>
                <a:ext uri="{FF2B5EF4-FFF2-40B4-BE49-F238E27FC236}">
                  <a16:creationId xmlns:a16="http://schemas.microsoft.com/office/drawing/2014/main" id="{F2BA2D96-AC80-4C2F-9933-0A703575E71B}"/>
                </a:ext>
              </a:extLst>
            </p:cNvPr>
            <p:cNvSpPr/>
            <p:nvPr/>
          </p:nvSpPr>
          <p:spPr>
            <a:xfrm>
              <a:off x="187086" y="393786"/>
              <a:ext cx="373596" cy="9254907"/>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正方形/長方形 11">
              <a:extLst>
                <a:ext uri="{FF2B5EF4-FFF2-40B4-BE49-F238E27FC236}">
                  <a16:creationId xmlns:a16="http://schemas.microsoft.com/office/drawing/2014/main" id="{BAC27509-ADC7-469B-86B7-EC144E1E86EC}"/>
                </a:ext>
              </a:extLst>
            </p:cNvPr>
            <p:cNvSpPr/>
            <p:nvPr/>
          </p:nvSpPr>
          <p:spPr>
            <a:xfrm>
              <a:off x="187085" y="187069"/>
              <a:ext cx="12894801" cy="308902"/>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正方形/長方形 12">
              <a:extLst>
                <a:ext uri="{FF2B5EF4-FFF2-40B4-BE49-F238E27FC236}">
                  <a16:creationId xmlns:a16="http://schemas.microsoft.com/office/drawing/2014/main" id="{94A7577B-40E1-4C55-9A19-FEC0E0753804}"/>
                </a:ext>
              </a:extLst>
            </p:cNvPr>
            <p:cNvSpPr/>
            <p:nvPr/>
          </p:nvSpPr>
          <p:spPr>
            <a:xfrm>
              <a:off x="12708290" y="187069"/>
              <a:ext cx="373596" cy="9461624"/>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正方形/長方形 13">
              <a:extLst>
                <a:ext uri="{FF2B5EF4-FFF2-40B4-BE49-F238E27FC236}">
                  <a16:creationId xmlns:a16="http://schemas.microsoft.com/office/drawing/2014/main" id="{D45B98DB-8BA6-4A55-8E49-9AB89D8427BC}"/>
                </a:ext>
              </a:extLst>
            </p:cNvPr>
            <p:cNvSpPr/>
            <p:nvPr/>
          </p:nvSpPr>
          <p:spPr>
            <a:xfrm>
              <a:off x="187085" y="9375058"/>
              <a:ext cx="12894801" cy="346843"/>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Tree>
    <p:extLst>
      <p:ext uri="{BB962C8B-B14F-4D97-AF65-F5344CB8AC3E}">
        <p14:creationId xmlns:p14="http://schemas.microsoft.com/office/powerpoint/2010/main" val="1946951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グループ化 14">
            <a:extLst>
              <a:ext uri="{FF2B5EF4-FFF2-40B4-BE49-F238E27FC236}">
                <a16:creationId xmlns:a16="http://schemas.microsoft.com/office/drawing/2014/main" id="{701F5082-203B-4801-B0CE-75DB9FEFAC56}"/>
              </a:ext>
            </a:extLst>
          </p:cNvPr>
          <p:cNvGrpSpPr/>
          <p:nvPr/>
        </p:nvGrpSpPr>
        <p:grpSpPr>
          <a:xfrm>
            <a:off x="156599" y="185584"/>
            <a:ext cx="12894801" cy="9534832"/>
            <a:chOff x="187085" y="187069"/>
            <a:chExt cx="12894801" cy="9534832"/>
          </a:xfrm>
        </p:grpSpPr>
        <p:sp>
          <p:nvSpPr>
            <p:cNvPr id="16" name="正方形/長方形 15">
              <a:extLst>
                <a:ext uri="{FF2B5EF4-FFF2-40B4-BE49-F238E27FC236}">
                  <a16:creationId xmlns:a16="http://schemas.microsoft.com/office/drawing/2014/main" id="{48D88F3A-6503-46EC-A910-63AFF13855BE}"/>
                </a:ext>
              </a:extLst>
            </p:cNvPr>
            <p:cNvSpPr/>
            <p:nvPr/>
          </p:nvSpPr>
          <p:spPr>
            <a:xfrm>
              <a:off x="187086" y="393786"/>
              <a:ext cx="373596" cy="92549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正方形/長方形 16">
              <a:extLst>
                <a:ext uri="{FF2B5EF4-FFF2-40B4-BE49-F238E27FC236}">
                  <a16:creationId xmlns:a16="http://schemas.microsoft.com/office/drawing/2014/main" id="{E3FD1B9E-C28F-43AE-9791-923D120A8D48}"/>
                </a:ext>
              </a:extLst>
            </p:cNvPr>
            <p:cNvSpPr/>
            <p:nvPr/>
          </p:nvSpPr>
          <p:spPr>
            <a:xfrm>
              <a:off x="187085" y="187069"/>
              <a:ext cx="12894801" cy="3089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正方形/長方形 17">
              <a:extLst>
                <a:ext uri="{FF2B5EF4-FFF2-40B4-BE49-F238E27FC236}">
                  <a16:creationId xmlns:a16="http://schemas.microsoft.com/office/drawing/2014/main" id="{2A1CCAE1-95B9-488C-8904-77A3AFCE1D90}"/>
                </a:ext>
              </a:extLst>
            </p:cNvPr>
            <p:cNvSpPr/>
            <p:nvPr/>
          </p:nvSpPr>
          <p:spPr>
            <a:xfrm>
              <a:off x="12708290" y="187069"/>
              <a:ext cx="373596" cy="9461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正方形/長方形 18">
              <a:extLst>
                <a:ext uri="{FF2B5EF4-FFF2-40B4-BE49-F238E27FC236}">
                  <a16:creationId xmlns:a16="http://schemas.microsoft.com/office/drawing/2014/main" id="{F5F12E8A-AA65-4517-B44B-BE3AC49E6F6C}"/>
                </a:ext>
              </a:extLst>
            </p:cNvPr>
            <p:cNvSpPr/>
            <p:nvPr/>
          </p:nvSpPr>
          <p:spPr>
            <a:xfrm>
              <a:off x="187085" y="9375058"/>
              <a:ext cx="12894801" cy="3468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26" name="テキスト ボックス 25">
            <a:extLst>
              <a:ext uri="{FF2B5EF4-FFF2-40B4-BE49-F238E27FC236}">
                <a16:creationId xmlns:a16="http://schemas.microsoft.com/office/drawing/2014/main" id="{6BAF4726-6BF8-43DF-8A84-7F5A4EC73F79}"/>
              </a:ext>
            </a:extLst>
          </p:cNvPr>
          <p:cNvSpPr txBox="1"/>
          <p:nvPr/>
        </p:nvSpPr>
        <p:spPr>
          <a:xfrm>
            <a:off x="10172892" y="7023268"/>
            <a:ext cx="1254620" cy="584775"/>
          </a:xfrm>
          <a:prstGeom prst="rect">
            <a:avLst/>
          </a:prstGeom>
          <a:noFill/>
        </p:spPr>
        <p:txBody>
          <a:bodyPr wrap="square" rtlCol="0">
            <a:spAutoFit/>
          </a:bodyPr>
          <a:lstStyle/>
          <a:p>
            <a:r>
              <a:rPr kumimoji="1" lang="ja-JP" altLang="en-US" sz="1600"/>
              <a:t>職員</a:t>
            </a:r>
            <a:r>
              <a:rPr kumimoji="1" lang="en-US" altLang="ja-JP" sz="1600"/>
              <a:t>A</a:t>
            </a:r>
          </a:p>
          <a:p>
            <a:r>
              <a:rPr kumimoji="1" lang="ja-JP" altLang="en-US" sz="1600"/>
              <a:t>（発見者）</a:t>
            </a:r>
          </a:p>
        </p:txBody>
      </p:sp>
      <p:sp>
        <p:nvSpPr>
          <p:cNvPr id="2" name="タイトル 1">
            <a:extLst>
              <a:ext uri="{FF2B5EF4-FFF2-40B4-BE49-F238E27FC236}">
                <a16:creationId xmlns:a16="http://schemas.microsoft.com/office/drawing/2014/main" id="{09D6A11C-9319-47E6-9C11-7A698C8DFC50}"/>
              </a:ext>
            </a:extLst>
          </p:cNvPr>
          <p:cNvSpPr>
            <a:spLocks noGrp="1"/>
          </p:cNvSpPr>
          <p:nvPr>
            <p:ph type="title"/>
          </p:nvPr>
        </p:nvSpPr>
        <p:spPr/>
        <p:txBody>
          <a:bodyPr/>
          <a:lstStyle/>
          <a:p>
            <a:r>
              <a:rPr lang="ja-JP" altLang="en-US"/>
              <a:t>はじめに</a:t>
            </a:r>
            <a:endParaRPr kumimoji="1" lang="ja-JP" altLang="en-US"/>
          </a:p>
        </p:txBody>
      </p:sp>
      <p:sp>
        <p:nvSpPr>
          <p:cNvPr id="3" name="コンテンツ プレースホルダー 2">
            <a:extLst>
              <a:ext uri="{FF2B5EF4-FFF2-40B4-BE49-F238E27FC236}">
                <a16:creationId xmlns:a16="http://schemas.microsoft.com/office/drawing/2014/main" id="{121E1090-07D1-4409-AFA8-E3DCC1A714E3}"/>
              </a:ext>
            </a:extLst>
          </p:cNvPr>
          <p:cNvSpPr>
            <a:spLocks noGrp="1"/>
          </p:cNvSpPr>
          <p:nvPr>
            <p:ph idx="1"/>
          </p:nvPr>
        </p:nvSpPr>
        <p:spPr>
          <a:xfrm>
            <a:off x="670736" y="2092413"/>
            <a:ext cx="11716455" cy="4945622"/>
          </a:xfrm>
        </p:spPr>
        <p:txBody>
          <a:bodyPr>
            <a:normAutofit/>
          </a:bodyPr>
          <a:lstStyle/>
          <a:p>
            <a:r>
              <a:rPr kumimoji="1" lang="ja-JP" altLang="en-US" sz="3800"/>
              <a:t>このアクションカードは、園内で園児による感染性胃腸炎を疑う嘔吐が発生した場合を想定したものである。</a:t>
            </a:r>
            <a:endParaRPr kumimoji="1" lang="en-US" altLang="ja-JP" sz="3800"/>
          </a:p>
          <a:p>
            <a:r>
              <a:rPr lang="ja-JP" altLang="en-US" sz="3800"/>
              <a:t>職員が迅速に連携し感染対策、二次拡大予防ができるよう整理した。</a:t>
            </a:r>
            <a:endParaRPr lang="en-US" altLang="ja-JP" sz="3800"/>
          </a:p>
          <a:p>
            <a:r>
              <a:rPr lang="ja-JP" altLang="en-US" sz="3800"/>
              <a:t>想定としては、嘔吐した園児の半径２～３ｍ以内に複数の他児がおり、保育士は当時患児から３ｍ以上離れたところで、観察していた。</a:t>
            </a:r>
            <a:endParaRPr lang="en-US" altLang="ja-JP" sz="3800"/>
          </a:p>
          <a:p>
            <a:pPr marL="0" indent="0">
              <a:buNone/>
            </a:pPr>
            <a:endParaRPr kumimoji="1" lang="ja-JP" altLang="en-US"/>
          </a:p>
        </p:txBody>
      </p:sp>
      <p:grpSp>
        <p:nvGrpSpPr>
          <p:cNvPr id="4" name="グループ化 3">
            <a:extLst>
              <a:ext uri="{FF2B5EF4-FFF2-40B4-BE49-F238E27FC236}">
                <a16:creationId xmlns:a16="http://schemas.microsoft.com/office/drawing/2014/main" id="{0BC817A4-DE86-436E-B784-9FFC6635D88D}"/>
              </a:ext>
            </a:extLst>
          </p:cNvPr>
          <p:cNvGrpSpPr/>
          <p:nvPr/>
        </p:nvGrpSpPr>
        <p:grpSpPr>
          <a:xfrm>
            <a:off x="6856511" y="6373178"/>
            <a:ext cx="6200255" cy="3386305"/>
            <a:chOff x="6528964" y="6097122"/>
            <a:chExt cx="6200255" cy="3386305"/>
          </a:xfrm>
        </p:grpSpPr>
        <p:sp>
          <p:nvSpPr>
            <p:cNvPr id="22" name="楕円 21">
              <a:extLst>
                <a:ext uri="{FF2B5EF4-FFF2-40B4-BE49-F238E27FC236}">
                  <a16:creationId xmlns:a16="http://schemas.microsoft.com/office/drawing/2014/main" id="{4AAF4DC6-A5A3-4291-8F6F-5DB716816526}"/>
                </a:ext>
              </a:extLst>
            </p:cNvPr>
            <p:cNvSpPr/>
            <p:nvPr/>
          </p:nvSpPr>
          <p:spPr>
            <a:xfrm>
              <a:off x="6863298" y="6097122"/>
              <a:ext cx="5436652" cy="3021841"/>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FFFF00"/>
                </a:highlight>
              </a:endParaRPr>
            </a:p>
          </p:txBody>
        </p:sp>
        <p:pic>
          <p:nvPicPr>
            <p:cNvPr id="27" name="Picture 2" descr="驚いている女の子のイラスト | かわいいフリー素材集 いらすとや">
              <a:extLst>
                <a:ext uri="{FF2B5EF4-FFF2-40B4-BE49-F238E27FC236}">
                  <a16:creationId xmlns:a16="http://schemas.microsoft.com/office/drawing/2014/main" id="{4D2960CE-56E7-4227-A1DC-FB6D85767A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24050" y="6924206"/>
              <a:ext cx="962889" cy="1063537"/>
            </a:xfrm>
            <a:prstGeom prst="rect">
              <a:avLst/>
            </a:prstGeom>
            <a:noFill/>
            <a:extLst>
              <a:ext uri="{909E8E84-426E-40DD-AFC4-6F175D3DCCD1}">
                <a14:hiddenFill xmlns:a14="http://schemas.microsoft.com/office/drawing/2010/main">
                  <a:solidFill>
                    <a:srgbClr val="FFFFFF"/>
                  </a:solidFill>
                </a14:hiddenFill>
              </a:ext>
            </a:extLst>
          </p:spPr>
        </p:pic>
        <p:sp>
          <p:nvSpPr>
            <p:cNvPr id="32" name="テキスト ボックス 31">
              <a:extLst>
                <a:ext uri="{FF2B5EF4-FFF2-40B4-BE49-F238E27FC236}">
                  <a16:creationId xmlns:a16="http://schemas.microsoft.com/office/drawing/2014/main" id="{CEB8D1C1-5CC8-4BE1-A48A-76125249FAE2}"/>
                </a:ext>
              </a:extLst>
            </p:cNvPr>
            <p:cNvSpPr txBox="1"/>
            <p:nvPr/>
          </p:nvSpPr>
          <p:spPr>
            <a:xfrm>
              <a:off x="7790860" y="7820631"/>
              <a:ext cx="1365405" cy="334224"/>
            </a:xfrm>
            <a:prstGeom prst="rect">
              <a:avLst/>
            </a:prstGeom>
            <a:noFill/>
          </p:spPr>
          <p:txBody>
            <a:bodyPr wrap="square" rtlCol="0">
              <a:spAutoFit/>
            </a:bodyPr>
            <a:lstStyle/>
            <a:p>
              <a:r>
                <a:rPr kumimoji="1" lang="ja-JP" altLang="en-US" sz="1600" b="1"/>
                <a:t>半径</a:t>
              </a:r>
              <a:r>
                <a:rPr kumimoji="1" lang="en-US" altLang="ja-JP" sz="1600" b="1"/>
                <a:t>2.5</a:t>
              </a:r>
              <a:r>
                <a:rPr kumimoji="1" lang="ja-JP" altLang="en-US" sz="1600" b="1"/>
                <a:t>ｍ</a:t>
              </a:r>
            </a:p>
          </p:txBody>
        </p:sp>
        <p:pic>
          <p:nvPicPr>
            <p:cNvPr id="33" name="Picture 6" descr="保育で使える！カードシアターあそび１２ヶ月を買ってみた！レビュー | サンデーのこれいい！ブログ">
              <a:extLst>
                <a:ext uri="{FF2B5EF4-FFF2-40B4-BE49-F238E27FC236}">
                  <a16:creationId xmlns:a16="http://schemas.microsoft.com/office/drawing/2014/main" id="{F72D784F-019F-480B-B476-07E96E3A153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748" b="27665"/>
            <a:stretch/>
          </p:blipFill>
          <p:spPr bwMode="auto">
            <a:xfrm>
              <a:off x="11670846" y="7988033"/>
              <a:ext cx="1058373" cy="1130930"/>
            </a:xfrm>
            <a:prstGeom prst="rect">
              <a:avLst/>
            </a:prstGeom>
            <a:noFill/>
            <a:extLst>
              <a:ext uri="{909E8E84-426E-40DD-AFC4-6F175D3DCCD1}">
                <a14:hiddenFill xmlns:a14="http://schemas.microsoft.com/office/drawing/2010/main">
                  <a:solidFill>
                    <a:srgbClr val="FFFFFF"/>
                  </a:solidFill>
                </a14:hiddenFill>
              </a:ext>
            </a:extLst>
          </p:spPr>
        </p:pic>
        <p:grpSp>
          <p:nvGrpSpPr>
            <p:cNvPr id="57" name="グループ化 56">
              <a:extLst>
                <a:ext uri="{FF2B5EF4-FFF2-40B4-BE49-F238E27FC236}">
                  <a16:creationId xmlns:a16="http://schemas.microsoft.com/office/drawing/2014/main" id="{2AE8D24C-B56A-4913-B3A6-3DDA0728E9AD}"/>
                </a:ext>
              </a:extLst>
            </p:cNvPr>
            <p:cNvGrpSpPr/>
            <p:nvPr/>
          </p:nvGrpSpPr>
          <p:grpSpPr>
            <a:xfrm>
              <a:off x="9121094" y="6794215"/>
              <a:ext cx="1721100" cy="1242181"/>
              <a:chOff x="6033204" y="2213821"/>
              <a:chExt cx="3643649" cy="2890625"/>
            </a:xfrm>
          </p:grpSpPr>
          <p:pic>
            <p:nvPicPr>
              <p:cNvPr id="58" name="図 57" descr="白いバックグラウンドの前に座っている人形&#10;&#10;低い精度で自動的に生成された説明">
                <a:extLst>
                  <a:ext uri="{FF2B5EF4-FFF2-40B4-BE49-F238E27FC236}">
                    <a16:creationId xmlns:a16="http://schemas.microsoft.com/office/drawing/2014/main" id="{D8D0AFE2-74EA-47B0-A40C-6C15EEB1EF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6229" y="2213821"/>
                <a:ext cx="2890624" cy="2890625"/>
              </a:xfrm>
              <a:prstGeom prst="rect">
                <a:avLst/>
              </a:prstGeom>
            </p:spPr>
          </p:pic>
          <p:pic>
            <p:nvPicPr>
              <p:cNvPr id="59" name="Picture 2" descr="保育園で突然の発熱！ただの風邪？それとも病気？幼児に多い疾病と基本的な対応|保育士さんのための保育コラム【保育士求人 ほいくジョブ】">
                <a:extLst>
                  <a:ext uri="{FF2B5EF4-FFF2-40B4-BE49-F238E27FC236}">
                    <a16:creationId xmlns:a16="http://schemas.microsoft.com/office/drawing/2014/main" id="{34FE84FB-7AB4-4A3E-BDFC-3E046EE0004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35089"/>
              <a:stretch/>
            </p:blipFill>
            <p:spPr bwMode="auto">
              <a:xfrm>
                <a:off x="6033204" y="3259516"/>
                <a:ext cx="1678831" cy="1536495"/>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60" name="直線コネクタ 59">
              <a:extLst>
                <a:ext uri="{FF2B5EF4-FFF2-40B4-BE49-F238E27FC236}">
                  <a16:creationId xmlns:a16="http://schemas.microsoft.com/office/drawing/2014/main" id="{74CBC8F0-5FF2-498F-B705-C5CDFA0F4C87}"/>
                </a:ext>
              </a:extLst>
            </p:cNvPr>
            <p:cNvCxnSpPr>
              <a:cxnSpLocks/>
            </p:cNvCxnSpPr>
            <p:nvPr/>
          </p:nvCxnSpPr>
          <p:spPr>
            <a:xfrm>
              <a:off x="6863298" y="7608043"/>
              <a:ext cx="2403532" cy="0"/>
            </a:xfrm>
            <a:prstGeom prst="line">
              <a:avLst/>
            </a:prstGeom>
          </p:spPr>
          <p:style>
            <a:lnRef idx="1">
              <a:schemeClr val="dk1"/>
            </a:lnRef>
            <a:fillRef idx="0">
              <a:schemeClr val="dk1"/>
            </a:fillRef>
            <a:effectRef idx="0">
              <a:schemeClr val="dk1"/>
            </a:effectRef>
            <a:fontRef idx="minor">
              <a:schemeClr val="tx1"/>
            </a:fontRef>
          </p:style>
        </p:cxnSp>
        <p:pic>
          <p:nvPicPr>
            <p:cNvPr id="61" name="Picture 4" descr="驚いている男の子のイラスト | かわいいフリー素材集 いらすとや">
              <a:extLst>
                <a:ext uri="{FF2B5EF4-FFF2-40B4-BE49-F238E27FC236}">
                  <a16:creationId xmlns:a16="http://schemas.microsoft.com/office/drawing/2014/main" id="{E16BAF05-1346-4366-AEFF-29BD5C293F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28964" y="8314138"/>
              <a:ext cx="979143" cy="116928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028573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9C39D8C-BF79-4AAE-A6E9-3D473A249EB2}"/>
              </a:ext>
            </a:extLst>
          </p:cNvPr>
          <p:cNvSpPr/>
          <p:nvPr/>
        </p:nvSpPr>
        <p:spPr>
          <a:xfrm>
            <a:off x="1968500" y="7277100"/>
            <a:ext cx="850900" cy="6223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タイトル 3">
            <a:extLst>
              <a:ext uri="{FF2B5EF4-FFF2-40B4-BE49-F238E27FC236}">
                <a16:creationId xmlns:a16="http://schemas.microsoft.com/office/drawing/2014/main" id="{15EDF4BD-7516-473F-AD03-CBA746F80BF1}"/>
              </a:ext>
            </a:extLst>
          </p:cNvPr>
          <p:cNvSpPr txBox="1">
            <a:spLocks noGrp="1"/>
          </p:cNvSpPr>
          <p:nvPr>
            <p:ph type="title"/>
          </p:nvPr>
        </p:nvSpPr>
        <p:spPr>
          <a:xfrm>
            <a:off x="1017232" y="669821"/>
            <a:ext cx="11391900" cy="2670175"/>
          </a:xfrm>
          <a:prstGeom prst="rect">
            <a:avLst/>
          </a:prstGeom>
        </p:spPr>
        <p:txBody>
          <a:bodyPr vert="horz" lIns="91440" tIns="45720" rIns="91440" bIns="45720" rtlCol="0" anchor="ctr">
            <a:normAutofit/>
          </a:bodyPr>
          <a:lstStyle>
            <a:lvl1pPr algn="l" defTabSz="1320759" rtl="0" eaLnBrk="1" latinLnBrk="0" hangingPunct="1">
              <a:lnSpc>
                <a:spcPct val="90000"/>
              </a:lnSpc>
              <a:spcBef>
                <a:spcPct val="0"/>
              </a:spcBef>
              <a:buNone/>
              <a:defRPr kumimoji="1" sz="6355" kern="1200">
                <a:solidFill>
                  <a:schemeClr val="tx1"/>
                </a:solidFill>
                <a:latin typeface="+mj-lt"/>
                <a:ea typeface="+mj-ea"/>
                <a:cs typeface="+mj-cs"/>
              </a:defRPr>
            </a:lvl1pPr>
          </a:lstStyle>
          <a:p>
            <a:r>
              <a:rPr lang="en-US" altLang="ja-JP" sz="5400" b="1">
                <a:latin typeface="+mn-ea"/>
                <a:ea typeface="+mn-ea"/>
              </a:rPr>
              <a:t>B</a:t>
            </a:r>
            <a:r>
              <a:rPr lang="ja-JP" altLang="en-US" sz="5400" b="1">
                <a:latin typeface="+mn-ea"/>
                <a:ea typeface="+mn-ea"/>
              </a:rPr>
              <a:t>－３　</a:t>
            </a:r>
            <a:r>
              <a:rPr lang="ja-JP" altLang="en-US" sz="5400" b="1">
                <a:latin typeface="+mj-ea"/>
              </a:rPr>
              <a:t>職員</a:t>
            </a:r>
            <a:r>
              <a:rPr lang="en-US" altLang="ja-JP" sz="5400" b="1">
                <a:latin typeface="+mj-ea"/>
              </a:rPr>
              <a:t>B</a:t>
            </a:r>
            <a:r>
              <a:rPr lang="ja-JP" altLang="en-US" sz="5400" b="1">
                <a:latin typeface="+mj-ea"/>
              </a:rPr>
              <a:t>（リーダー）</a:t>
            </a:r>
          </a:p>
        </p:txBody>
      </p:sp>
      <p:sp>
        <p:nvSpPr>
          <p:cNvPr id="7" name="コンテンツ プレースホルダー 2">
            <a:extLst>
              <a:ext uri="{FF2B5EF4-FFF2-40B4-BE49-F238E27FC236}">
                <a16:creationId xmlns:a16="http://schemas.microsoft.com/office/drawing/2014/main" id="{F79646D6-C520-49A5-AAC9-41288C9E11EE}"/>
              </a:ext>
            </a:extLst>
          </p:cNvPr>
          <p:cNvSpPr txBox="1">
            <a:spLocks/>
          </p:cNvSpPr>
          <p:nvPr/>
        </p:nvSpPr>
        <p:spPr>
          <a:xfrm>
            <a:off x="908050" y="3992880"/>
            <a:ext cx="11391900" cy="4004050"/>
          </a:xfrm>
          <a:prstGeom prst="rect">
            <a:avLst/>
          </a:prstGeom>
        </p:spPr>
        <p:txBody>
          <a:bodyPr vert="horz" lIns="91440" tIns="45720" rIns="91440" bIns="45720" rtlCol="0">
            <a:normAutofit lnSpcReduction="10000"/>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4044" kern="1200">
                <a:solidFill>
                  <a:schemeClr val="tx1"/>
                </a:solidFill>
                <a:latin typeface="+mn-lt"/>
                <a:ea typeface="+mn-ea"/>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3467" kern="1200">
                <a:solidFill>
                  <a:schemeClr val="tx1"/>
                </a:solidFill>
                <a:latin typeface="+mn-lt"/>
                <a:ea typeface="+mn-ea"/>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2889" kern="1200">
                <a:solidFill>
                  <a:schemeClr val="tx1"/>
                </a:solidFill>
                <a:latin typeface="+mn-lt"/>
                <a:ea typeface="+mn-ea"/>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buNone/>
            </a:pPr>
            <a:r>
              <a:rPr lang="ja-JP" altLang="en-US" sz="9600" b="1"/>
              <a:t>★職員</a:t>
            </a:r>
            <a:r>
              <a:rPr lang="en-US" altLang="ja-JP" sz="9600" b="1"/>
              <a:t>C</a:t>
            </a:r>
            <a:r>
              <a:rPr lang="ja-JP" altLang="en-US" sz="9600" b="1"/>
              <a:t>に指示</a:t>
            </a:r>
            <a:endParaRPr lang="en-US" altLang="ja-JP" sz="9600" b="1"/>
          </a:p>
          <a:p>
            <a:pPr marL="0" indent="0">
              <a:buNone/>
            </a:pPr>
            <a:r>
              <a:rPr lang="ja-JP" altLang="en-US"/>
              <a:t>　</a:t>
            </a:r>
            <a:endParaRPr lang="en-US" altLang="ja-JP"/>
          </a:p>
          <a:p>
            <a:pPr marL="0" indent="0">
              <a:buNone/>
            </a:pPr>
            <a:r>
              <a:rPr lang="ja-JP" altLang="en-US"/>
              <a:t>　清潔区域（汚染区域</a:t>
            </a:r>
            <a:r>
              <a:rPr lang="ja-JP" altLang="en-US" b="1"/>
              <a:t>外）</a:t>
            </a:r>
            <a:r>
              <a:rPr lang="ja-JP" altLang="en-US"/>
              <a:t>の園児の避難・誘導　</a:t>
            </a:r>
            <a:endParaRPr lang="en-US" altLang="ja-JP"/>
          </a:p>
          <a:p>
            <a:pPr marL="0" indent="0">
              <a:buNone/>
            </a:pPr>
            <a:r>
              <a:rPr lang="ja-JP" altLang="en-US"/>
              <a:t>　を職員</a:t>
            </a:r>
            <a:r>
              <a:rPr lang="en-US" altLang="ja-JP"/>
              <a:t>C</a:t>
            </a:r>
            <a:r>
              <a:rPr lang="ja-JP" altLang="en-US"/>
              <a:t>に依頼する。</a:t>
            </a:r>
            <a:endParaRPr lang="en-US" altLang="ja-JP"/>
          </a:p>
          <a:p>
            <a:pPr marL="0" indent="0">
              <a:buNone/>
            </a:pPr>
            <a:r>
              <a:rPr lang="ja-JP" altLang="en-US"/>
              <a:t>　⇒</a:t>
            </a:r>
            <a:r>
              <a:rPr lang="en-US" altLang="ja-JP"/>
              <a:t>C-2</a:t>
            </a:r>
            <a:r>
              <a:rPr lang="ja-JP" altLang="en-US"/>
              <a:t>を参照</a:t>
            </a:r>
            <a:endParaRPr lang="en-US" altLang="ja-JP"/>
          </a:p>
          <a:p>
            <a:endParaRPr lang="ja-JP" altLang="en-US"/>
          </a:p>
        </p:txBody>
      </p:sp>
      <p:grpSp>
        <p:nvGrpSpPr>
          <p:cNvPr id="5" name="グループ化 4">
            <a:extLst>
              <a:ext uri="{FF2B5EF4-FFF2-40B4-BE49-F238E27FC236}">
                <a16:creationId xmlns:a16="http://schemas.microsoft.com/office/drawing/2014/main" id="{0B829C64-2B8A-443C-B34A-71F202B65642}"/>
              </a:ext>
            </a:extLst>
          </p:cNvPr>
          <p:cNvGrpSpPr/>
          <p:nvPr/>
        </p:nvGrpSpPr>
        <p:grpSpPr>
          <a:xfrm>
            <a:off x="187085" y="187069"/>
            <a:ext cx="12894801" cy="9534832"/>
            <a:chOff x="187085" y="187069"/>
            <a:chExt cx="12894801" cy="9534832"/>
          </a:xfrm>
        </p:grpSpPr>
        <p:sp>
          <p:nvSpPr>
            <p:cNvPr id="6" name="正方形/長方形 5">
              <a:extLst>
                <a:ext uri="{FF2B5EF4-FFF2-40B4-BE49-F238E27FC236}">
                  <a16:creationId xmlns:a16="http://schemas.microsoft.com/office/drawing/2014/main" id="{091C0E21-9F74-41E0-AC8C-2F84B7143A7F}"/>
                </a:ext>
              </a:extLst>
            </p:cNvPr>
            <p:cNvSpPr/>
            <p:nvPr/>
          </p:nvSpPr>
          <p:spPr>
            <a:xfrm>
              <a:off x="187086" y="393786"/>
              <a:ext cx="373596" cy="9254907"/>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正方形/長方形 7">
              <a:extLst>
                <a:ext uri="{FF2B5EF4-FFF2-40B4-BE49-F238E27FC236}">
                  <a16:creationId xmlns:a16="http://schemas.microsoft.com/office/drawing/2014/main" id="{27786664-66FE-4C73-B509-86337F047C86}"/>
                </a:ext>
              </a:extLst>
            </p:cNvPr>
            <p:cNvSpPr/>
            <p:nvPr/>
          </p:nvSpPr>
          <p:spPr>
            <a:xfrm>
              <a:off x="187085" y="187069"/>
              <a:ext cx="12894801" cy="308902"/>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正方形/長方形 8">
              <a:extLst>
                <a:ext uri="{FF2B5EF4-FFF2-40B4-BE49-F238E27FC236}">
                  <a16:creationId xmlns:a16="http://schemas.microsoft.com/office/drawing/2014/main" id="{97988693-6954-4BD8-A68C-D46E803AF3B8}"/>
                </a:ext>
              </a:extLst>
            </p:cNvPr>
            <p:cNvSpPr/>
            <p:nvPr/>
          </p:nvSpPr>
          <p:spPr>
            <a:xfrm>
              <a:off x="12708290" y="187069"/>
              <a:ext cx="373596" cy="9461624"/>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正方形/長方形 9">
              <a:extLst>
                <a:ext uri="{FF2B5EF4-FFF2-40B4-BE49-F238E27FC236}">
                  <a16:creationId xmlns:a16="http://schemas.microsoft.com/office/drawing/2014/main" id="{AD617A8E-3928-4D32-9400-D001752E7446}"/>
                </a:ext>
              </a:extLst>
            </p:cNvPr>
            <p:cNvSpPr/>
            <p:nvPr/>
          </p:nvSpPr>
          <p:spPr>
            <a:xfrm>
              <a:off x="187085" y="9375058"/>
              <a:ext cx="12894801" cy="346843"/>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Tree>
    <p:extLst>
      <p:ext uri="{BB962C8B-B14F-4D97-AF65-F5344CB8AC3E}">
        <p14:creationId xmlns:p14="http://schemas.microsoft.com/office/powerpoint/2010/main" val="19768063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130C63F6-0F67-419A-B0F0-4FFFC8A26270}"/>
              </a:ext>
            </a:extLst>
          </p:cNvPr>
          <p:cNvSpPr txBox="1"/>
          <p:nvPr/>
        </p:nvSpPr>
        <p:spPr>
          <a:xfrm>
            <a:off x="1023582" y="723331"/>
            <a:ext cx="10836322" cy="923330"/>
          </a:xfrm>
          <a:prstGeom prst="rect">
            <a:avLst/>
          </a:prstGeom>
          <a:noFill/>
        </p:spPr>
        <p:txBody>
          <a:bodyPr wrap="square" rtlCol="0">
            <a:spAutoFit/>
          </a:bodyPr>
          <a:lstStyle/>
          <a:p>
            <a:r>
              <a:rPr kumimoji="1" lang="en-US" altLang="ja-JP" sz="54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j-cs"/>
              </a:rPr>
              <a:t>B</a:t>
            </a:r>
            <a:r>
              <a:rPr kumimoji="1" lang="ja-JP" altLang="en-US" sz="54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j-cs"/>
              </a:rPr>
              <a:t>－４　</a:t>
            </a:r>
            <a:r>
              <a:rPr kumimoji="1" lang="ja-JP" altLang="en-US" sz="5400" b="1" i="0" u="none" strike="noStrike" kern="1200" cap="none" spc="0" normalizeH="0" baseline="0" noProof="0">
                <a:ln>
                  <a:noFill/>
                </a:ln>
                <a:solidFill>
                  <a:prstClr val="black"/>
                </a:solidFill>
                <a:effectLst/>
                <a:uLnTx/>
                <a:uFillTx/>
                <a:latin typeface="游ゴシック Light" panose="020B0300000000000000" pitchFamily="50" charset="-128"/>
                <a:ea typeface="游ゴシック Light" panose="020B0300000000000000" pitchFamily="50" charset="-128"/>
                <a:cs typeface="+mj-cs"/>
              </a:rPr>
              <a:t>職員</a:t>
            </a:r>
            <a:r>
              <a:rPr kumimoji="1" lang="en-US" altLang="ja-JP" sz="5400" b="1" i="0" u="none" strike="noStrike" kern="1200" cap="none" spc="0" normalizeH="0" baseline="0" noProof="0">
                <a:ln>
                  <a:noFill/>
                </a:ln>
                <a:solidFill>
                  <a:prstClr val="black"/>
                </a:solidFill>
                <a:effectLst/>
                <a:uLnTx/>
                <a:uFillTx/>
                <a:latin typeface="游ゴシック Light" panose="020B0300000000000000" pitchFamily="50" charset="-128"/>
                <a:ea typeface="游ゴシック Light" panose="020B0300000000000000" pitchFamily="50" charset="-128"/>
                <a:cs typeface="+mj-cs"/>
              </a:rPr>
              <a:t>B</a:t>
            </a:r>
            <a:r>
              <a:rPr kumimoji="1" lang="ja-JP" altLang="en-US" sz="5400" b="1" i="0" u="none" strike="noStrike" kern="1200" cap="none" spc="0" normalizeH="0" baseline="0" noProof="0">
                <a:ln>
                  <a:noFill/>
                </a:ln>
                <a:solidFill>
                  <a:prstClr val="black"/>
                </a:solidFill>
                <a:effectLst/>
                <a:uLnTx/>
                <a:uFillTx/>
                <a:latin typeface="游ゴシック Light" panose="020B0300000000000000" pitchFamily="50" charset="-128"/>
                <a:ea typeface="游ゴシック Light" panose="020B0300000000000000" pitchFamily="50" charset="-128"/>
                <a:cs typeface="+mj-cs"/>
              </a:rPr>
              <a:t>（リーダー）</a:t>
            </a:r>
            <a:endParaRPr kumimoji="1" lang="ja-JP" altLang="en-US">
              <a:latin typeface="游ゴシック Light" panose="020B0300000000000000" pitchFamily="50" charset="-128"/>
              <a:ea typeface="游ゴシック Light" panose="020B0300000000000000" pitchFamily="50" charset="-128"/>
            </a:endParaRPr>
          </a:p>
        </p:txBody>
      </p:sp>
      <p:grpSp>
        <p:nvGrpSpPr>
          <p:cNvPr id="3" name="グループ化 2">
            <a:extLst>
              <a:ext uri="{FF2B5EF4-FFF2-40B4-BE49-F238E27FC236}">
                <a16:creationId xmlns:a16="http://schemas.microsoft.com/office/drawing/2014/main" id="{95593745-EE0A-4D86-9EB9-0E286012751F}"/>
              </a:ext>
            </a:extLst>
          </p:cNvPr>
          <p:cNvGrpSpPr/>
          <p:nvPr/>
        </p:nvGrpSpPr>
        <p:grpSpPr>
          <a:xfrm>
            <a:off x="3976693" y="2477529"/>
            <a:ext cx="4916526" cy="6728347"/>
            <a:chOff x="8946096" y="4064483"/>
            <a:chExt cx="3182511" cy="4902096"/>
          </a:xfrm>
        </p:grpSpPr>
        <p:pic>
          <p:nvPicPr>
            <p:cNvPr id="4" name="Picture 6" descr="保育で使える！カードシアターあそび１２ヶ月を買ってみた！レビュー | サンデーのこれいい！ブログ">
              <a:extLst>
                <a:ext uri="{FF2B5EF4-FFF2-40B4-BE49-F238E27FC236}">
                  <a16:creationId xmlns:a16="http://schemas.microsoft.com/office/drawing/2014/main" id="{455A4BDA-BA81-4012-A7D0-07EC3AAD858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748" b="2233"/>
            <a:stretch/>
          </p:blipFill>
          <p:spPr bwMode="auto">
            <a:xfrm>
              <a:off x="8946096" y="4064483"/>
              <a:ext cx="3182511" cy="478027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マスクの無料イラスト１ | 商用利用可能、登録不要なイラスト素材集 – フリー素材 | BEZYBOX!">
              <a:extLst>
                <a:ext uri="{FF2B5EF4-FFF2-40B4-BE49-F238E27FC236}">
                  <a16:creationId xmlns:a16="http://schemas.microsoft.com/office/drawing/2014/main" id="{02BD0F6B-DCC8-4731-88CB-BACC400A08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5067" y="5062100"/>
              <a:ext cx="1964568" cy="156575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足袋のイラスト">
              <a:extLst>
                <a:ext uri="{FF2B5EF4-FFF2-40B4-BE49-F238E27FC236}">
                  <a16:creationId xmlns:a16="http://schemas.microsoft.com/office/drawing/2014/main" id="{021E4A0B-C958-48FB-B5F9-4F1F8156AC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87940" y="8024669"/>
              <a:ext cx="1133894" cy="94191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個人防護具のイラスト（女性・パーツ別） | かわいいフリー素材集 いらすとや">
              <a:extLst>
                <a:ext uri="{FF2B5EF4-FFF2-40B4-BE49-F238E27FC236}">
                  <a16:creationId xmlns:a16="http://schemas.microsoft.com/office/drawing/2014/main" id="{59E4A4D1-E477-4A0F-AB1B-E8CD452B2F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88462" y="6100548"/>
              <a:ext cx="2097778" cy="236044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グループ化 7">
            <a:extLst>
              <a:ext uri="{FF2B5EF4-FFF2-40B4-BE49-F238E27FC236}">
                <a16:creationId xmlns:a16="http://schemas.microsoft.com/office/drawing/2014/main" id="{129B6FE9-139B-45C4-BB5D-2BB668150103}"/>
              </a:ext>
            </a:extLst>
          </p:cNvPr>
          <p:cNvGrpSpPr/>
          <p:nvPr/>
        </p:nvGrpSpPr>
        <p:grpSpPr>
          <a:xfrm>
            <a:off x="187085" y="187069"/>
            <a:ext cx="12894801" cy="9534832"/>
            <a:chOff x="187085" y="187069"/>
            <a:chExt cx="12894801" cy="9534832"/>
          </a:xfrm>
        </p:grpSpPr>
        <p:sp>
          <p:nvSpPr>
            <p:cNvPr id="9" name="正方形/長方形 8">
              <a:extLst>
                <a:ext uri="{FF2B5EF4-FFF2-40B4-BE49-F238E27FC236}">
                  <a16:creationId xmlns:a16="http://schemas.microsoft.com/office/drawing/2014/main" id="{C8F61503-7241-411B-8657-F23982DC7258}"/>
                </a:ext>
              </a:extLst>
            </p:cNvPr>
            <p:cNvSpPr/>
            <p:nvPr/>
          </p:nvSpPr>
          <p:spPr>
            <a:xfrm>
              <a:off x="187086" y="393786"/>
              <a:ext cx="373596" cy="9254907"/>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正方形/長方形 9">
              <a:extLst>
                <a:ext uri="{FF2B5EF4-FFF2-40B4-BE49-F238E27FC236}">
                  <a16:creationId xmlns:a16="http://schemas.microsoft.com/office/drawing/2014/main" id="{B25E9710-CF8A-4195-B3A1-97B5A256580E}"/>
                </a:ext>
              </a:extLst>
            </p:cNvPr>
            <p:cNvSpPr/>
            <p:nvPr/>
          </p:nvSpPr>
          <p:spPr>
            <a:xfrm>
              <a:off x="187085" y="187069"/>
              <a:ext cx="12894801" cy="308902"/>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正方形/長方形 10">
              <a:extLst>
                <a:ext uri="{FF2B5EF4-FFF2-40B4-BE49-F238E27FC236}">
                  <a16:creationId xmlns:a16="http://schemas.microsoft.com/office/drawing/2014/main" id="{9E65BE3A-AF43-447A-9521-F5A44941F09F}"/>
                </a:ext>
              </a:extLst>
            </p:cNvPr>
            <p:cNvSpPr/>
            <p:nvPr/>
          </p:nvSpPr>
          <p:spPr>
            <a:xfrm>
              <a:off x="12708290" y="187069"/>
              <a:ext cx="373596" cy="9461624"/>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正方形/長方形 11">
              <a:extLst>
                <a:ext uri="{FF2B5EF4-FFF2-40B4-BE49-F238E27FC236}">
                  <a16:creationId xmlns:a16="http://schemas.microsoft.com/office/drawing/2014/main" id="{F6D9F7D3-E04E-4C50-BBC2-24DE29A16E18}"/>
                </a:ext>
              </a:extLst>
            </p:cNvPr>
            <p:cNvSpPr/>
            <p:nvPr/>
          </p:nvSpPr>
          <p:spPr>
            <a:xfrm>
              <a:off x="187085" y="9375058"/>
              <a:ext cx="12894801" cy="346843"/>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Tree>
    <p:extLst>
      <p:ext uri="{BB962C8B-B14F-4D97-AF65-F5344CB8AC3E}">
        <p14:creationId xmlns:p14="http://schemas.microsoft.com/office/powerpoint/2010/main" val="15592313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F402934-9327-43F3-BEDC-28DB0F78BB48}"/>
              </a:ext>
            </a:extLst>
          </p:cNvPr>
          <p:cNvSpPr txBox="1"/>
          <p:nvPr/>
        </p:nvSpPr>
        <p:spPr>
          <a:xfrm>
            <a:off x="1132764" y="736979"/>
            <a:ext cx="9662615" cy="923330"/>
          </a:xfrm>
          <a:prstGeom prst="rect">
            <a:avLst/>
          </a:prstGeom>
          <a:noFill/>
        </p:spPr>
        <p:txBody>
          <a:bodyPr wrap="square" rtlCol="0">
            <a:spAutoFit/>
          </a:bodyPr>
          <a:lstStyle/>
          <a:p>
            <a:r>
              <a:rPr kumimoji="1" lang="en-US" altLang="ja-JP" sz="54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j-cs"/>
              </a:rPr>
              <a:t>B</a:t>
            </a:r>
            <a:r>
              <a:rPr kumimoji="1" lang="ja-JP" altLang="en-US" sz="54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j-cs"/>
              </a:rPr>
              <a:t>－４　</a:t>
            </a:r>
            <a:r>
              <a:rPr kumimoji="1" lang="ja-JP" altLang="en-US" sz="5400" b="1" i="0" u="none" strike="noStrike" kern="1200" cap="none" spc="0" normalizeH="0" baseline="0" noProof="0">
                <a:ln>
                  <a:noFill/>
                </a:ln>
                <a:solidFill>
                  <a:prstClr val="black"/>
                </a:solidFill>
                <a:effectLst/>
                <a:uLnTx/>
                <a:uFillTx/>
                <a:latin typeface="游ゴシック Light" panose="020B0300000000000000" pitchFamily="50" charset="-128"/>
                <a:ea typeface="游ゴシック Light" panose="020B0300000000000000" pitchFamily="50" charset="-128"/>
                <a:cs typeface="+mj-cs"/>
              </a:rPr>
              <a:t>職員</a:t>
            </a:r>
            <a:r>
              <a:rPr kumimoji="1" lang="en-US" altLang="ja-JP" sz="5400" b="1" i="0" u="none" strike="noStrike" kern="1200" cap="none" spc="0" normalizeH="0" baseline="0" noProof="0">
                <a:ln>
                  <a:noFill/>
                </a:ln>
                <a:solidFill>
                  <a:prstClr val="black"/>
                </a:solidFill>
                <a:effectLst/>
                <a:uLnTx/>
                <a:uFillTx/>
                <a:latin typeface="游ゴシック Light" panose="020B0300000000000000" pitchFamily="50" charset="-128"/>
                <a:ea typeface="游ゴシック Light" panose="020B0300000000000000" pitchFamily="50" charset="-128"/>
                <a:cs typeface="+mj-cs"/>
              </a:rPr>
              <a:t>B</a:t>
            </a:r>
            <a:r>
              <a:rPr kumimoji="1" lang="ja-JP" altLang="en-US" sz="5400" b="1" i="0" u="none" strike="noStrike" kern="1200" cap="none" spc="0" normalizeH="0" baseline="0" noProof="0">
                <a:ln>
                  <a:noFill/>
                </a:ln>
                <a:solidFill>
                  <a:prstClr val="black"/>
                </a:solidFill>
                <a:effectLst/>
                <a:uLnTx/>
                <a:uFillTx/>
                <a:latin typeface="游ゴシック Light" panose="020B0300000000000000" pitchFamily="50" charset="-128"/>
                <a:ea typeface="游ゴシック Light" panose="020B0300000000000000" pitchFamily="50" charset="-128"/>
                <a:cs typeface="+mj-cs"/>
              </a:rPr>
              <a:t>（リーダー）</a:t>
            </a:r>
            <a:endParaRPr kumimoji="1" lang="ja-JP" altLang="en-US">
              <a:latin typeface="游ゴシック Light" panose="020B0300000000000000" pitchFamily="50" charset="-128"/>
              <a:ea typeface="游ゴシック Light" panose="020B0300000000000000" pitchFamily="50" charset="-128"/>
            </a:endParaRPr>
          </a:p>
        </p:txBody>
      </p:sp>
      <p:sp>
        <p:nvSpPr>
          <p:cNvPr id="3" name="テキスト ボックス 2">
            <a:extLst>
              <a:ext uri="{FF2B5EF4-FFF2-40B4-BE49-F238E27FC236}">
                <a16:creationId xmlns:a16="http://schemas.microsoft.com/office/drawing/2014/main" id="{9E7D7C19-7B9C-4B04-A274-3F2D81E7F27D}"/>
              </a:ext>
            </a:extLst>
          </p:cNvPr>
          <p:cNvSpPr txBox="1"/>
          <p:nvPr/>
        </p:nvSpPr>
        <p:spPr>
          <a:xfrm>
            <a:off x="797256" y="3872223"/>
            <a:ext cx="11407443" cy="2161554"/>
          </a:xfrm>
          <a:prstGeom prst="rect">
            <a:avLst/>
          </a:prstGeom>
          <a:noFill/>
        </p:spPr>
        <p:txBody>
          <a:bodyPr wrap="square" rtlCol="0">
            <a:spAutoFit/>
          </a:bodyPr>
          <a:lstStyle/>
          <a:p>
            <a:pPr marL="0" marR="0" lvl="0" indent="0" algn="l" defTabSz="1320726" rtl="0" eaLnBrk="1" fontAlgn="auto" latinLnBrk="0" hangingPunct="1">
              <a:lnSpc>
                <a:spcPct val="90000"/>
              </a:lnSpc>
              <a:spcBef>
                <a:spcPts val="1444"/>
              </a:spcBef>
              <a:spcAft>
                <a:spcPts val="0"/>
              </a:spcAft>
              <a:buClrTx/>
              <a:buSzTx/>
              <a:buFont typeface="Arial" panose="020B0604020202020204" pitchFamily="34" charset="0"/>
              <a:buNone/>
              <a:tabLst/>
              <a:defRPr/>
            </a:pPr>
            <a:r>
              <a:rPr kumimoji="1" lang="ja-JP" altLang="en-US" sz="96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★防護服を着用する</a:t>
            </a:r>
            <a:endParaRPr kumimoji="1" lang="en-US" altLang="ja-JP" sz="96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1320726" rtl="0" eaLnBrk="1" fontAlgn="auto" latinLnBrk="0" hangingPunct="1">
              <a:lnSpc>
                <a:spcPct val="90000"/>
              </a:lnSpc>
              <a:spcBef>
                <a:spcPts val="1444"/>
              </a:spcBef>
              <a:spcAft>
                <a:spcPts val="0"/>
              </a:spcAft>
              <a:buClrTx/>
              <a:buSzTx/>
              <a:buFont typeface="Arial" panose="020B0604020202020204" pitchFamily="34" charset="0"/>
              <a:buNone/>
              <a:tabLst/>
              <a:defRPr/>
            </a:pPr>
            <a:r>
              <a:rPr kumimoji="1" lang="ja-JP" altLang="en-US" sz="4044"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　⇒防護服の着用</a:t>
            </a:r>
            <a:r>
              <a:rPr kumimoji="1" lang="en-US" altLang="ja-JP" sz="4044"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AC</a:t>
            </a:r>
            <a:r>
              <a:rPr kumimoji="1" lang="ja-JP" altLang="en-US" sz="4044"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を参照</a:t>
            </a:r>
            <a:endParaRPr kumimoji="1" lang="en-US" altLang="ja-JP" sz="4044"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grpSp>
        <p:nvGrpSpPr>
          <p:cNvPr id="4" name="グループ化 3">
            <a:extLst>
              <a:ext uri="{FF2B5EF4-FFF2-40B4-BE49-F238E27FC236}">
                <a16:creationId xmlns:a16="http://schemas.microsoft.com/office/drawing/2014/main" id="{152AF1E3-6D12-4B82-9EC6-AF1DC8C34A0F}"/>
              </a:ext>
            </a:extLst>
          </p:cNvPr>
          <p:cNvGrpSpPr/>
          <p:nvPr/>
        </p:nvGrpSpPr>
        <p:grpSpPr>
          <a:xfrm>
            <a:off x="187085" y="187069"/>
            <a:ext cx="12894801" cy="9534832"/>
            <a:chOff x="187085" y="187069"/>
            <a:chExt cx="12894801" cy="9534832"/>
          </a:xfrm>
        </p:grpSpPr>
        <p:sp>
          <p:nvSpPr>
            <p:cNvPr id="5" name="正方形/長方形 4">
              <a:extLst>
                <a:ext uri="{FF2B5EF4-FFF2-40B4-BE49-F238E27FC236}">
                  <a16:creationId xmlns:a16="http://schemas.microsoft.com/office/drawing/2014/main" id="{299B0908-D1DA-4C55-8722-350C4367A7D9}"/>
                </a:ext>
              </a:extLst>
            </p:cNvPr>
            <p:cNvSpPr/>
            <p:nvPr/>
          </p:nvSpPr>
          <p:spPr>
            <a:xfrm>
              <a:off x="187086" y="393786"/>
              <a:ext cx="373596" cy="9254907"/>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正方形/長方形 5">
              <a:extLst>
                <a:ext uri="{FF2B5EF4-FFF2-40B4-BE49-F238E27FC236}">
                  <a16:creationId xmlns:a16="http://schemas.microsoft.com/office/drawing/2014/main" id="{DA205B1D-3EA3-49B9-A7F6-230D581016A7}"/>
                </a:ext>
              </a:extLst>
            </p:cNvPr>
            <p:cNvSpPr/>
            <p:nvPr/>
          </p:nvSpPr>
          <p:spPr>
            <a:xfrm>
              <a:off x="187085" y="187069"/>
              <a:ext cx="12894801" cy="308902"/>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正方形/長方形 6">
              <a:extLst>
                <a:ext uri="{FF2B5EF4-FFF2-40B4-BE49-F238E27FC236}">
                  <a16:creationId xmlns:a16="http://schemas.microsoft.com/office/drawing/2014/main" id="{9E11FC47-508B-4E7A-95FC-1F6D9BCA218A}"/>
                </a:ext>
              </a:extLst>
            </p:cNvPr>
            <p:cNvSpPr/>
            <p:nvPr/>
          </p:nvSpPr>
          <p:spPr>
            <a:xfrm>
              <a:off x="12708290" y="187069"/>
              <a:ext cx="373596" cy="9461624"/>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正方形/長方形 7">
              <a:extLst>
                <a:ext uri="{FF2B5EF4-FFF2-40B4-BE49-F238E27FC236}">
                  <a16:creationId xmlns:a16="http://schemas.microsoft.com/office/drawing/2014/main" id="{61A7C60E-98F8-40E5-8B18-6B140150660C}"/>
                </a:ext>
              </a:extLst>
            </p:cNvPr>
            <p:cNvSpPr/>
            <p:nvPr/>
          </p:nvSpPr>
          <p:spPr>
            <a:xfrm>
              <a:off x="187085" y="9375058"/>
              <a:ext cx="12894801" cy="346843"/>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Tree>
    <p:extLst>
      <p:ext uri="{BB962C8B-B14F-4D97-AF65-F5344CB8AC3E}">
        <p14:creationId xmlns:p14="http://schemas.microsoft.com/office/powerpoint/2010/main" val="9882578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吹き出し: 円形 4">
            <a:extLst>
              <a:ext uri="{FF2B5EF4-FFF2-40B4-BE49-F238E27FC236}">
                <a16:creationId xmlns:a16="http://schemas.microsoft.com/office/drawing/2014/main" id="{03A4C8B1-5D31-409F-84EE-9653F5F01E2A}"/>
              </a:ext>
            </a:extLst>
          </p:cNvPr>
          <p:cNvSpPr/>
          <p:nvPr/>
        </p:nvSpPr>
        <p:spPr>
          <a:xfrm>
            <a:off x="3367366" y="5143205"/>
            <a:ext cx="5882185" cy="3142304"/>
          </a:xfrm>
          <a:prstGeom prst="wedgeEllipseCallout">
            <a:avLst>
              <a:gd name="adj1" fmla="val 56510"/>
              <a:gd name="adj2" fmla="val -17198"/>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a:solidFill>
                  <a:sysClr val="windowText" lastClr="000000"/>
                </a:solidFill>
              </a:rPr>
              <a:t>D</a:t>
            </a:r>
            <a:r>
              <a:rPr kumimoji="1" lang="ja-JP" altLang="en-US" sz="2800" b="1">
                <a:solidFill>
                  <a:sysClr val="windowText" lastClr="000000"/>
                </a:solidFill>
              </a:rPr>
              <a:t>先生、防護服を着て</a:t>
            </a:r>
            <a:endParaRPr kumimoji="1" lang="en-US" altLang="ja-JP" sz="2800" b="1">
              <a:solidFill>
                <a:sysClr val="windowText" lastClr="000000"/>
              </a:solidFill>
            </a:endParaRPr>
          </a:p>
          <a:p>
            <a:pPr algn="ctr"/>
            <a:r>
              <a:rPr kumimoji="1" lang="ja-JP" altLang="en-US" sz="2800" b="1">
                <a:solidFill>
                  <a:sysClr val="windowText" lastClr="000000"/>
                </a:solidFill>
              </a:rPr>
              <a:t>足裏消毒用の雑巾を作り園児を誘導しましょう</a:t>
            </a:r>
          </a:p>
        </p:txBody>
      </p:sp>
      <p:sp>
        <p:nvSpPr>
          <p:cNvPr id="7" name="テキスト ボックス 6">
            <a:extLst>
              <a:ext uri="{FF2B5EF4-FFF2-40B4-BE49-F238E27FC236}">
                <a16:creationId xmlns:a16="http://schemas.microsoft.com/office/drawing/2014/main" id="{93B4E957-2208-4FE3-A09D-85E9E3071DFF}"/>
              </a:ext>
            </a:extLst>
          </p:cNvPr>
          <p:cNvSpPr txBox="1"/>
          <p:nvPr/>
        </p:nvSpPr>
        <p:spPr>
          <a:xfrm>
            <a:off x="1156428" y="1219085"/>
            <a:ext cx="10304060" cy="923330"/>
          </a:xfrm>
          <a:prstGeom prst="rect">
            <a:avLst/>
          </a:prstGeom>
          <a:noFill/>
        </p:spPr>
        <p:txBody>
          <a:bodyPr wrap="square" rtlCol="0">
            <a:spAutoFit/>
          </a:bodyPr>
          <a:lstStyle/>
          <a:p>
            <a:r>
              <a:rPr kumimoji="1" lang="en-US" altLang="ja-JP" sz="5400" b="1" i="0" u="none" strike="noStrike" kern="1200" cap="none" spc="0" normalizeH="0" baseline="0" noProof="0">
                <a:ln>
                  <a:noFill/>
                </a:ln>
                <a:solidFill>
                  <a:prstClr val="black"/>
                </a:solidFill>
                <a:effectLst/>
                <a:uLnTx/>
                <a:uFillTx/>
                <a:latin typeface="+mn-ea"/>
                <a:cs typeface="+mj-cs"/>
              </a:rPr>
              <a:t>B</a:t>
            </a:r>
            <a:r>
              <a:rPr kumimoji="1" lang="ja-JP" altLang="en-US" sz="5400" b="1" i="0" u="none" strike="noStrike" kern="1200" cap="none" spc="0" normalizeH="0" baseline="0" noProof="0">
                <a:ln>
                  <a:noFill/>
                </a:ln>
                <a:solidFill>
                  <a:prstClr val="black"/>
                </a:solidFill>
                <a:effectLst/>
                <a:uLnTx/>
                <a:uFillTx/>
                <a:latin typeface="+mn-ea"/>
                <a:cs typeface="+mj-cs"/>
              </a:rPr>
              <a:t>－５</a:t>
            </a:r>
            <a:r>
              <a:rPr kumimoji="1" lang="ja-JP" altLang="en-US" sz="5400" b="1">
                <a:solidFill>
                  <a:prstClr val="black"/>
                </a:solidFill>
                <a:latin typeface="+mn-ea"/>
                <a:cs typeface="+mj-cs"/>
              </a:rPr>
              <a:t>　</a:t>
            </a:r>
            <a:r>
              <a:rPr kumimoji="1" lang="ja-JP" altLang="en-US" sz="5400" b="1" i="0" u="none" strike="noStrike" kern="1200" cap="none" spc="0" normalizeH="0" baseline="0" noProof="0">
                <a:ln>
                  <a:noFill/>
                </a:ln>
                <a:solidFill>
                  <a:prstClr val="black"/>
                </a:solidFill>
                <a:effectLst/>
                <a:uLnTx/>
                <a:uFillTx/>
                <a:latin typeface="+mn-ea"/>
                <a:cs typeface="+mj-cs"/>
              </a:rPr>
              <a:t>職員</a:t>
            </a:r>
            <a:r>
              <a:rPr kumimoji="1" lang="en-US" altLang="ja-JP" sz="5400" b="1" i="0" u="none" strike="noStrike" kern="1200" cap="none" spc="0" normalizeH="0" baseline="0" noProof="0">
                <a:ln>
                  <a:noFill/>
                </a:ln>
                <a:solidFill>
                  <a:prstClr val="black"/>
                </a:solidFill>
                <a:effectLst/>
                <a:uLnTx/>
                <a:uFillTx/>
                <a:latin typeface="+mn-ea"/>
                <a:cs typeface="+mj-cs"/>
              </a:rPr>
              <a:t>B</a:t>
            </a:r>
            <a:r>
              <a:rPr kumimoji="1" lang="ja-JP" altLang="en-US" sz="5400" b="1" i="0" u="none" strike="noStrike" kern="1200" cap="none" spc="0" normalizeH="0" baseline="0" noProof="0">
                <a:ln>
                  <a:noFill/>
                </a:ln>
                <a:solidFill>
                  <a:prstClr val="black"/>
                </a:solidFill>
                <a:effectLst/>
                <a:uLnTx/>
                <a:uFillTx/>
                <a:latin typeface="+mn-ea"/>
                <a:cs typeface="+mj-cs"/>
              </a:rPr>
              <a:t>（リーダー）</a:t>
            </a:r>
            <a:endParaRPr kumimoji="1" lang="ja-JP" altLang="en-US" sz="1400" b="1">
              <a:latin typeface="+mn-ea"/>
            </a:endParaRPr>
          </a:p>
        </p:txBody>
      </p:sp>
      <p:pic>
        <p:nvPicPr>
          <p:cNvPr id="9" name="Picture 2" descr="保母さん・保育士のイラスト（職業） | かわいいフリー素材集 いらすとや">
            <a:extLst>
              <a:ext uri="{FF2B5EF4-FFF2-40B4-BE49-F238E27FC236}">
                <a16:creationId xmlns:a16="http://schemas.microsoft.com/office/drawing/2014/main" id="{5C05164A-7623-436E-967D-E4FC9DB79C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735" b="1117"/>
          <a:stretch/>
        </p:blipFill>
        <p:spPr bwMode="auto">
          <a:xfrm>
            <a:off x="36644" y="3888997"/>
            <a:ext cx="3835021" cy="4937384"/>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グループ化 10">
            <a:extLst>
              <a:ext uri="{FF2B5EF4-FFF2-40B4-BE49-F238E27FC236}">
                <a16:creationId xmlns:a16="http://schemas.microsoft.com/office/drawing/2014/main" id="{F4C1152B-7DAC-435D-8E49-54AF7169056C}"/>
              </a:ext>
            </a:extLst>
          </p:cNvPr>
          <p:cNvGrpSpPr/>
          <p:nvPr/>
        </p:nvGrpSpPr>
        <p:grpSpPr>
          <a:xfrm>
            <a:off x="9249551" y="3906641"/>
            <a:ext cx="3182511" cy="4902096"/>
            <a:chOff x="8946096" y="4064483"/>
            <a:chExt cx="3182511" cy="4902096"/>
          </a:xfrm>
        </p:grpSpPr>
        <p:pic>
          <p:nvPicPr>
            <p:cNvPr id="14" name="Picture 6" descr="保育で使える！カードシアターあそび１２ヶ月を買ってみた！レビュー | サンデーのこれいい！ブログ">
              <a:extLst>
                <a:ext uri="{FF2B5EF4-FFF2-40B4-BE49-F238E27FC236}">
                  <a16:creationId xmlns:a16="http://schemas.microsoft.com/office/drawing/2014/main" id="{18A059FD-E321-402D-83D4-30C46E23FB0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748" b="2233"/>
            <a:stretch/>
          </p:blipFill>
          <p:spPr bwMode="auto">
            <a:xfrm>
              <a:off x="8946096" y="4064483"/>
              <a:ext cx="3182511" cy="478027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マスクの無料イラスト１ | 商用利用可能、登録不要なイラスト素材集 – フリー素材 | BEZYBOX!">
              <a:extLst>
                <a:ext uri="{FF2B5EF4-FFF2-40B4-BE49-F238E27FC236}">
                  <a16:creationId xmlns:a16="http://schemas.microsoft.com/office/drawing/2014/main" id="{0B5C54A4-ED78-4BE7-9DFC-35EB10C3CB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55067" y="5062100"/>
              <a:ext cx="1964568" cy="1565751"/>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足袋のイラスト">
              <a:extLst>
                <a:ext uri="{FF2B5EF4-FFF2-40B4-BE49-F238E27FC236}">
                  <a16:creationId xmlns:a16="http://schemas.microsoft.com/office/drawing/2014/main" id="{6A078C43-F0C6-4EA1-8B5C-E3F8A2C77B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87940" y="8024669"/>
              <a:ext cx="1133894" cy="94191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個人防護具のイラスト（女性・パーツ別） | かわいいフリー素材集 いらすとや">
              <a:extLst>
                <a:ext uri="{FF2B5EF4-FFF2-40B4-BE49-F238E27FC236}">
                  <a16:creationId xmlns:a16="http://schemas.microsoft.com/office/drawing/2014/main" id="{311496C4-0F1E-49F5-9317-A020405DD9D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88462" y="6100548"/>
              <a:ext cx="2097778" cy="236044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グループ化 9">
            <a:extLst>
              <a:ext uri="{FF2B5EF4-FFF2-40B4-BE49-F238E27FC236}">
                <a16:creationId xmlns:a16="http://schemas.microsoft.com/office/drawing/2014/main" id="{8F5217B4-FB2A-4F1C-86F5-2458D4F9C3E9}"/>
              </a:ext>
            </a:extLst>
          </p:cNvPr>
          <p:cNvGrpSpPr/>
          <p:nvPr/>
        </p:nvGrpSpPr>
        <p:grpSpPr>
          <a:xfrm>
            <a:off x="187085" y="187069"/>
            <a:ext cx="12894801" cy="9534832"/>
            <a:chOff x="187085" y="187069"/>
            <a:chExt cx="12894801" cy="9534832"/>
          </a:xfrm>
        </p:grpSpPr>
        <p:sp>
          <p:nvSpPr>
            <p:cNvPr id="12" name="正方形/長方形 11">
              <a:extLst>
                <a:ext uri="{FF2B5EF4-FFF2-40B4-BE49-F238E27FC236}">
                  <a16:creationId xmlns:a16="http://schemas.microsoft.com/office/drawing/2014/main" id="{968BDA0B-1DD7-4DD6-9495-58C44A1281F2}"/>
                </a:ext>
              </a:extLst>
            </p:cNvPr>
            <p:cNvSpPr/>
            <p:nvPr/>
          </p:nvSpPr>
          <p:spPr>
            <a:xfrm>
              <a:off x="187086" y="393786"/>
              <a:ext cx="373596" cy="9254907"/>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正方形/長方形 12">
              <a:extLst>
                <a:ext uri="{FF2B5EF4-FFF2-40B4-BE49-F238E27FC236}">
                  <a16:creationId xmlns:a16="http://schemas.microsoft.com/office/drawing/2014/main" id="{E0A30FB5-F3F2-4EF4-AD48-EC4D30873A75}"/>
                </a:ext>
              </a:extLst>
            </p:cNvPr>
            <p:cNvSpPr/>
            <p:nvPr/>
          </p:nvSpPr>
          <p:spPr>
            <a:xfrm>
              <a:off x="187085" y="187069"/>
              <a:ext cx="12894801" cy="308902"/>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正方形/長方形 15">
              <a:extLst>
                <a:ext uri="{FF2B5EF4-FFF2-40B4-BE49-F238E27FC236}">
                  <a16:creationId xmlns:a16="http://schemas.microsoft.com/office/drawing/2014/main" id="{B7C9272D-6BD3-4776-B2CD-162EA15E1346}"/>
                </a:ext>
              </a:extLst>
            </p:cNvPr>
            <p:cNvSpPr/>
            <p:nvPr/>
          </p:nvSpPr>
          <p:spPr>
            <a:xfrm>
              <a:off x="12708290" y="187069"/>
              <a:ext cx="373596" cy="9461624"/>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正方形/長方形 16">
              <a:extLst>
                <a:ext uri="{FF2B5EF4-FFF2-40B4-BE49-F238E27FC236}">
                  <a16:creationId xmlns:a16="http://schemas.microsoft.com/office/drawing/2014/main" id="{E37FAA88-A12F-4B01-9658-573E99988294}"/>
                </a:ext>
              </a:extLst>
            </p:cNvPr>
            <p:cNvSpPr/>
            <p:nvPr/>
          </p:nvSpPr>
          <p:spPr>
            <a:xfrm>
              <a:off x="187085" y="9375058"/>
              <a:ext cx="12894801" cy="346843"/>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Tree>
    <p:extLst>
      <p:ext uri="{BB962C8B-B14F-4D97-AF65-F5344CB8AC3E}">
        <p14:creationId xmlns:p14="http://schemas.microsoft.com/office/powerpoint/2010/main" val="2499206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E90C373F-1898-4063-9073-01636741981F}"/>
              </a:ext>
            </a:extLst>
          </p:cNvPr>
          <p:cNvSpPr txBox="1"/>
          <p:nvPr/>
        </p:nvSpPr>
        <p:spPr>
          <a:xfrm>
            <a:off x="1719618" y="859809"/>
            <a:ext cx="9567081" cy="923330"/>
          </a:xfrm>
          <a:prstGeom prst="rect">
            <a:avLst/>
          </a:prstGeom>
          <a:noFill/>
        </p:spPr>
        <p:txBody>
          <a:bodyPr wrap="square" rtlCol="0">
            <a:spAutoFit/>
          </a:bodyPr>
          <a:lstStyle/>
          <a:p>
            <a:r>
              <a:rPr kumimoji="1" lang="en-US" altLang="ja-JP" sz="54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j-cs"/>
              </a:rPr>
              <a:t>B</a:t>
            </a:r>
            <a:r>
              <a:rPr kumimoji="1" lang="ja-JP" altLang="en-US" sz="54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j-cs"/>
              </a:rPr>
              <a:t>－５　</a:t>
            </a:r>
            <a:r>
              <a:rPr kumimoji="1" lang="ja-JP" altLang="en-US" sz="5400" b="1" i="0" u="none" strike="noStrike" kern="1200" cap="none" spc="0" normalizeH="0" baseline="0" noProof="0">
                <a:ln>
                  <a:noFill/>
                </a:ln>
                <a:solidFill>
                  <a:prstClr val="black"/>
                </a:solidFill>
                <a:effectLst/>
                <a:uLnTx/>
                <a:uFillTx/>
                <a:latin typeface="游ゴシック Light" panose="020B0300000000000000" pitchFamily="50" charset="-128"/>
                <a:ea typeface="游ゴシック Light" panose="020B0300000000000000" pitchFamily="50" charset="-128"/>
                <a:cs typeface="+mj-cs"/>
              </a:rPr>
              <a:t>職員</a:t>
            </a:r>
            <a:r>
              <a:rPr kumimoji="1" lang="en-US" altLang="ja-JP" sz="5400" b="1" i="0" u="none" strike="noStrike" kern="1200" cap="none" spc="0" normalizeH="0" baseline="0" noProof="0">
                <a:ln>
                  <a:noFill/>
                </a:ln>
                <a:solidFill>
                  <a:prstClr val="black"/>
                </a:solidFill>
                <a:effectLst/>
                <a:uLnTx/>
                <a:uFillTx/>
                <a:latin typeface="游ゴシック Light" panose="020B0300000000000000" pitchFamily="50" charset="-128"/>
                <a:ea typeface="游ゴシック Light" panose="020B0300000000000000" pitchFamily="50" charset="-128"/>
                <a:cs typeface="+mj-cs"/>
              </a:rPr>
              <a:t>B</a:t>
            </a:r>
            <a:r>
              <a:rPr kumimoji="1" lang="ja-JP" altLang="en-US" sz="5400" b="1" i="0" u="none" strike="noStrike" kern="1200" cap="none" spc="0" normalizeH="0" baseline="0" noProof="0">
                <a:ln>
                  <a:noFill/>
                </a:ln>
                <a:solidFill>
                  <a:prstClr val="black"/>
                </a:solidFill>
                <a:effectLst/>
                <a:uLnTx/>
                <a:uFillTx/>
                <a:latin typeface="游ゴシック Light" panose="020B0300000000000000" pitchFamily="50" charset="-128"/>
                <a:ea typeface="游ゴシック Light" panose="020B0300000000000000" pitchFamily="50" charset="-128"/>
                <a:cs typeface="+mj-cs"/>
              </a:rPr>
              <a:t>（リーダー）</a:t>
            </a:r>
            <a:endParaRPr kumimoji="1" lang="ja-JP" altLang="en-US">
              <a:latin typeface="游ゴシック Light" panose="020B0300000000000000" pitchFamily="50" charset="-128"/>
              <a:ea typeface="游ゴシック Light" panose="020B0300000000000000" pitchFamily="50" charset="-128"/>
            </a:endParaRPr>
          </a:p>
        </p:txBody>
      </p:sp>
      <p:sp>
        <p:nvSpPr>
          <p:cNvPr id="3" name="テキスト ボックス 2">
            <a:extLst>
              <a:ext uri="{FF2B5EF4-FFF2-40B4-BE49-F238E27FC236}">
                <a16:creationId xmlns:a16="http://schemas.microsoft.com/office/drawing/2014/main" id="{A9B6C7C8-BF21-4AB5-83E6-192F260BE7E2}"/>
              </a:ext>
            </a:extLst>
          </p:cNvPr>
          <p:cNvSpPr txBox="1"/>
          <p:nvPr/>
        </p:nvSpPr>
        <p:spPr>
          <a:xfrm>
            <a:off x="1473958" y="3166281"/>
            <a:ext cx="10467833" cy="6091411"/>
          </a:xfrm>
          <a:prstGeom prst="rect">
            <a:avLst/>
          </a:prstGeom>
          <a:noFill/>
        </p:spPr>
        <p:txBody>
          <a:bodyPr wrap="square" rtlCol="0">
            <a:spAutoFit/>
          </a:bodyPr>
          <a:lstStyle/>
          <a:p>
            <a:pPr marL="0" marR="0" lvl="0" indent="0" algn="l" defTabSz="1320726" rtl="0" eaLnBrk="1" fontAlgn="auto" latinLnBrk="0" hangingPunct="1">
              <a:lnSpc>
                <a:spcPct val="90000"/>
              </a:lnSpc>
              <a:spcBef>
                <a:spcPts val="1444"/>
              </a:spcBef>
              <a:spcAft>
                <a:spcPts val="0"/>
              </a:spcAft>
              <a:buClrTx/>
              <a:buSzTx/>
              <a:buFont typeface="Arial" panose="020B0604020202020204" pitchFamily="34" charset="0"/>
              <a:buNone/>
              <a:tabLst/>
              <a:defRPr/>
            </a:pPr>
            <a:r>
              <a:rPr kumimoji="1" lang="ja-JP" altLang="en-US" sz="72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★職員</a:t>
            </a:r>
            <a:r>
              <a:rPr kumimoji="1" lang="en-US" altLang="ja-JP" sz="72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D</a:t>
            </a:r>
            <a:r>
              <a:rPr kumimoji="1" lang="ja-JP" altLang="en-US" sz="72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に指示</a:t>
            </a:r>
            <a:endParaRPr kumimoji="1" lang="en-US" altLang="ja-JP" sz="72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1320726" rtl="0" eaLnBrk="1" fontAlgn="auto" latinLnBrk="0" hangingPunct="1">
              <a:lnSpc>
                <a:spcPct val="90000"/>
              </a:lnSpc>
              <a:spcBef>
                <a:spcPts val="1444"/>
              </a:spcBef>
              <a:spcAft>
                <a:spcPts val="0"/>
              </a:spcAft>
              <a:buClrTx/>
              <a:buSzTx/>
              <a:buFont typeface="Arial" panose="020B0604020202020204" pitchFamily="34" charset="0"/>
              <a:buNone/>
              <a:tabLst/>
              <a:defRPr/>
            </a:pPr>
            <a:r>
              <a:rPr kumimoji="1" lang="ja-JP" altLang="en-US" sz="4044"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　</a:t>
            </a:r>
            <a:endParaRPr kumimoji="1" lang="en-US" altLang="ja-JP" sz="4044"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1320726" rtl="0" eaLnBrk="1" fontAlgn="auto" latinLnBrk="0" hangingPunct="1">
              <a:lnSpc>
                <a:spcPct val="90000"/>
              </a:lnSpc>
              <a:spcBef>
                <a:spcPts val="1444"/>
              </a:spcBef>
              <a:spcAft>
                <a:spcPts val="0"/>
              </a:spcAft>
              <a:buClrTx/>
              <a:buSzTx/>
              <a:buFont typeface="Arial" panose="020B0604020202020204" pitchFamily="34" charset="0"/>
              <a:buNone/>
              <a:tabLst/>
              <a:defRPr/>
            </a:pPr>
            <a:r>
              <a:rPr kumimoji="1" lang="ja-JP" altLang="en-US" sz="4044">
                <a:solidFill>
                  <a:prstClr val="black"/>
                </a:solidFill>
                <a:latin typeface="Calibri" panose="020F0502020204030204"/>
                <a:ea typeface="游ゴシック" panose="020B0400000000000000" pitchFamily="50" charset="-128"/>
              </a:rPr>
              <a:t>　</a:t>
            </a:r>
            <a:r>
              <a:rPr kumimoji="1" lang="ja-JP" altLang="en-US" sz="4044"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職員</a:t>
            </a:r>
            <a:r>
              <a:rPr kumimoji="1" lang="en-US" altLang="ja-JP" sz="4044"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D</a:t>
            </a:r>
            <a:r>
              <a:rPr kumimoji="1" lang="ja-JP" altLang="en-US" sz="4044"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に</a:t>
            </a:r>
            <a:endParaRPr kumimoji="1" lang="en-US" altLang="ja-JP" sz="4044"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1320726" rtl="0" eaLnBrk="1" fontAlgn="auto" latinLnBrk="0" hangingPunct="1">
              <a:lnSpc>
                <a:spcPct val="90000"/>
              </a:lnSpc>
              <a:spcBef>
                <a:spcPts val="1444"/>
              </a:spcBef>
              <a:spcAft>
                <a:spcPts val="0"/>
              </a:spcAft>
              <a:buClrTx/>
              <a:buSzTx/>
              <a:buFont typeface="Arial" panose="020B0604020202020204" pitchFamily="34" charset="0"/>
              <a:buNone/>
              <a:tabLst/>
              <a:defRPr/>
            </a:pPr>
            <a:r>
              <a:rPr kumimoji="1" lang="ja-JP" altLang="en-US" sz="4044">
                <a:solidFill>
                  <a:prstClr val="black"/>
                </a:solidFill>
                <a:latin typeface="Calibri" panose="020F0502020204030204"/>
                <a:ea typeface="游ゴシック" panose="020B0400000000000000" pitchFamily="50" charset="-128"/>
              </a:rPr>
              <a:t>「</a:t>
            </a:r>
            <a:r>
              <a:rPr kumimoji="1" lang="ja-JP" altLang="en-US" sz="4044"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防護服</a:t>
            </a:r>
            <a:r>
              <a:rPr kumimoji="1" lang="ja-JP" altLang="en-US" sz="4044" b="1">
                <a:solidFill>
                  <a:prstClr val="black"/>
                </a:solidFill>
                <a:latin typeface="Calibri" panose="020F0502020204030204"/>
                <a:ea typeface="游ゴシック" panose="020B0400000000000000" pitchFamily="50" charset="-128"/>
              </a:rPr>
              <a:t>を</a:t>
            </a:r>
            <a:r>
              <a:rPr kumimoji="1" lang="ja-JP" altLang="en-US" sz="4044"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着用してください</a:t>
            </a:r>
            <a:r>
              <a:rPr kumimoji="1" lang="ja-JP" altLang="en-US" sz="4044"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a:t>
            </a:r>
            <a:endParaRPr kumimoji="1" lang="en-US" altLang="ja-JP" sz="4044"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1320726" rtl="0" eaLnBrk="1" fontAlgn="auto" latinLnBrk="0" hangingPunct="1">
              <a:lnSpc>
                <a:spcPct val="90000"/>
              </a:lnSpc>
              <a:spcBef>
                <a:spcPts val="1444"/>
              </a:spcBef>
              <a:spcAft>
                <a:spcPts val="0"/>
              </a:spcAft>
              <a:buClrTx/>
              <a:buSzTx/>
              <a:buFont typeface="Arial" panose="020B0604020202020204" pitchFamily="34" charset="0"/>
              <a:buNone/>
              <a:tabLst/>
              <a:defRPr/>
            </a:pPr>
            <a:r>
              <a:rPr kumimoji="1" lang="ja-JP" altLang="en-US" sz="4044">
                <a:solidFill>
                  <a:prstClr val="black"/>
                </a:solidFill>
                <a:latin typeface="Calibri" panose="020F0502020204030204"/>
                <a:ea typeface="游ゴシック" panose="020B0400000000000000" pitchFamily="50" charset="-128"/>
              </a:rPr>
              <a:t>「</a:t>
            </a:r>
            <a:r>
              <a:rPr kumimoji="1" lang="ja-JP" altLang="en-US" sz="4044"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足裏消毒用の雑巾と消毒用の次亜塩素酸</a:t>
            </a:r>
            <a:endParaRPr kumimoji="1" lang="en-US" altLang="ja-JP" sz="4044"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1320726" rtl="0" eaLnBrk="1" fontAlgn="auto" latinLnBrk="0" hangingPunct="1">
              <a:lnSpc>
                <a:spcPct val="90000"/>
              </a:lnSpc>
              <a:spcBef>
                <a:spcPts val="1444"/>
              </a:spcBef>
              <a:spcAft>
                <a:spcPts val="0"/>
              </a:spcAft>
              <a:buClrTx/>
              <a:buSzTx/>
              <a:buFont typeface="Arial" panose="020B0604020202020204" pitchFamily="34" charset="0"/>
              <a:buNone/>
              <a:tabLst/>
              <a:defRPr/>
            </a:pPr>
            <a:r>
              <a:rPr kumimoji="1" lang="ja-JP" altLang="en-US" sz="4044" b="1">
                <a:solidFill>
                  <a:prstClr val="black"/>
                </a:solidFill>
                <a:latin typeface="Calibri" panose="020F0502020204030204"/>
                <a:ea typeface="游ゴシック" panose="020B0400000000000000" pitchFamily="50" charset="-128"/>
              </a:rPr>
              <a:t>　</a:t>
            </a:r>
            <a:r>
              <a:rPr kumimoji="1" lang="ja-JP" altLang="en-US" sz="4044"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ナトリウムを持って来てください</a:t>
            </a:r>
            <a:r>
              <a:rPr kumimoji="1" lang="ja-JP" altLang="en-US" sz="4044"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a:t>
            </a:r>
            <a:endParaRPr kumimoji="1" lang="en-US" altLang="ja-JP" sz="4044"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1320726" rtl="0" eaLnBrk="1" fontAlgn="auto" latinLnBrk="0" hangingPunct="1">
              <a:lnSpc>
                <a:spcPct val="90000"/>
              </a:lnSpc>
              <a:spcBef>
                <a:spcPts val="1444"/>
              </a:spcBef>
              <a:spcAft>
                <a:spcPts val="0"/>
              </a:spcAft>
              <a:buClrTx/>
              <a:buSzTx/>
              <a:buFont typeface="Arial" panose="020B0604020202020204" pitchFamily="34" charset="0"/>
              <a:buNone/>
              <a:tabLst/>
              <a:defRPr/>
            </a:pPr>
            <a:r>
              <a:rPr kumimoji="1" lang="ja-JP" altLang="en-US" sz="4044"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と、指示する。</a:t>
            </a:r>
            <a:br>
              <a:rPr kumimoji="1" lang="en-US" altLang="ja-JP" sz="4044"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br>
            <a:r>
              <a:rPr kumimoji="1" lang="ja-JP" altLang="en-US" sz="4044"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　</a:t>
            </a:r>
            <a:endParaRPr kumimoji="1" lang="en-US" altLang="ja-JP" sz="4044"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grpSp>
        <p:nvGrpSpPr>
          <p:cNvPr id="4" name="グループ化 3">
            <a:extLst>
              <a:ext uri="{FF2B5EF4-FFF2-40B4-BE49-F238E27FC236}">
                <a16:creationId xmlns:a16="http://schemas.microsoft.com/office/drawing/2014/main" id="{0ECCBBD4-4169-43C9-87D8-DE4A8C62F490}"/>
              </a:ext>
            </a:extLst>
          </p:cNvPr>
          <p:cNvGrpSpPr/>
          <p:nvPr/>
        </p:nvGrpSpPr>
        <p:grpSpPr>
          <a:xfrm>
            <a:off x="187085" y="187069"/>
            <a:ext cx="12894801" cy="9534832"/>
            <a:chOff x="187085" y="187069"/>
            <a:chExt cx="12894801" cy="9534832"/>
          </a:xfrm>
        </p:grpSpPr>
        <p:sp>
          <p:nvSpPr>
            <p:cNvPr id="5" name="正方形/長方形 4">
              <a:extLst>
                <a:ext uri="{FF2B5EF4-FFF2-40B4-BE49-F238E27FC236}">
                  <a16:creationId xmlns:a16="http://schemas.microsoft.com/office/drawing/2014/main" id="{4C31DA57-6898-4754-8660-6F303C1A2749}"/>
                </a:ext>
              </a:extLst>
            </p:cNvPr>
            <p:cNvSpPr/>
            <p:nvPr/>
          </p:nvSpPr>
          <p:spPr>
            <a:xfrm>
              <a:off x="187086" y="393786"/>
              <a:ext cx="373596" cy="9254907"/>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正方形/長方形 5">
              <a:extLst>
                <a:ext uri="{FF2B5EF4-FFF2-40B4-BE49-F238E27FC236}">
                  <a16:creationId xmlns:a16="http://schemas.microsoft.com/office/drawing/2014/main" id="{67E131BD-F5B5-4A2B-9BF0-3C06B4EC99A1}"/>
                </a:ext>
              </a:extLst>
            </p:cNvPr>
            <p:cNvSpPr/>
            <p:nvPr/>
          </p:nvSpPr>
          <p:spPr>
            <a:xfrm>
              <a:off x="187085" y="187069"/>
              <a:ext cx="12894801" cy="308902"/>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正方形/長方形 6">
              <a:extLst>
                <a:ext uri="{FF2B5EF4-FFF2-40B4-BE49-F238E27FC236}">
                  <a16:creationId xmlns:a16="http://schemas.microsoft.com/office/drawing/2014/main" id="{6A16A25D-37E4-4005-9E58-6F8CA7148CF7}"/>
                </a:ext>
              </a:extLst>
            </p:cNvPr>
            <p:cNvSpPr/>
            <p:nvPr/>
          </p:nvSpPr>
          <p:spPr>
            <a:xfrm>
              <a:off x="12708290" y="187069"/>
              <a:ext cx="373596" cy="9461624"/>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正方形/長方形 7">
              <a:extLst>
                <a:ext uri="{FF2B5EF4-FFF2-40B4-BE49-F238E27FC236}">
                  <a16:creationId xmlns:a16="http://schemas.microsoft.com/office/drawing/2014/main" id="{8772CC99-F862-413C-8F21-F74265EEDD81}"/>
                </a:ext>
              </a:extLst>
            </p:cNvPr>
            <p:cNvSpPr/>
            <p:nvPr/>
          </p:nvSpPr>
          <p:spPr>
            <a:xfrm>
              <a:off x="187085" y="9375058"/>
              <a:ext cx="12894801" cy="346843"/>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Tree>
    <p:extLst>
      <p:ext uri="{BB962C8B-B14F-4D97-AF65-F5344CB8AC3E}">
        <p14:creationId xmlns:p14="http://schemas.microsoft.com/office/powerpoint/2010/main" val="8402147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テキスト ボックス 29">
            <a:extLst>
              <a:ext uri="{FF2B5EF4-FFF2-40B4-BE49-F238E27FC236}">
                <a16:creationId xmlns:a16="http://schemas.microsoft.com/office/drawing/2014/main" id="{C1D5F7C2-5F41-4A2B-8F7F-067D5B83EFAE}"/>
              </a:ext>
            </a:extLst>
          </p:cNvPr>
          <p:cNvSpPr txBox="1"/>
          <p:nvPr/>
        </p:nvSpPr>
        <p:spPr>
          <a:xfrm>
            <a:off x="952732" y="602417"/>
            <a:ext cx="10944461" cy="923330"/>
          </a:xfrm>
          <a:prstGeom prst="rect">
            <a:avLst/>
          </a:prstGeom>
          <a:noFill/>
        </p:spPr>
        <p:txBody>
          <a:bodyPr wrap="square" rtlCol="0">
            <a:spAutoFit/>
          </a:bodyPr>
          <a:lstStyle/>
          <a:p>
            <a:r>
              <a:rPr kumimoji="1" lang="en-US" altLang="ja-JP" sz="5400" b="1" i="0" u="none" strike="noStrike" kern="1200" cap="none" spc="0" normalizeH="0" baseline="0" noProof="0">
                <a:ln>
                  <a:noFill/>
                </a:ln>
                <a:solidFill>
                  <a:prstClr val="black"/>
                </a:solidFill>
                <a:effectLst/>
                <a:uLnTx/>
                <a:uFillTx/>
                <a:latin typeface="+mn-ea"/>
                <a:cs typeface="+mj-cs"/>
              </a:rPr>
              <a:t>B</a:t>
            </a:r>
            <a:r>
              <a:rPr kumimoji="1" lang="ja-JP" altLang="en-US" sz="5400" b="1" i="0" u="none" strike="noStrike" kern="1200" cap="none" spc="0" normalizeH="0" baseline="0" noProof="0">
                <a:ln>
                  <a:noFill/>
                </a:ln>
                <a:solidFill>
                  <a:prstClr val="black"/>
                </a:solidFill>
                <a:effectLst/>
                <a:uLnTx/>
                <a:uFillTx/>
                <a:latin typeface="+mn-ea"/>
                <a:cs typeface="+mj-cs"/>
              </a:rPr>
              <a:t>－６</a:t>
            </a:r>
            <a:r>
              <a:rPr kumimoji="1" lang="ja-JP" altLang="en-US" sz="5400" b="1">
                <a:solidFill>
                  <a:prstClr val="black"/>
                </a:solidFill>
                <a:latin typeface="+mn-ea"/>
                <a:cs typeface="+mj-cs"/>
              </a:rPr>
              <a:t>　</a:t>
            </a:r>
            <a:r>
              <a:rPr kumimoji="1" lang="ja-JP" altLang="en-US" sz="5400" b="1" i="0" u="none" strike="noStrike" kern="1200" cap="none" spc="0" normalizeH="0" baseline="0" noProof="0">
                <a:ln>
                  <a:noFill/>
                </a:ln>
                <a:solidFill>
                  <a:prstClr val="black"/>
                </a:solidFill>
                <a:effectLst/>
                <a:uLnTx/>
                <a:uFillTx/>
                <a:latin typeface="+mj-ea"/>
                <a:ea typeface="+mj-ea"/>
                <a:cs typeface="+mj-cs"/>
              </a:rPr>
              <a:t>職員</a:t>
            </a:r>
            <a:r>
              <a:rPr kumimoji="1" lang="en-US" altLang="ja-JP" sz="5400" b="1" i="0" u="none" strike="noStrike" kern="1200" cap="none" spc="0" normalizeH="0" baseline="0" noProof="0">
                <a:ln>
                  <a:noFill/>
                </a:ln>
                <a:solidFill>
                  <a:prstClr val="black"/>
                </a:solidFill>
                <a:effectLst/>
                <a:uLnTx/>
                <a:uFillTx/>
                <a:latin typeface="+mj-ea"/>
                <a:ea typeface="+mj-ea"/>
                <a:cs typeface="+mj-cs"/>
              </a:rPr>
              <a:t>B</a:t>
            </a:r>
            <a:r>
              <a:rPr kumimoji="1" lang="ja-JP" altLang="en-US" sz="5400" b="1" i="0" u="none" strike="noStrike" kern="1200" cap="none" spc="0" normalizeH="0" baseline="0" noProof="0">
                <a:ln>
                  <a:noFill/>
                </a:ln>
                <a:solidFill>
                  <a:prstClr val="black"/>
                </a:solidFill>
                <a:effectLst/>
                <a:uLnTx/>
                <a:uFillTx/>
                <a:latin typeface="+mj-ea"/>
                <a:ea typeface="+mj-ea"/>
                <a:cs typeface="+mj-cs"/>
              </a:rPr>
              <a:t>（リーダー）</a:t>
            </a:r>
            <a:endParaRPr kumimoji="1" lang="ja-JP" altLang="en-US" sz="1400" b="1">
              <a:latin typeface="+mj-ea"/>
              <a:ea typeface="+mj-ea"/>
            </a:endParaRPr>
          </a:p>
        </p:txBody>
      </p:sp>
      <p:grpSp>
        <p:nvGrpSpPr>
          <p:cNvPr id="58" name="グループ化 57">
            <a:extLst>
              <a:ext uri="{FF2B5EF4-FFF2-40B4-BE49-F238E27FC236}">
                <a16:creationId xmlns:a16="http://schemas.microsoft.com/office/drawing/2014/main" id="{2E455ECD-75A5-448D-99BD-B3DE6DA14A11}"/>
              </a:ext>
            </a:extLst>
          </p:cNvPr>
          <p:cNvGrpSpPr/>
          <p:nvPr/>
        </p:nvGrpSpPr>
        <p:grpSpPr>
          <a:xfrm>
            <a:off x="458496" y="2390442"/>
            <a:ext cx="12291008" cy="6178475"/>
            <a:chOff x="350288" y="2148327"/>
            <a:chExt cx="12291008" cy="6178475"/>
          </a:xfrm>
        </p:grpSpPr>
        <p:grpSp>
          <p:nvGrpSpPr>
            <p:cNvPr id="48" name="グループ化 47">
              <a:extLst>
                <a:ext uri="{FF2B5EF4-FFF2-40B4-BE49-F238E27FC236}">
                  <a16:creationId xmlns:a16="http://schemas.microsoft.com/office/drawing/2014/main" id="{56F35620-80BC-4FC2-B01D-1216A3FB15F3}"/>
                </a:ext>
              </a:extLst>
            </p:cNvPr>
            <p:cNvGrpSpPr/>
            <p:nvPr/>
          </p:nvGrpSpPr>
          <p:grpSpPr>
            <a:xfrm>
              <a:off x="1212730" y="2148327"/>
              <a:ext cx="11428566" cy="6178475"/>
              <a:chOff x="285315" y="2525073"/>
              <a:chExt cx="11428566" cy="5872117"/>
            </a:xfrm>
          </p:grpSpPr>
          <p:grpSp>
            <p:nvGrpSpPr>
              <p:cNvPr id="16" name="グループ化 15">
                <a:extLst>
                  <a:ext uri="{FF2B5EF4-FFF2-40B4-BE49-F238E27FC236}">
                    <a16:creationId xmlns:a16="http://schemas.microsoft.com/office/drawing/2014/main" id="{BD1B2E8B-0448-4948-B3C7-162FB7D3B864}"/>
                  </a:ext>
                </a:extLst>
              </p:cNvPr>
              <p:cNvGrpSpPr/>
              <p:nvPr/>
            </p:nvGrpSpPr>
            <p:grpSpPr>
              <a:xfrm>
                <a:off x="285315" y="2525073"/>
                <a:ext cx="11428566" cy="5872117"/>
                <a:chOff x="603325" y="4646521"/>
                <a:chExt cx="11428566" cy="4983257"/>
              </a:xfrm>
            </p:grpSpPr>
            <p:sp>
              <p:nvSpPr>
                <p:cNvPr id="17" name="楕円 16">
                  <a:extLst>
                    <a:ext uri="{FF2B5EF4-FFF2-40B4-BE49-F238E27FC236}">
                      <a16:creationId xmlns:a16="http://schemas.microsoft.com/office/drawing/2014/main" id="{48E1D268-FFA5-4534-B0FA-885623A20E32}"/>
                    </a:ext>
                  </a:extLst>
                </p:cNvPr>
                <p:cNvSpPr/>
                <p:nvPr/>
              </p:nvSpPr>
              <p:spPr>
                <a:xfrm>
                  <a:off x="2997397" y="5051686"/>
                  <a:ext cx="9034494" cy="457809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FFFF00"/>
                    </a:highlight>
                  </a:endParaRPr>
                </a:p>
              </p:txBody>
            </p:sp>
            <p:sp>
              <p:nvSpPr>
                <p:cNvPr id="29" name="テキスト ボックス 28">
                  <a:extLst>
                    <a:ext uri="{FF2B5EF4-FFF2-40B4-BE49-F238E27FC236}">
                      <a16:creationId xmlns:a16="http://schemas.microsoft.com/office/drawing/2014/main" id="{7E634525-1B1B-4087-A801-02909C6AE593}"/>
                    </a:ext>
                  </a:extLst>
                </p:cNvPr>
                <p:cNvSpPr txBox="1"/>
                <p:nvPr/>
              </p:nvSpPr>
              <p:spPr>
                <a:xfrm>
                  <a:off x="8531447" y="6769796"/>
                  <a:ext cx="1544489" cy="707887"/>
                </a:xfrm>
                <a:prstGeom prst="rect">
                  <a:avLst/>
                </a:prstGeom>
                <a:noFill/>
              </p:spPr>
              <p:txBody>
                <a:bodyPr wrap="square" rtlCol="0">
                  <a:spAutoFit/>
                </a:bodyPr>
                <a:lstStyle/>
                <a:p>
                  <a:r>
                    <a:rPr kumimoji="1" lang="ja-JP" altLang="en-US" sz="2000"/>
                    <a:t>　職員</a:t>
                  </a:r>
                  <a:r>
                    <a:rPr kumimoji="1" lang="en-US" altLang="ja-JP" sz="2000"/>
                    <a:t>A</a:t>
                  </a:r>
                </a:p>
                <a:p>
                  <a:r>
                    <a:rPr kumimoji="1" lang="ja-JP" altLang="en-US" sz="2000"/>
                    <a:t>（発見者）</a:t>
                  </a:r>
                </a:p>
              </p:txBody>
            </p:sp>
            <p:pic>
              <p:nvPicPr>
                <p:cNvPr id="20" name="Picture 2" descr="驚いている女の子のイラスト | かわいいフリー素材集 いらすとや">
                  <a:extLst>
                    <a:ext uri="{FF2B5EF4-FFF2-40B4-BE49-F238E27FC236}">
                      <a16:creationId xmlns:a16="http://schemas.microsoft.com/office/drawing/2014/main" id="{80890C5F-89B0-4AC5-A015-E454CE7C64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8512" y="7249501"/>
                  <a:ext cx="1452666" cy="1251617"/>
                </a:xfrm>
                <a:prstGeom prst="rect">
                  <a:avLst/>
                </a:prstGeom>
                <a:noFill/>
                <a:extLst>
                  <a:ext uri="{909E8E84-426E-40DD-AFC4-6F175D3DCCD1}">
                    <a14:hiddenFill xmlns:a14="http://schemas.microsoft.com/office/drawing/2010/main">
                      <a:solidFill>
                        <a:srgbClr val="FFFFFF"/>
                      </a:solidFill>
                    </a14:hiddenFill>
                  </a:ext>
                </a:extLst>
              </p:spPr>
            </p:pic>
            <p:sp>
              <p:nvSpPr>
                <p:cNvPr id="21" name="テキスト ボックス 20">
                  <a:extLst>
                    <a:ext uri="{FF2B5EF4-FFF2-40B4-BE49-F238E27FC236}">
                      <a16:creationId xmlns:a16="http://schemas.microsoft.com/office/drawing/2014/main" id="{7140E85D-198E-4E9E-8032-29C46A4AC713}"/>
                    </a:ext>
                  </a:extLst>
                </p:cNvPr>
                <p:cNvSpPr txBox="1"/>
                <p:nvPr/>
              </p:nvSpPr>
              <p:spPr>
                <a:xfrm>
                  <a:off x="6604000" y="8531929"/>
                  <a:ext cx="1902748" cy="422004"/>
                </a:xfrm>
                <a:prstGeom prst="rect">
                  <a:avLst/>
                </a:prstGeom>
                <a:noFill/>
              </p:spPr>
              <p:txBody>
                <a:bodyPr wrap="square" rtlCol="0">
                  <a:spAutoFit/>
                </a:bodyPr>
                <a:lstStyle/>
                <a:p>
                  <a:r>
                    <a:rPr kumimoji="1" lang="ja-JP" altLang="en-US" sz="2800" b="1">
                      <a:solidFill>
                        <a:srgbClr val="FF0000"/>
                      </a:solidFill>
                    </a:rPr>
                    <a:t>汚染区域</a:t>
                  </a:r>
                </a:p>
              </p:txBody>
            </p:sp>
            <p:cxnSp>
              <p:nvCxnSpPr>
                <p:cNvPr id="22" name="直線コネクタ 21">
                  <a:extLst>
                    <a:ext uri="{FF2B5EF4-FFF2-40B4-BE49-F238E27FC236}">
                      <a16:creationId xmlns:a16="http://schemas.microsoft.com/office/drawing/2014/main" id="{EA5E5810-69C0-4C5E-8606-9EA94F8409ED}"/>
                    </a:ext>
                  </a:extLst>
                </p:cNvPr>
                <p:cNvCxnSpPr>
                  <a:cxnSpLocks/>
                  <a:stCxn id="17" idx="2"/>
                </p:cNvCxnSpPr>
                <p:nvPr/>
              </p:nvCxnSpPr>
              <p:spPr>
                <a:xfrm>
                  <a:off x="2997397" y="7340732"/>
                  <a:ext cx="3681726" cy="53859"/>
                </a:xfrm>
                <a:prstGeom prst="line">
                  <a:avLst/>
                </a:prstGeom>
              </p:spPr>
              <p:style>
                <a:lnRef idx="1">
                  <a:schemeClr val="dk1"/>
                </a:lnRef>
                <a:fillRef idx="0">
                  <a:schemeClr val="dk1"/>
                </a:fillRef>
                <a:effectRef idx="0">
                  <a:schemeClr val="dk1"/>
                </a:effectRef>
                <a:fontRef idx="minor">
                  <a:schemeClr val="tx1"/>
                </a:fontRef>
              </p:style>
            </p:cxnSp>
            <p:sp>
              <p:nvSpPr>
                <p:cNvPr id="23" name="テキスト ボックス 22">
                  <a:extLst>
                    <a:ext uri="{FF2B5EF4-FFF2-40B4-BE49-F238E27FC236}">
                      <a16:creationId xmlns:a16="http://schemas.microsoft.com/office/drawing/2014/main" id="{77034516-9899-461B-8107-2F1987A34735}"/>
                    </a:ext>
                  </a:extLst>
                </p:cNvPr>
                <p:cNvSpPr txBox="1"/>
                <p:nvPr/>
              </p:nvSpPr>
              <p:spPr>
                <a:xfrm>
                  <a:off x="3514295" y="6733668"/>
                  <a:ext cx="2624320" cy="523220"/>
                </a:xfrm>
                <a:prstGeom prst="rect">
                  <a:avLst/>
                </a:prstGeom>
                <a:noFill/>
              </p:spPr>
              <p:txBody>
                <a:bodyPr wrap="square" rtlCol="0">
                  <a:spAutoFit/>
                </a:bodyPr>
                <a:lstStyle/>
                <a:p>
                  <a:r>
                    <a:rPr kumimoji="1" lang="ja-JP" altLang="en-US" sz="2800" b="1"/>
                    <a:t>半径</a:t>
                  </a:r>
                  <a:r>
                    <a:rPr kumimoji="1" lang="en-US" altLang="ja-JP" sz="2800" b="1"/>
                    <a:t>2.5</a:t>
                  </a:r>
                  <a:r>
                    <a:rPr kumimoji="1" lang="ja-JP" altLang="en-US" sz="2800" b="1"/>
                    <a:t>ｍ</a:t>
                  </a:r>
                </a:p>
              </p:txBody>
            </p:sp>
            <p:sp>
              <p:nvSpPr>
                <p:cNvPr id="24" name="テキスト ボックス 23">
                  <a:extLst>
                    <a:ext uri="{FF2B5EF4-FFF2-40B4-BE49-F238E27FC236}">
                      <a16:creationId xmlns:a16="http://schemas.microsoft.com/office/drawing/2014/main" id="{A582491B-E1F9-4EFF-94D9-A17520B57D5B}"/>
                    </a:ext>
                  </a:extLst>
                </p:cNvPr>
                <p:cNvSpPr txBox="1"/>
                <p:nvPr/>
              </p:nvSpPr>
              <p:spPr>
                <a:xfrm>
                  <a:off x="9698048" y="8531929"/>
                  <a:ext cx="1634240" cy="369332"/>
                </a:xfrm>
                <a:prstGeom prst="rect">
                  <a:avLst/>
                </a:prstGeom>
                <a:noFill/>
              </p:spPr>
              <p:txBody>
                <a:bodyPr wrap="square" rtlCol="0">
                  <a:spAutoFit/>
                </a:bodyPr>
                <a:lstStyle/>
                <a:p>
                  <a:r>
                    <a:rPr kumimoji="1" lang="ja-JP" altLang="en-US"/>
                    <a:t>きいちゃん</a:t>
                  </a:r>
                </a:p>
              </p:txBody>
            </p:sp>
            <p:sp>
              <p:nvSpPr>
                <p:cNvPr id="25" name="テキスト ボックス 24">
                  <a:extLst>
                    <a:ext uri="{FF2B5EF4-FFF2-40B4-BE49-F238E27FC236}">
                      <a16:creationId xmlns:a16="http://schemas.microsoft.com/office/drawing/2014/main" id="{119E1D32-A04A-4DD8-B51C-BDB89949C143}"/>
                    </a:ext>
                  </a:extLst>
                </p:cNvPr>
                <p:cNvSpPr txBox="1"/>
                <p:nvPr/>
              </p:nvSpPr>
              <p:spPr>
                <a:xfrm>
                  <a:off x="2875501" y="9106558"/>
                  <a:ext cx="1902748" cy="523220"/>
                </a:xfrm>
                <a:prstGeom prst="rect">
                  <a:avLst/>
                </a:prstGeom>
                <a:noFill/>
              </p:spPr>
              <p:txBody>
                <a:bodyPr wrap="square" rtlCol="0">
                  <a:spAutoFit/>
                </a:bodyPr>
                <a:lstStyle/>
                <a:p>
                  <a:r>
                    <a:rPr kumimoji="1" lang="ja-JP" altLang="en-US" sz="2800" b="1">
                      <a:solidFill>
                        <a:schemeClr val="accent1"/>
                      </a:solidFill>
                    </a:rPr>
                    <a:t>清潔区域</a:t>
                  </a:r>
                </a:p>
              </p:txBody>
            </p:sp>
            <p:sp>
              <p:nvSpPr>
                <p:cNvPr id="26" name="正方形/長方形 25">
                  <a:extLst>
                    <a:ext uri="{FF2B5EF4-FFF2-40B4-BE49-F238E27FC236}">
                      <a16:creationId xmlns:a16="http://schemas.microsoft.com/office/drawing/2014/main" id="{D0AF468B-1DC1-49FF-BF8B-8D352DD65F6C}"/>
                    </a:ext>
                  </a:extLst>
                </p:cNvPr>
                <p:cNvSpPr/>
                <p:nvPr/>
              </p:nvSpPr>
              <p:spPr>
                <a:xfrm rot="5400000">
                  <a:off x="2687351" y="4422530"/>
                  <a:ext cx="744714" cy="119269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吹き出し: 線 26">
                  <a:extLst>
                    <a:ext uri="{FF2B5EF4-FFF2-40B4-BE49-F238E27FC236}">
                      <a16:creationId xmlns:a16="http://schemas.microsoft.com/office/drawing/2014/main" id="{6042648D-E210-41AD-B68D-BBD9D608B57D}"/>
                    </a:ext>
                  </a:extLst>
                </p:cNvPr>
                <p:cNvSpPr/>
                <p:nvPr/>
              </p:nvSpPr>
              <p:spPr>
                <a:xfrm>
                  <a:off x="603325" y="5849157"/>
                  <a:ext cx="2344060" cy="865526"/>
                </a:xfrm>
                <a:prstGeom prst="borderCallout1">
                  <a:avLst>
                    <a:gd name="adj1" fmla="val 2574"/>
                    <a:gd name="adj2" fmla="val 61849"/>
                    <a:gd name="adj3" fmla="val -66226"/>
                    <a:gd name="adj4" fmla="val 8210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a:solidFill>
                        <a:sysClr val="windowText" lastClr="000000"/>
                      </a:solidFill>
                    </a:rPr>
                    <a:t>足裏消毒用雑巾</a:t>
                  </a:r>
                  <a:endParaRPr kumimoji="1" lang="en-US" altLang="ja-JP" sz="2400" b="1">
                    <a:solidFill>
                      <a:sysClr val="windowText" lastClr="000000"/>
                    </a:solidFill>
                  </a:endParaRPr>
                </a:p>
                <a:p>
                  <a:pPr algn="ctr"/>
                  <a:r>
                    <a:rPr kumimoji="1" lang="ja-JP" altLang="en-US" sz="2400" b="1">
                      <a:solidFill>
                        <a:schemeClr val="accent1">
                          <a:lumMod val="75000"/>
                        </a:schemeClr>
                      </a:solidFill>
                    </a:rPr>
                    <a:t>充分な消毒液で浸す</a:t>
                  </a:r>
                </a:p>
              </p:txBody>
            </p:sp>
          </p:grpSp>
          <p:sp>
            <p:nvSpPr>
              <p:cNvPr id="31" name="テキスト ボックス 30">
                <a:extLst>
                  <a:ext uri="{FF2B5EF4-FFF2-40B4-BE49-F238E27FC236}">
                    <a16:creationId xmlns:a16="http://schemas.microsoft.com/office/drawing/2014/main" id="{003C2B71-ED94-442A-B763-9316D74BF114}"/>
                  </a:ext>
                </a:extLst>
              </p:cNvPr>
              <p:cNvSpPr txBox="1"/>
              <p:nvPr/>
            </p:nvSpPr>
            <p:spPr>
              <a:xfrm>
                <a:off x="6285990" y="6223847"/>
                <a:ext cx="1452666" cy="369332"/>
              </a:xfrm>
              <a:prstGeom prst="rect">
                <a:avLst/>
              </a:prstGeom>
              <a:noFill/>
            </p:spPr>
            <p:txBody>
              <a:bodyPr wrap="square" rtlCol="0">
                <a:spAutoFit/>
              </a:bodyPr>
              <a:lstStyle/>
              <a:p>
                <a:r>
                  <a:rPr kumimoji="1" lang="ja-JP" altLang="en-US"/>
                  <a:t>れっど君</a:t>
                </a:r>
              </a:p>
            </p:txBody>
          </p:sp>
        </p:grpSp>
        <p:grpSp>
          <p:nvGrpSpPr>
            <p:cNvPr id="57" name="グループ化 56">
              <a:extLst>
                <a:ext uri="{FF2B5EF4-FFF2-40B4-BE49-F238E27FC236}">
                  <a16:creationId xmlns:a16="http://schemas.microsoft.com/office/drawing/2014/main" id="{EC6C68E4-1C06-4731-A913-F0BDADEB6F09}"/>
                </a:ext>
              </a:extLst>
            </p:cNvPr>
            <p:cNvGrpSpPr/>
            <p:nvPr/>
          </p:nvGrpSpPr>
          <p:grpSpPr>
            <a:xfrm>
              <a:off x="350288" y="4953000"/>
              <a:ext cx="3196375" cy="3310063"/>
              <a:chOff x="350288" y="4953000"/>
              <a:chExt cx="3196375" cy="3310063"/>
            </a:xfrm>
          </p:grpSpPr>
          <p:pic>
            <p:nvPicPr>
              <p:cNvPr id="50" name="Picture 2" descr="保母さん・保育士のイラスト（職業） | かわいいフリー素材集 いらすとや">
                <a:extLst>
                  <a:ext uri="{FF2B5EF4-FFF2-40B4-BE49-F238E27FC236}">
                    <a16:creationId xmlns:a16="http://schemas.microsoft.com/office/drawing/2014/main" id="{97C5E477-29AA-45C2-8CB5-449A1C64F54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735" b="35618"/>
              <a:stretch/>
            </p:blipFill>
            <p:spPr bwMode="auto">
              <a:xfrm>
                <a:off x="1317976" y="5658533"/>
                <a:ext cx="2228687" cy="1828867"/>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6" descr="保育で使える！カードシアターあそび１２ヶ月を買ってみた！レビュー | サンデーのこれいい！ブログ">
                <a:extLst>
                  <a:ext uri="{FF2B5EF4-FFF2-40B4-BE49-F238E27FC236}">
                    <a16:creationId xmlns:a16="http://schemas.microsoft.com/office/drawing/2014/main" id="{D4A8EEB5-83D2-4780-8414-0E5F6427AB0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748" b="27665"/>
              <a:stretch/>
            </p:blipFill>
            <p:spPr bwMode="auto">
              <a:xfrm>
                <a:off x="350288" y="4953000"/>
                <a:ext cx="1764639" cy="1828867"/>
              </a:xfrm>
              <a:prstGeom prst="rect">
                <a:avLst/>
              </a:prstGeom>
              <a:noFill/>
              <a:extLst>
                <a:ext uri="{909E8E84-426E-40DD-AFC4-6F175D3DCCD1}">
                  <a14:hiddenFill xmlns:a14="http://schemas.microsoft.com/office/drawing/2010/main">
                    <a:solidFill>
                      <a:srgbClr val="FFFFFF"/>
                    </a:solidFill>
                  </a14:hiddenFill>
                </a:ext>
              </a:extLst>
            </p:spPr>
          </p:pic>
          <p:sp>
            <p:nvSpPr>
              <p:cNvPr id="52" name="テキスト ボックス 51">
                <a:extLst>
                  <a:ext uri="{FF2B5EF4-FFF2-40B4-BE49-F238E27FC236}">
                    <a16:creationId xmlns:a16="http://schemas.microsoft.com/office/drawing/2014/main" id="{EE6984A0-9B38-41A6-98FC-D6C5FF2C50E6}"/>
                  </a:ext>
                </a:extLst>
              </p:cNvPr>
              <p:cNvSpPr txBox="1"/>
              <p:nvPr/>
            </p:nvSpPr>
            <p:spPr>
              <a:xfrm>
                <a:off x="2046073" y="7585955"/>
                <a:ext cx="919636" cy="677108"/>
              </a:xfrm>
              <a:prstGeom prst="rect">
                <a:avLst/>
              </a:prstGeom>
              <a:noFill/>
            </p:spPr>
            <p:txBody>
              <a:bodyPr wrap="square" rtlCol="0">
                <a:spAutoFit/>
              </a:bodyPr>
              <a:lstStyle/>
              <a:p>
                <a:r>
                  <a:rPr kumimoji="1" lang="ja-JP" altLang="en-US" sz="2000"/>
                  <a:t>職員</a:t>
                </a:r>
                <a:r>
                  <a:rPr kumimoji="1" lang="en-US" altLang="ja-JP" sz="2000"/>
                  <a:t>D</a:t>
                </a:r>
                <a:br>
                  <a:rPr kumimoji="1" lang="en-US" altLang="ja-JP"/>
                </a:br>
                <a:endParaRPr kumimoji="1" lang="ja-JP" altLang="en-US"/>
              </a:p>
            </p:txBody>
          </p:sp>
          <p:pic>
            <p:nvPicPr>
              <p:cNvPr id="53" name="Picture 6" descr="マスクの無料イラスト１ | 商用利用可能、登録不要なイラスト素材集 – フリー素材 | BEZYBOX!">
                <a:extLst>
                  <a:ext uri="{FF2B5EF4-FFF2-40B4-BE49-F238E27FC236}">
                    <a16:creationId xmlns:a16="http://schemas.microsoft.com/office/drawing/2014/main" id="{81E1FA7E-B49D-4A4A-97F8-F26553511F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3008" y="5491643"/>
                <a:ext cx="1049657" cy="836571"/>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6" descr="マスクの無料イラスト１ | 商用利用可能、登録不要なイラスト素材集 – フリー素材 | BEZYBOX!">
                <a:extLst>
                  <a:ext uri="{FF2B5EF4-FFF2-40B4-BE49-F238E27FC236}">
                    <a16:creationId xmlns:a16="http://schemas.microsoft.com/office/drawing/2014/main" id="{FBCBA9B2-3FAB-42AB-BC5A-EB2ADA8A5D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063" y="6151530"/>
                <a:ext cx="1049657" cy="836571"/>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8" descr="個人防護具のイラスト（女性・パーツ別） | かわいいフリー素材集 いらすとや">
                <a:extLst>
                  <a:ext uri="{FF2B5EF4-FFF2-40B4-BE49-F238E27FC236}">
                    <a16:creationId xmlns:a16="http://schemas.microsoft.com/office/drawing/2014/main" id="{CBB7D239-9481-4AE1-AB47-DCFAE00E9AA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29775"/>
              <a:stretch/>
            </p:blipFill>
            <p:spPr bwMode="auto">
              <a:xfrm>
                <a:off x="677455" y="5988636"/>
                <a:ext cx="1161965" cy="918162"/>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8" descr="個人防護具のイラスト（女性・パーツ別） | かわいいフリー素材集 いらすとや">
                <a:extLst>
                  <a:ext uri="{FF2B5EF4-FFF2-40B4-BE49-F238E27FC236}">
                    <a16:creationId xmlns:a16="http://schemas.microsoft.com/office/drawing/2014/main" id="{98D2FFC3-81B2-4598-9A90-3B29340E4FC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29775"/>
              <a:stretch/>
            </p:blipFill>
            <p:spPr bwMode="auto">
              <a:xfrm>
                <a:off x="1767320" y="6667793"/>
                <a:ext cx="1425241" cy="918162"/>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28" name="グループ化 27">
            <a:extLst>
              <a:ext uri="{FF2B5EF4-FFF2-40B4-BE49-F238E27FC236}">
                <a16:creationId xmlns:a16="http://schemas.microsoft.com/office/drawing/2014/main" id="{673D2CD7-AAE7-4428-8009-51C897EDA005}"/>
              </a:ext>
            </a:extLst>
          </p:cNvPr>
          <p:cNvGrpSpPr/>
          <p:nvPr/>
        </p:nvGrpSpPr>
        <p:grpSpPr>
          <a:xfrm>
            <a:off x="187085" y="187069"/>
            <a:ext cx="12894801" cy="9534832"/>
            <a:chOff x="187085" y="187069"/>
            <a:chExt cx="12894801" cy="9534832"/>
          </a:xfrm>
        </p:grpSpPr>
        <p:sp>
          <p:nvSpPr>
            <p:cNvPr id="32" name="正方形/長方形 31">
              <a:extLst>
                <a:ext uri="{FF2B5EF4-FFF2-40B4-BE49-F238E27FC236}">
                  <a16:creationId xmlns:a16="http://schemas.microsoft.com/office/drawing/2014/main" id="{151B8E5C-AB56-41DE-8A0A-55F89DD82008}"/>
                </a:ext>
              </a:extLst>
            </p:cNvPr>
            <p:cNvSpPr/>
            <p:nvPr/>
          </p:nvSpPr>
          <p:spPr>
            <a:xfrm>
              <a:off x="187086" y="393786"/>
              <a:ext cx="373596" cy="9254907"/>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3" name="正方形/長方形 32">
              <a:extLst>
                <a:ext uri="{FF2B5EF4-FFF2-40B4-BE49-F238E27FC236}">
                  <a16:creationId xmlns:a16="http://schemas.microsoft.com/office/drawing/2014/main" id="{F90E9E1F-93DA-4527-BBE9-4B590D72FAFB}"/>
                </a:ext>
              </a:extLst>
            </p:cNvPr>
            <p:cNvSpPr/>
            <p:nvPr/>
          </p:nvSpPr>
          <p:spPr>
            <a:xfrm>
              <a:off x="187085" y="187069"/>
              <a:ext cx="12894801" cy="308902"/>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7" name="正方形/長方形 36">
              <a:extLst>
                <a:ext uri="{FF2B5EF4-FFF2-40B4-BE49-F238E27FC236}">
                  <a16:creationId xmlns:a16="http://schemas.microsoft.com/office/drawing/2014/main" id="{9B0441CE-4E91-4855-9668-31CEB460BB67}"/>
                </a:ext>
              </a:extLst>
            </p:cNvPr>
            <p:cNvSpPr/>
            <p:nvPr/>
          </p:nvSpPr>
          <p:spPr>
            <a:xfrm>
              <a:off x="12708290" y="187069"/>
              <a:ext cx="373596" cy="9461624"/>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8" name="正方形/長方形 37">
              <a:extLst>
                <a:ext uri="{FF2B5EF4-FFF2-40B4-BE49-F238E27FC236}">
                  <a16:creationId xmlns:a16="http://schemas.microsoft.com/office/drawing/2014/main" id="{6C127A4B-1157-4C5A-B621-C84117D01FAE}"/>
                </a:ext>
              </a:extLst>
            </p:cNvPr>
            <p:cNvSpPr/>
            <p:nvPr/>
          </p:nvSpPr>
          <p:spPr>
            <a:xfrm>
              <a:off x="187085" y="9375058"/>
              <a:ext cx="12894801" cy="346843"/>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34" name="グループ化 33">
            <a:extLst>
              <a:ext uri="{FF2B5EF4-FFF2-40B4-BE49-F238E27FC236}">
                <a16:creationId xmlns:a16="http://schemas.microsoft.com/office/drawing/2014/main" id="{0C365151-B96C-4F89-B38E-5BBC8D18753A}"/>
              </a:ext>
            </a:extLst>
          </p:cNvPr>
          <p:cNvGrpSpPr/>
          <p:nvPr/>
        </p:nvGrpSpPr>
        <p:grpSpPr>
          <a:xfrm>
            <a:off x="7141365" y="4053335"/>
            <a:ext cx="2890626" cy="2177899"/>
            <a:chOff x="6033204" y="2448358"/>
            <a:chExt cx="2890626" cy="2177899"/>
          </a:xfrm>
        </p:grpSpPr>
        <p:pic>
          <p:nvPicPr>
            <p:cNvPr id="35" name="図 34" descr="白いバックグラウンドの前に座っている人形&#10;&#10;低い精度で自動的に生成された説明">
              <a:extLst>
                <a:ext uri="{FF2B5EF4-FFF2-40B4-BE49-F238E27FC236}">
                  <a16:creationId xmlns:a16="http://schemas.microsoft.com/office/drawing/2014/main" id="{51DDA409-36A0-45C2-A1C3-3719BADB2D7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86228" y="2448358"/>
              <a:ext cx="2137602" cy="2137602"/>
            </a:xfrm>
            <a:prstGeom prst="rect">
              <a:avLst/>
            </a:prstGeom>
          </p:spPr>
        </p:pic>
        <p:pic>
          <p:nvPicPr>
            <p:cNvPr id="36" name="Picture 2" descr="保育園で突然の発熱！ただの風邪？それとも病気？幼児に多い疾病と基本的な対応|保育士さんのための保育コラム【保育士求人 ほいくジョブ】">
              <a:extLst>
                <a:ext uri="{FF2B5EF4-FFF2-40B4-BE49-F238E27FC236}">
                  <a16:creationId xmlns:a16="http://schemas.microsoft.com/office/drawing/2014/main" id="{9D8F1CE1-BEA7-4B8D-8AD1-A45FC2C70615}"/>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b="35089"/>
            <a:stretch/>
          </p:blipFill>
          <p:spPr bwMode="auto">
            <a:xfrm>
              <a:off x="6033204" y="3259517"/>
              <a:ext cx="1493353" cy="136674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29653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2F131BF2-7667-44D8-8F66-F5AAA77D3C5B}"/>
              </a:ext>
            </a:extLst>
          </p:cNvPr>
          <p:cNvSpPr/>
          <p:nvPr/>
        </p:nvSpPr>
        <p:spPr>
          <a:xfrm>
            <a:off x="1638300" y="6946900"/>
            <a:ext cx="1028700" cy="6096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
            <a:extLst>
              <a:ext uri="{FF2B5EF4-FFF2-40B4-BE49-F238E27FC236}">
                <a16:creationId xmlns:a16="http://schemas.microsoft.com/office/drawing/2014/main" id="{EE0DC1E3-3427-4441-88A3-466969BA050D}"/>
              </a:ext>
            </a:extLst>
          </p:cNvPr>
          <p:cNvSpPr>
            <a:spLocks noGrp="1"/>
          </p:cNvSpPr>
          <p:nvPr>
            <p:ph idx="1"/>
          </p:nvPr>
        </p:nvSpPr>
        <p:spPr>
          <a:xfrm>
            <a:off x="1124780" y="3258107"/>
            <a:ext cx="10707829" cy="4739481"/>
          </a:xfrm>
        </p:spPr>
        <p:txBody>
          <a:bodyPr vert="horz" lIns="91440" tIns="45720" rIns="91440" bIns="45720" rtlCol="0" anchor="t">
            <a:normAutofit/>
          </a:bodyPr>
          <a:lstStyle/>
          <a:p>
            <a:pPr marL="0" indent="0">
              <a:buNone/>
            </a:pPr>
            <a:r>
              <a:rPr lang="ja-JP" altLang="en-US" sz="9600" b="1">
                <a:ea typeface="游ゴシック"/>
              </a:rPr>
              <a:t>★足裏消毒</a:t>
            </a:r>
            <a:r>
              <a:rPr kumimoji="1" lang="ja-JP" altLang="en-US" sz="9600" b="1">
                <a:ea typeface="游ゴシック"/>
              </a:rPr>
              <a:t>を作る</a:t>
            </a:r>
            <a:endParaRPr kumimoji="1" lang="en-US" altLang="ja-JP" sz="9600" b="1">
              <a:ea typeface="游ゴシック"/>
            </a:endParaRPr>
          </a:p>
          <a:p>
            <a:pPr marL="0" indent="0">
              <a:buNone/>
            </a:pPr>
            <a:endParaRPr kumimoji="1" lang="en-US" altLang="ja-JP" sz="4400" b="1">
              <a:ea typeface="游ゴシック"/>
            </a:endParaRPr>
          </a:p>
          <a:p>
            <a:pPr marL="0" indent="0">
              <a:buNone/>
            </a:pPr>
            <a:r>
              <a:rPr lang="ja-JP" altLang="en-US" sz="4400">
                <a:ea typeface="游ゴシック"/>
              </a:rPr>
              <a:t>汚染区域の外側に雑巾をしき、消毒液を満たして足裏消毒とする（職員</a:t>
            </a:r>
            <a:r>
              <a:rPr lang="en-US" altLang="ja-JP" sz="4400">
                <a:ea typeface="游ゴシック"/>
              </a:rPr>
              <a:t>D</a:t>
            </a:r>
            <a:r>
              <a:rPr lang="ja-JP" altLang="en-US" sz="4400">
                <a:ea typeface="游ゴシック"/>
              </a:rPr>
              <a:t>と共に）</a:t>
            </a:r>
            <a:endParaRPr lang="en-US" altLang="ja-JP" sz="4400">
              <a:ea typeface="游ゴシック"/>
            </a:endParaRPr>
          </a:p>
          <a:p>
            <a:pPr marL="0" indent="0">
              <a:buNone/>
            </a:pPr>
            <a:r>
              <a:rPr kumimoji="1" lang="ja-JP" altLang="en-US" sz="4400">
                <a:ea typeface="游ゴシック"/>
              </a:rPr>
              <a:t>⇒</a:t>
            </a:r>
            <a:r>
              <a:rPr kumimoji="1" lang="en-US" altLang="ja-JP" sz="4400">
                <a:ea typeface="游ゴシック"/>
              </a:rPr>
              <a:t>D-</a:t>
            </a:r>
            <a:r>
              <a:rPr lang="en-US" altLang="ja-JP" sz="4400">
                <a:ea typeface="游ゴシック"/>
              </a:rPr>
              <a:t>3</a:t>
            </a:r>
            <a:r>
              <a:rPr kumimoji="1" lang="ja-JP" altLang="en-US" sz="4400">
                <a:ea typeface="游ゴシック"/>
              </a:rPr>
              <a:t>参照</a:t>
            </a:r>
            <a:endParaRPr kumimoji="1" lang="en-US" altLang="ja-JP" sz="4400">
              <a:ea typeface="游ゴシック"/>
            </a:endParaRPr>
          </a:p>
          <a:p>
            <a:pPr marL="329565" indent="-329565"/>
            <a:endParaRPr lang="ja-JP" altLang="en-US">
              <a:cs typeface="Calibri" panose="020F0502020204030204"/>
            </a:endParaRPr>
          </a:p>
        </p:txBody>
      </p:sp>
      <p:sp>
        <p:nvSpPr>
          <p:cNvPr id="4" name="タイトル 3">
            <a:extLst>
              <a:ext uri="{FF2B5EF4-FFF2-40B4-BE49-F238E27FC236}">
                <a16:creationId xmlns:a16="http://schemas.microsoft.com/office/drawing/2014/main" id="{E68D7577-1EB5-459D-9352-76651CD4D9CF}"/>
              </a:ext>
            </a:extLst>
          </p:cNvPr>
          <p:cNvSpPr txBox="1">
            <a:spLocks noGrp="1"/>
          </p:cNvSpPr>
          <p:nvPr>
            <p:ph type="title"/>
          </p:nvPr>
        </p:nvSpPr>
        <p:spPr>
          <a:xfrm>
            <a:off x="908050" y="527050"/>
            <a:ext cx="11391900" cy="2474058"/>
          </a:xfrm>
          <a:prstGeom prst="rect">
            <a:avLst/>
          </a:prstGeom>
        </p:spPr>
        <p:txBody>
          <a:bodyPr vert="horz" lIns="91440" tIns="45720" rIns="91440" bIns="45720" rtlCol="0" anchor="ctr">
            <a:normAutofit/>
          </a:bodyPr>
          <a:lstStyle>
            <a:lvl1pPr algn="l" defTabSz="1320759" rtl="0" eaLnBrk="1" latinLnBrk="0" hangingPunct="1">
              <a:lnSpc>
                <a:spcPct val="90000"/>
              </a:lnSpc>
              <a:spcBef>
                <a:spcPct val="0"/>
              </a:spcBef>
              <a:buNone/>
              <a:defRPr kumimoji="1" sz="6355" kern="1200">
                <a:solidFill>
                  <a:schemeClr val="tx1"/>
                </a:solidFill>
                <a:latin typeface="+mj-lt"/>
                <a:ea typeface="+mj-ea"/>
                <a:cs typeface="+mj-cs"/>
              </a:defRPr>
            </a:lvl1pPr>
          </a:lstStyle>
          <a:p>
            <a:r>
              <a:rPr lang="en-US" altLang="ja-JP" sz="5400" b="1">
                <a:latin typeface="+mn-ea"/>
                <a:ea typeface="+mn-ea"/>
              </a:rPr>
              <a:t>B</a:t>
            </a:r>
            <a:r>
              <a:rPr lang="ja-JP" altLang="en-US" sz="5400" b="1">
                <a:latin typeface="+mn-ea"/>
                <a:ea typeface="+mn-ea"/>
              </a:rPr>
              <a:t>－６　</a:t>
            </a:r>
            <a:r>
              <a:rPr lang="ja-JP" altLang="en-US" sz="5400" b="1">
                <a:latin typeface="+mj-ea"/>
              </a:rPr>
              <a:t>職員</a:t>
            </a:r>
            <a:r>
              <a:rPr lang="en-US" altLang="ja-JP" sz="5400" b="1">
                <a:latin typeface="+mj-ea"/>
              </a:rPr>
              <a:t>B</a:t>
            </a:r>
            <a:r>
              <a:rPr lang="ja-JP" altLang="en-US" sz="5400" b="1">
                <a:latin typeface="+mj-ea"/>
              </a:rPr>
              <a:t>（リーダー）</a:t>
            </a:r>
          </a:p>
        </p:txBody>
      </p:sp>
      <p:grpSp>
        <p:nvGrpSpPr>
          <p:cNvPr id="5" name="グループ化 4">
            <a:extLst>
              <a:ext uri="{FF2B5EF4-FFF2-40B4-BE49-F238E27FC236}">
                <a16:creationId xmlns:a16="http://schemas.microsoft.com/office/drawing/2014/main" id="{EEFF387E-8C1D-471E-9247-7D8A4006676F}"/>
              </a:ext>
            </a:extLst>
          </p:cNvPr>
          <p:cNvGrpSpPr/>
          <p:nvPr/>
        </p:nvGrpSpPr>
        <p:grpSpPr>
          <a:xfrm>
            <a:off x="187085" y="187069"/>
            <a:ext cx="12894801" cy="9534832"/>
            <a:chOff x="187085" y="187069"/>
            <a:chExt cx="12894801" cy="9534832"/>
          </a:xfrm>
        </p:grpSpPr>
        <p:sp>
          <p:nvSpPr>
            <p:cNvPr id="6" name="正方形/長方形 5">
              <a:extLst>
                <a:ext uri="{FF2B5EF4-FFF2-40B4-BE49-F238E27FC236}">
                  <a16:creationId xmlns:a16="http://schemas.microsoft.com/office/drawing/2014/main" id="{BF395BB4-D94F-4457-94E7-D2D9F8397233}"/>
                </a:ext>
              </a:extLst>
            </p:cNvPr>
            <p:cNvSpPr/>
            <p:nvPr/>
          </p:nvSpPr>
          <p:spPr>
            <a:xfrm>
              <a:off x="187086" y="393786"/>
              <a:ext cx="373596" cy="9254907"/>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正方形/長方形 6">
              <a:extLst>
                <a:ext uri="{FF2B5EF4-FFF2-40B4-BE49-F238E27FC236}">
                  <a16:creationId xmlns:a16="http://schemas.microsoft.com/office/drawing/2014/main" id="{F520F024-0322-4111-ADAC-235D48A6289B}"/>
                </a:ext>
              </a:extLst>
            </p:cNvPr>
            <p:cNvSpPr/>
            <p:nvPr/>
          </p:nvSpPr>
          <p:spPr>
            <a:xfrm>
              <a:off x="187085" y="187069"/>
              <a:ext cx="12894801" cy="308902"/>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正方形/長方形 7">
              <a:extLst>
                <a:ext uri="{FF2B5EF4-FFF2-40B4-BE49-F238E27FC236}">
                  <a16:creationId xmlns:a16="http://schemas.microsoft.com/office/drawing/2014/main" id="{1417C7D4-7222-4F9C-AF77-C83719971882}"/>
                </a:ext>
              </a:extLst>
            </p:cNvPr>
            <p:cNvSpPr/>
            <p:nvPr/>
          </p:nvSpPr>
          <p:spPr>
            <a:xfrm>
              <a:off x="12708290" y="187069"/>
              <a:ext cx="373596" cy="9461624"/>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正方形/長方形 8">
              <a:extLst>
                <a:ext uri="{FF2B5EF4-FFF2-40B4-BE49-F238E27FC236}">
                  <a16:creationId xmlns:a16="http://schemas.microsoft.com/office/drawing/2014/main" id="{E6C80D57-16BD-4FBA-BAFF-F17891974B0B}"/>
                </a:ext>
              </a:extLst>
            </p:cNvPr>
            <p:cNvSpPr/>
            <p:nvPr/>
          </p:nvSpPr>
          <p:spPr>
            <a:xfrm>
              <a:off x="187085" y="9375058"/>
              <a:ext cx="12894801" cy="346843"/>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Tree>
    <p:extLst>
      <p:ext uri="{BB962C8B-B14F-4D97-AF65-F5344CB8AC3E}">
        <p14:creationId xmlns:p14="http://schemas.microsoft.com/office/powerpoint/2010/main" val="19347745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グループ化 34">
            <a:extLst>
              <a:ext uri="{FF2B5EF4-FFF2-40B4-BE49-F238E27FC236}">
                <a16:creationId xmlns:a16="http://schemas.microsoft.com/office/drawing/2014/main" id="{1FA46AEE-9D2B-4111-86D9-2879572D5370}"/>
              </a:ext>
            </a:extLst>
          </p:cNvPr>
          <p:cNvGrpSpPr/>
          <p:nvPr/>
        </p:nvGrpSpPr>
        <p:grpSpPr>
          <a:xfrm>
            <a:off x="187085" y="187069"/>
            <a:ext cx="12894801" cy="9534832"/>
            <a:chOff x="187085" y="187069"/>
            <a:chExt cx="12894801" cy="9534832"/>
          </a:xfrm>
        </p:grpSpPr>
        <p:sp>
          <p:nvSpPr>
            <p:cNvPr id="36" name="正方形/長方形 35">
              <a:extLst>
                <a:ext uri="{FF2B5EF4-FFF2-40B4-BE49-F238E27FC236}">
                  <a16:creationId xmlns:a16="http://schemas.microsoft.com/office/drawing/2014/main" id="{26787354-4423-4DCF-B367-E9115E2BDCA0}"/>
                </a:ext>
              </a:extLst>
            </p:cNvPr>
            <p:cNvSpPr/>
            <p:nvPr/>
          </p:nvSpPr>
          <p:spPr>
            <a:xfrm>
              <a:off x="187086" y="393786"/>
              <a:ext cx="373596" cy="9254907"/>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0" name="正方形/長方形 39">
              <a:extLst>
                <a:ext uri="{FF2B5EF4-FFF2-40B4-BE49-F238E27FC236}">
                  <a16:creationId xmlns:a16="http://schemas.microsoft.com/office/drawing/2014/main" id="{F9131864-CE06-4AAC-8CDF-8A843FDED039}"/>
                </a:ext>
              </a:extLst>
            </p:cNvPr>
            <p:cNvSpPr/>
            <p:nvPr/>
          </p:nvSpPr>
          <p:spPr>
            <a:xfrm>
              <a:off x="187085" y="187069"/>
              <a:ext cx="12894801" cy="308902"/>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1" name="正方形/長方形 40">
              <a:extLst>
                <a:ext uri="{FF2B5EF4-FFF2-40B4-BE49-F238E27FC236}">
                  <a16:creationId xmlns:a16="http://schemas.microsoft.com/office/drawing/2014/main" id="{E3DAAB39-46D3-4B1C-80E5-763A1F41E491}"/>
                </a:ext>
              </a:extLst>
            </p:cNvPr>
            <p:cNvSpPr/>
            <p:nvPr/>
          </p:nvSpPr>
          <p:spPr>
            <a:xfrm>
              <a:off x="12708290" y="187069"/>
              <a:ext cx="373596" cy="9461624"/>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2" name="正方形/長方形 41">
              <a:extLst>
                <a:ext uri="{FF2B5EF4-FFF2-40B4-BE49-F238E27FC236}">
                  <a16:creationId xmlns:a16="http://schemas.microsoft.com/office/drawing/2014/main" id="{785DE7A8-128D-4461-8C06-4F91A625F200}"/>
                </a:ext>
              </a:extLst>
            </p:cNvPr>
            <p:cNvSpPr/>
            <p:nvPr/>
          </p:nvSpPr>
          <p:spPr>
            <a:xfrm>
              <a:off x="187085" y="9375058"/>
              <a:ext cx="12894801" cy="346843"/>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25" name="テキスト ボックス 24">
            <a:extLst>
              <a:ext uri="{FF2B5EF4-FFF2-40B4-BE49-F238E27FC236}">
                <a16:creationId xmlns:a16="http://schemas.microsoft.com/office/drawing/2014/main" id="{AA1199B1-E72F-4902-B25F-C33FF94B1EE9}"/>
              </a:ext>
            </a:extLst>
          </p:cNvPr>
          <p:cNvSpPr txBox="1"/>
          <p:nvPr/>
        </p:nvSpPr>
        <p:spPr>
          <a:xfrm>
            <a:off x="913201" y="732274"/>
            <a:ext cx="10319580" cy="923330"/>
          </a:xfrm>
          <a:prstGeom prst="rect">
            <a:avLst/>
          </a:prstGeom>
          <a:noFill/>
        </p:spPr>
        <p:txBody>
          <a:bodyPr wrap="square" rtlCol="0">
            <a:spAutoFit/>
          </a:bodyPr>
          <a:lstStyle/>
          <a:p>
            <a:r>
              <a:rPr kumimoji="1" lang="en-US" altLang="ja-JP" sz="5400" b="1" i="0" u="none" strike="noStrike" kern="1200" cap="none" spc="0" normalizeH="0" baseline="0" noProof="0">
                <a:ln>
                  <a:noFill/>
                </a:ln>
                <a:solidFill>
                  <a:prstClr val="black"/>
                </a:solidFill>
                <a:effectLst/>
                <a:uLnTx/>
                <a:uFillTx/>
                <a:latin typeface="+mn-ea"/>
                <a:cs typeface="+mj-cs"/>
              </a:rPr>
              <a:t>B</a:t>
            </a:r>
            <a:r>
              <a:rPr kumimoji="1" lang="ja-JP" altLang="en-US" sz="5400" b="1" i="0" u="none" strike="noStrike" kern="1200" cap="none" spc="0" normalizeH="0" baseline="0" noProof="0">
                <a:ln>
                  <a:noFill/>
                </a:ln>
                <a:solidFill>
                  <a:prstClr val="black"/>
                </a:solidFill>
                <a:effectLst/>
                <a:uLnTx/>
                <a:uFillTx/>
                <a:latin typeface="+mn-ea"/>
                <a:cs typeface="+mj-cs"/>
              </a:rPr>
              <a:t>－７</a:t>
            </a:r>
            <a:r>
              <a:rPr kumimoji="1" lang="ja-JP" altLang="en-US" sz="5400" b="1">
                <a:solidFill>
                  <a:prstClr val="black"/>
                </a:solidFill>
                <a:latin typeface="+mn-ea"/>
                <a:cs typeface="+mj-cs"/>
              </a:rPr>
              <a:t>　</a:t>
            </a:r>
            <a:r>
              <a:rPr kumimoji="1" lang="ja-JP" altLang="en-US" sz="5400" b="1" i="0" u="none" strike="noStrike" kern="1200" cap="none" spc="0" normalizeH="0" baseline="0" noProof="0">
                <a:ln>
                  <a:noFill/>
                </a:ln>
                <a:solidFill>
                  <a:prstClr val="black"/>
                </a:solidFill>
                <a:effectLst/>
                <a:uLnTx/>
                <a:uFillTx/>
                <a:latin typeface="游ゴシック Light" panose="020B0300000000000000" pitchFamily="50" charset="-128"/>
                <a:ea typeface="游ゴシック Light" panose="020B0300000000000000" pitchFamily="50" charset="-128"/>
                <a:cs typeface="+mj-cs"/>
              </a:rPr>
              <a:t>職員</a:t>
            </a:r>
            <a:r>
              <a:rPr kumimoji="1" lang="en-US" altLang="ja-JP" sz="5400" b="1" i="0" u="none" strike="noStrike" kern="1200" cap="none" spc="0" normalizeH="0" baseline="0" noProof="0">
                <a:ln>
                  <a:noFill/>
                </a:ln>
                <a:solidFill>
                  <a:prstClr val="black"/>
                </a:solidFill>
                <a:effectLst/>
                <a:uLnTx/>
                <a:uFillTx/>
                <a:latin typeface="游ゴシック Light" panose="020B0300000000000000" pitchFamily="50" charset="-128"/>
                <a:ea typeface="游ゴシック Light" panose="020B0300000000000000" pitchFamily="50" charset="-128"/>
                <a:cs typeface="+mj-cs"/>
              </a:rPr>
              <a:t>B</a:t>
            </a:r>
            <a:r>
              <a:rPr kumimoji="1" lang="ja-JP" altLang="en-US" sz="5400" b="1" i="0" u="none" strike="noStrike" kern="1200" cap="none" spc="0" normalizeH="0" baseline="0" noProof="0">
                <a:ln>
                  <a:noFill/>
                </a:ln>
                <a:solidFill>
                  <a:prstClr val="black"/>
                </a:solidFill>
                <a:effectLst/>
                <a:uLnTx/>
                <a:uFillTx/>
                <a:latin typeface="游ゴシック Light" panose="020B0300000000000000" pitchFamily="50" charset="-128"/>
                <a:ea typeface="游ゴシック Light" panose="020B0300000000000000" pitchFamily="50" charset="-128"/>
                <a:cs typeface="+mj-cs"/>
              </a:rPr>
              <a:t>（リーダー）</a:t>
            </a:r>
            <a:endParaRPr kumimoji="1" lang="ja-JP" altLang="en-US" sz="1400" b="1">
              <a:latin typeface="游ゴシック Light" panose="020B0300000000000000" pitchFamily="50" charset="-128"/>
              <a:ea typeface="游ゴシック Light" panose="020B0300000000000000" pitchFamily="50" charset="-128"/>
            </a:endParaRPr>
          </a:p>
        </p:txBody>
      </p:sp>
      <p:grpSp>
        <p:nvGrpSpPr>
          <p:cNvPr id="34" name="グループ化 33">
            <a:extLst>
              <a:ext uri="{FF2B5EF4-FFF2-40B4-BE49-F238E27FC236}">
                <a16:creationId xmlns:a16="http://schemas.microsoft.com/office/drawing/2014/main" id="{CEDA6E52-4825-4D00-BF03-A3D48D511F97}"/>
              </a:ext>
            </a:extLst>
          </p:cNvPr>
          <p:cNvGrpSpPr/>
          <p:nvPr/>
        </p:nvGrpSpPr>
        <p:grpSpPr>
          <a:xfrm>
            <a:off x="821950" y="2287090"/>
            <a:ext cx="12368839" cy="7018247"/>
            <a:chOff x="623494" y="2259794"/>
            <a:chExt cx="12368839" cy="7018247"/>
          </a:xfrm>
        </p:grpSpPr>
        <p:grpSp>
          <p:nvGrpSpPr>
            <p:cNvPr id="2" name="グループ化 1">
              <a:extLst>
                <a:ext uri="{FF2B5EF4-FFF2-40B4-BE49-F238E27FC236}">
                  <a16:creationId xmlns:a16="http://schemas.microsoft.com/office/drawing/2014/main" id="{502F1982-9CC7-4F26-A522-5CAFFBA1BD3A}"/>
                </a:ext>
              </a:extLst>
            </p:cNvPr>
            <p:cNvGrpSpPr/>
            <p:nvPr/>
          </p:nvGrpSpPr>
          <p:grpSpPr>
            <a:xfrm>
              <a:off x="623494" y="2781929"/>
              <a:ext cx="11234744" cy="6496112"/>
              <a:chOff x="3037793" y="1950354"/>
              <a:chExt cx="11234744" cy="6496112"/>
            </a:xfrm>
          </p:grpSpPr>
          <p:grpSp>
            <p:nvGrpSpPr>
              <p:cNvPr id="3" name="グループ化 2">
                <a:extLst>
                  <a:ext uri="{FF2B5EF4-FFF2-40B4-BE49-F238E27FC236}">
                    <a16:creationId xmlns:a16="http://schemas.microsoft.com/office/drawing/2014/main" id="{D9516CF2-F4A4-4C05-8A33-6CFCB69722F0}"/>
                  </a:ext>
                </a:extLst>
              </p:cNvPr>
              <p:cNvGrpSpPr/>
              <p:nvPr/>
            </p:nvGrpSpPr>
            <p:grpSpPr>
              <a:xfrm>
                <a:off x="3037793" y="1950354"/>
                <a:ext cx="9141189" cy="6496112"/>
                <a:chOff x="2110378" y="2336915"/>
                <a:chExt cx="9141189" cy="6174005"/>
              </a:xfrm>
            </p:grpSpPr>
            <p:grpSp>
              <p:nvGrpSpPr>
                <p:cNvPr id="12" name="グループ化 11">
                  <a:extLst>
                    <a:ext uri="{FF2B5EF4-FFF2-40B4-BE49-F238E27FC236}">
                      <a16:creationId xmlns:a16="http://schemas.microsoft.com/office/drawing/2014/main" id="{E0CEF824-F526-41D9-B1F6-CE26420C2014}"/>
                    </a:ext>
                  </a:extLst>
                </p:cNvPr>
                <p:cNvGrpSpPr/>
                <p:nvPr/>
              </p:nvGrpSpPr>
              <p:grpSpPr>
                <a:xfrm>
                  <a:off x="2110378" y="2336915"/>
                  <a:ext cx="9141189" cy="6174005"/>
                  <a:chOff x="2428388" y="4486845"/>
                  <a:chExt cx="9141189" cy="5239449"/>
                </a:xfrm>
              </p:grpSpPr>
              <p:sp>
                <p:nvSpPr>
                  <p:cNvPr id="14" name="楕円 13">
                    <a:extLst>
                      <a:ext uri="{FF2B5EF4-FFF2-40B4-BE49-F238E27FC236}">
                        <a16:creationId xmlns:a16="http://schemas.microsoft.com/office/drawing/2014/main" id="{667B4F88-10A4-4E60-A651-6B293891E658}"/>
                      </a:ext>
                    </a:extLst>
                  </p:cNvPr>
                  <p:cNvSpPr/>
                  <p:nvPr/>
                </p:nvSpPr>
                <p:spPr>
                  <a:xfrm>
                    <a:off x="2535083" y="5025223"/>
                    <a:ext cx="9034494" cy="457809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FFFF00"/>
                      </a:highlight>
                    </a:endParaRPr>
                  </a:p>
                </p:txBody>
              </p:sp>
              <p:sp>
                <p:nvSpPr>
                  <p:cNvPr id="16" name="テキスト ボックス 15">
                    <a:extLst>
                      <a:ext uri="{FF2B5EF4-FFF2-40B4-BE49-F238E27FC236}">
                        <a16:creationId xmlns:a16="http://schemas.microsoft.com/office/drawing/2014/main" id="{0AFDE90C-63B0-4E67-BD07-914DED936603}"/>
                      </a:ext>
                    </a:extLst>
                  </p:cNvPr>
                  <p:cNvSpPr txBox="1"/>
                  <p:nvPr/>
                </p:nvSpPr>
                <p:spPr>
                  <a:xfrm>
                    <a:off x="8049267" y="7364610"/>
                    <a:ext cx="1544489" cy="707887"/>
                  </a:xfrm>
                  <a:prstGeom prst="rect">
                    <a:avLst/>
                  </a:prstGeom>
                  <a:noFill/>
                </p:spPr>
                <p:txBody>
                  <a:bodyPr wrap="square" rtlCol="0">
                    <a:spAutoFit/>
                  </a:bodyPr>
                  <a:lstStyle/>
                  <a:p>
                    <a:r>
                      <a:rPr kumimoji="1" lang="ja-JP" altLang="en-US" sz="2000"/>
                      <a:t>　職員</a:t>
                    </a:r>
                    <a:r>
                      <a:rPr kumimoji="1" lang="en-US" altLang="ja-JP" sz="2000"/>
                      <a:t>A</a:t>
                    </a:r>
                  </a:p>
                  <a:p>
                    <a:r>
                      <a:rPr kumimoji="1" lang="ja-JP" altLang="en-US" sz="2000"/>
                      <a:t>（発見者）</a:t>
                    </a:r>
                  </a:p>
                </p:txBody>
              </p:sp>
              <p:pic>
                <p:nvPicPr>
                  <p:cNvPr id="17" name="Picture 2" descr="驚いている女の子のイラスト | かわいいフリー素材集 いらすとや">
                    <a:extLst>
                      <a:ext uri="{FF2B5EF4-FFF2-40B4-BE49-F238E27FC236}">
                        <a16:creationId xmlns:a16="http://schemas.microsoft.com/office/drawing/2014/main" id="{77BD4361-4239-48C1-8ABD-B78FB145E5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4911" y="5786200"/>
                    <a:ext cx="1452666" cy="1251617"/>
                  </a:xfrm>
                  <a:prstGeom prst="rect">
                    <a:avLst/>
                  </a:prstGeom>
                  <a:noFill/>
                  <a:extLst>
                    <a:ext uri="{909E8E84-426E-40DD-AFC4-6F175D3DCCD1}">
                      <a14:hiddenFill xmlns:a14="http://schemas.microsoft.com/office/drawing/2010/main">
                        <a:solidFill>
                          <a:srgbClr val="FFFFFF"/>
                        </a:solidFill>
                      </a14:hiddenFill>
                    </a:ext>
                  </a:extLst>
                </p:spPr>
              </p:pic>
              <p:sp>
                <p:nvSpPr>
                  <p:cNvPr id="18" name="テキスト ボックス 17">
                    <a:extLst>
                      <a:ext uri="{FF2B5EF4-FFF2-40B4-BE49-F238E27FC236}">
                        <a16:creationId xmlns:a16="http://schemas.microsoft.com/office/drawing/2014/main" id="{2C8ED8F6-960C-4E7F-8FEF-D76949A56390}"/>
                      </a:ext>
                    </a:extLst>
                  </p:cNvPr>
                  <p:cNvSpPr txBox="1"/>
                  <p:nvPr/>
                </p:nvSpPr>
                <p:spPr>
                  <a:xfrm>
                    <a:off x="6369159" y="8603503"/>
                    <a:ext cx="1902748" cy="422004"/>
                  </a:xfrm>
                  <a:prstGeom prst="rect">
                    <a:avLst/>
                  </a:prstGeom>
                  <a:noFill/>
                </p:spPr>
                <p:txBody>
                  <a:bodyPr wrap="square" rtlCol="0">
                    <a:spAutoFit/>
                  </a:bodyPr>
                  <a:lstStyle/>
                  <a:p>
                    <a:r>
                      <a:rPr kumimoji="1" lang="ja-JP" altLang="en-US" sz="2800" b="1">
                        <a:solidFill>
                          <a:srgbClr val="FF0000"/>
                        </a:solidFill>
                      </a:rPr>
                      <a:t>汚染区域</a:t>
                    </a:r>
                  </a:p>
                </p:txBody>
              </p:sp>
              <p:cxnSp>
                <p:nvCxnSpPr>
                  <p:cNvPr id="19" name="直線コネクタ 18">
                    <a:extLst>
                      <a:ext uri="{FF2B5EF4-FFF2-40B4-BE49-F238E27FC236}">
                        <a16:creationId xmlns:a16="http://schemas.microsoft.com/office/drawing/2014/main" id="{DC5D2C45-2536-4725-BB5B-91A3D4A723D7}"/>
                      </a:ext>
                    </a:extLst>
                  </p:cNvPr>
                  <p:cNvCxnSpPr>
                    <a:cxnSpLocks/>
                    <a:stCxn id="14" idx="2"/>
                  </p:cNvCxnSpPr>
                  <p:nvPr/>
                </p:nvCxnSpPr>
                <p:spPr>
                  <a:xfrm>
                    <a:off x="2535083" y="7314269"/>
                    <a:ext cx="3592106" cy="20083"/>
                  </a:xfrm>
                  <a:prstGeom prst="line">
                    <a:avLst/>
                  </a:prstGeom>
                </p:spPr>
                <p:style>
                  <a:lnRef idx="1">
                    <a:schemeClr val="dk1"/>
                  </a:lnRef>
                  <a:fillRef idx="0">
                    <a:schemeClr val="dk1"/>
                  </a:fillRef>
                  <a:effectRef idx="0">
                    <a:schemeClr val="dk1"/>
                  </a:effectRef>
                  <a:fontRef idx="minor">
                    <a:schemeClr val="tx1"/>
                  </a:fontRef>
                </p:style>
              </p:cxnSp>
              <p:sp>
                <p:nvSpPr>
                  <p:cNvPr id="20" name="テキスト ボックス 19">
                    <a:extLst>
                      <a:ext uri="{FF2B5EF4-FFF2-40B4-BE49-F238E27FC236}">
                        <a16:creationId xmlns:a16="http://schemas.microsoft.com/office/drawing/2014/main" id="{035ADA53-C87E-4E18-9175-2F56D89D0EA9}"/>
                      </a:ext>
                    </a:extLst>
                  </p:cNvPr>
                  <p:cNvSpPr txBox="1"/>
                  <p:nvPr/>
                </p:nvSpPr>
                <p:spPr>
                  <a:xfrm>
                    <a:off x="3514295" y="6733668"/>
                    <a:ext cx="2624320" cy="523220"/>
                  </a:xfrm>
                  <a:prstGeom prst="rect">
                    <a:avLst/>
                  </a:prstGeom>
                  <a:noFill/>
                </p:spPr>
                <p:txBody>
                  <a:bodyPr wrap="square" rtlCol="0">
                    <a:spAutoFit/>
                  </a:bodyPr>
                  <a:lstStyle/>
                  <a:p>
                    <a:r>
                      <a:rPr kumimoji="1" lang="ja-JP" altLang="en-US" sz="2800" b="1"/>
                      <a:t>半径</a:t>
                    </a:r>
                    <a:r>
                      <a:rPr kumimoji="1" lang="en-US" altLang="ja-JP" sz="2800" b="1"/>
                      <a:t>2.5</a:t>
                    </a:r>
                    <a:r>
                      <a:rPr kumimoji="1" lang="ja-JP" altLang="en-US" sz="2800" b="1"/>
                      <a:t>ｍ</a:t>
                    </a:r>
                  </a:p>
                </p:txBody>
              </p:sp>
              <p:sp>
                <p:nvSpPr>
                  <p:cNvPr id="21" name="テキスト ボックス 20">
                    <a:extLst>
                      <a:ext uri="{FF2B5EF4-FFF2-40B4-BE49-F238E27FC236}">
                        <a16:creationId xmlns:a16="http://schemas.microsoft.com/office/drawing/2014/main" id="{A6AAC4C3-E6A9-45F6-9A1F-91487B0CB55B}"/>
                      </a:ext>
                    </a:extLst>
                  </p:cNvPr>
                  <p:cNvSpPr txBox="1"/>
                  <p:nvPr/>
                </p:nvSpPr>
                <p:spPr>
                  <a:xfrm>
                    <a:off x="9793386" y="6995278"/>
                    <a:ext cx="1634240" cy="369332"/>
                  </a:xfrm>
                  <a:prstGeom prst="rect">
                    <a:avLst/>
                  </a:prstGeom>
                  <a:noFill/>
                </p:spPr>
                <p:txBody>
                  <a:bodyPr wrap="square" rtlCol="0">
                    <a:spAutoFit/>
                  </a:bodyPr>
                  <a:lstStyle/>
                  <a:p>
                    <a:r>
                      <a:rPr kumimoji="1" lang="ja-JP" altLang="en-US"/>
                      <a:t>きいちゃん</a:t>
                    </a:r>
                  </a:p>
                </p:txBody>
              </p:sp>
              <p:sp>
                <p:nvSpPr>
                  <p:cNvPr id="22" name="テキスト ボックス 21">
                    <a:extLst>
                      <a:ext uri="{FF2B5EF4-FFF2-40B4-BE49-F238E27FC236}">
                        <a16:creationId xmlns:a16="http://schemas.microsoft.com/office/drawing/2014/main" id="{41B6B90E-639D-4D77-96AD-AA66650945EF}"/>
                      </a:ext>
                    </a:extLst>
                  </p:cNvPr>
                  <p:cNvSpPr txBox="1"/>
                  <p:nvPr/>
                </p:nvSpPr>
                <p:spPr>
                  <a:xfrm>
                    <a:off x="2428388" y="9203074"/>
                    <a:ext cx="1902748" cy="523220"/>
                  </a:xfrm>
                  <a:prstGeom prst="rect">
                    <a:avLst/>
                  </a:prstGeom>
                  <a:noFill/>
                </p:spPr>
                <p:txBody>
                  <a:bodyPr wrap="square" rtlCol="0">
                    <a:spAutoFit/>
                  </a:bodyPr>
                  <a:lstStyle/>
                  <a:p>
                    <a:r>
                      <a:rPr kumimoji="1" lang="ja-JP" altLang="en-US" sz="2800" b="1">
                        <a:solidFill>
                          <a:schemeClr val="accent1"/>
                        </a:solidFill>
                      </a:rPr>
                      <a:t>清潔区域</a:t>
                    </a:r>
                  </a:p>
                </p:txBody>
              </p:sp>
              <p:sp>
                <p:nvSpPr>
                  <p:cNvPr id="23" name="正方形/長方形 22">
                    <a:extLst>
                      <a:ext uri="{FF2B5EF4-FFF2-40B4-BE49-F238E27FC236}">
                        <a16:creationId xmlns:a16="http://schemas.microsoft.com/office/drawing/2014/main" id="{261E6A95-74A0-4338-8DEE-AD66D8CB0C39}"/>
                      </a:ext>
                    </a:extLst>
                  </p:cNvPr>
                  <p:cNvSpPr/>
                  <p:nvPr/>
                </p:nvSpPr>
                <p:spPr>
                  <a:xfrm rot="18266644">
                    <a:off x="10333792" y="5160072"/>
                    <a:ext cx="496415" cy="76707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吹き出し: 線 23">
                    <a:extLst>
                      <a:ext uri="{FF2B5EF4-FFF2-40B4-BE49-F238E27FC236}">
                        <a16:creationId xmlns:a16="http://schemas.microsoft.com/office/drawing/2014/main" id="{0284F52B-0E49-427A-91BC-5AF92A02E22D}"/>
                      </a:ext>
                    </a:extLst>
                  </p:cNvPr>
                  <p:cNvSpPr/>
                  <p:nvPr/>
                </p:nvSpPr>
                <p:spPr>
                  <a:xfrm>
                    <a:off x="8747714" y="4486845"/>
                    <a:ext cx="2091344" cy="355959"/>
                  </a:xfrm>
                  <a:prstGeom prst="borderCallout1">
                    <a:avLst>
                      <a:gd name="adj1" fmla="val 97750"/>
                      <a:gd name="adj2" fmla="val 44217"/>
                      <a:gd name="adj3" fmla="val 229192"/>
                      <a:gd name="adj4" fmla="val 7847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a:solidFill>
                          <a:sysClr val="windowText" lastClr="000000"/>
                        </a:solidFill>
                      </a:rPr>
                      <a:t>足裏消毒用雑巾</a:t>
                    </a:r>
                    <a:endParaRPr kumimoji="1" lang="en-US" altLang="ja-JP" sz="2000" b="1">
                      <a:solidFill>
                        <a:sysClr val="windowText" lastClr="000000"/>
                      </a:solidFill>
                    </a:endParaRPr>
                  </a:p>
                </p:txBody>
              </p:sp>
            </p:grpSp>
            <p:sp>
              <p:nvSpPr>
                <p:cNvPr id="13" name="テキスト ボックス 12">
                  <a:extLst>
                    <a:ext uri="{FF2B5EF4-FFF2-40B4-BE49-F238E27FC236}">
                      <a16:creationId xmlns:a16="http://schemas.microsoft.com/office/drawing/2014/main" id="{0B3CC11E-0A62-4785-9E1A-DB00F399698C}"/>
                    </a:ext>
                  </a:extLst>
                </p:cNvPr>
                <p:cNvSpPr txBox="1"/>
                <p:nvPr/>
              </p:nvSpPr>
              <p:spPr>
                <a:xfrm>
                  <a:off x="5661202" y="6123750"/>
                  <a:ext cx="1452666" cy="369332"/>
                </a:xfrm>
                <a:prstGeom prst="rect">
                  <a:avLst/>
                </a:prstGeom>
                <a:noFill/>
              </p:spPr>
              <p:txBody>
                <a:bodyPr wrap="square" rtlCol="0">
                  <a:spAutoFit/>
                </a:bodyPr>
                <a:lstStyle/>
                <a:p>
                  <a:r>
                    <a:rPr kumimoji="1" lang="ja-JP" altLang="en-US"/>
                    <a:t>れっど君</a:t>
                  </a:r>
                </a:p>
              </p:txBody>
            </p:sp>
          </p:grpSp>
          <p:grpSp>
            <p:nvGrpSpPr>
              <p:cNvPr id="4" name="グループ化 3">
                <a:extLst>
                  <a:ext uri="{FF2B5EF4-FFF2-40B4-BE49-F238E27FC236}">
                    <a16:creationId xmlns:a16="http://schemas.microsoft.com/office/drawing/2014/main" id="{48090804-9103-4139-B292-878B69A17504}"/>
                  </a:ext>
                </a:extLst>
              </p:cNvPr>
              <p:cNvGrpSpPr/>
              <p:nvPr/>
            </p:nvGrpSpPr>
            <p:grpSpPr>
              <a:xfrm>
                <a:off x="12043850" y="3757030"/>
                <a:ext cx="2228687" cy="2708043"/>
                <a:chOff x="12043850" y="3757030"/>
                <a:chExt cx="2228687" cy="2708043"/>
              </a:xfrm>
            </p:grpSpPr>
            <p:pic>
              <p:nvPicPr>
                <p:cNvPr id="5" name="Picture 2" descr="保母さん・保育士のイラスト（職業） | かわいいフリー素材集 いらすとや">
                  <a:extLst>
                    <a:ext uri="{FF2B5EF4-FFF2-40B4-BE49-F238E27FC236}">
                      <a16:creationId xmlns:a16="http://schemas.microsoft.com/office/drawing/2014/main" id="{3A5F8265-5137-4013-BE91-6E530E28E24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735" b="35618"/>
                <a:stretch/>
              </p:blipFill>
              <p:spPr bwMode="auto">
                <a:xfrm>
                  <a:off x="12043850" y="3757030"/>
                  <a:ext cx="2228687" cy="1828867"/>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1F6F2B44-F123-432C-8185-C81B20F19D62}"/>
                    </a:ext>
                  </a:extLst>
                </p:cNvPr>
                <p:cNvSpPr txBox="1"/>
                <p:nvPr/>
              </p:nvSpPr>
              <p:spPr>
                <a:xfrm>
                  <a:off x="13025024" y="5787965"/>
                  <a:ext cx="919636" cy="677108"/>
                </a:xfrm>
                <a:prstGeom prst="rect">
                  <a:avLst/>
                </a:prstGeom>
                <a:noFill/>
              </p:spPr>
              <p:txBody>
                <a:bodyPr wrap="square" rtlCol="0">
                  <a:spAutoFit/>
                </a:bodyPr>
                <a:lstStyle/>
                <a:p>
                  <a:r>
                    <a:rPr kumimoji="1" lang="ja-JP" altLang="en-US" sz="2000"/>
                    <a:t>職員</a:t>
                  </a:r>
                  <a:r>
                    <a:rPr kumimoji="1" lang="en-US" altLang="ja-JP" sz="2000"/>
                    <a:t>D</a:t>
                  </a:r>
                  <a:br>
                    <a:rPr kumimoji="1" lang="en-US" altLang="ja-JP"/>
                  </a:br>
                  <a:endParaRPr kumimoji="1" lang="ja-JP" altLang="en-US"/>
                </a:p>
              </p:txBody>
            </p:sp>
            <p:pic>
              <p:nvPicPr>
                <p:cNvPr id="9" name="Picture 6" descr="マスクの無料イラスト１ | 商用利用可能、登録不要なイラスト素材集 – フリー素材 | BEZYBOX!">
                  <a:extLst>
                    <a:ext uri="{FF2B5EF4-FFF2-40B4-BE49-F238E27FC236}">
                      <a16:creationId xmlns:a16="http://schemas.microsoft.com/office/drawing/2014/main" id="{ED408A17-A54C-4725-AEFA-59E6361B66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24724" y="4232413"/>
                  <a:ext cx="1049657" cy="83657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個人防護具のイラスト（女性・パーツ別） | かわいいフリー素材集 いらすとや">
                  <a:extLst>
                    <a:ext uri="{FF2B5EF4-FFF2-40B4-BE49-F238E27FC236}">
                      <a16:creationId xmlns:a16="http://schemas.microsoft.com/office/drawing/2014/main" id="{C6F07B8D-29CC-4855-B54B-4C083DC4DAA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29775"/>
                <a:stretch/>
              </p:blipFill>
              <p:spPr bwMode="auto">
                <a:xfrm>
                  <a:off x="12519419" y="4736069"/>
                  <a:ext cx="1425241" cy="918162"/>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28" name="Picture 6" descr="保育で使える！カードシアターあそび１２ヶ月を買ってみた！レビュー | サンデーのこれいい！ブログ">
              <a:extLst>
                <a:ext uri="{FF2B5EF4-FFF2-40B4-BE49-F238E27FC236}">
                  <a16:creationId xmlns:a16="http://schemas.microsoft.com/office/drawing/2014/main" id="{C35DE743-CB05-41BD-8D11-4CEC236EFFC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4748" b="27665"/>
            <a:stretch/>
          </p:blipFill>
          <p:spPr bwMode="auto">
            <a:xfrm>
              <a:off x="9173210" y="2259794"/>
              <a:ext cx="1764639" cy="1828867"/>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8" descr="個人防護具のイラスト（女性・パーツ別） | かわいいフリー素材集 いらすとや">
              <a:extLst>
                <a:ext uri="{FF2B5EF4-FFF2-40B4-BE49-F238E27FC236}">
                  <a16:creationId xmlns:a16="http://schemas.microsoft.com/office/drawing/2014/main" id="{81C7D280-130C-4169-985D-E365B04C324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29775"/>
            <a:stretch/>
          </p:blipFill>
          <p:spPr bwMode="auto">
            <a:xfrm>
              <a:off x="9474546" y="3296960"/>
              <a:ext cx="1161965" cy="91816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6" descr="マスクの無料イラスト１ | 商用利用可能、登録不要なイラスト素材集 – フリー素材 | BEZYBOX!">
              <a:extLst>
                <a:ext uri="{FF2B5EF4-FFF2-40B4-BE49-F238E27FC236}">
                  <a16:creationId xmlns:a16="http://schemas.microsoft.com/office/drawing/2014/main" id="{DC331EE4-C2BF-416F-A1FA-919003BEE5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37208" y="2781929"/>
              <a:ext cx="1049657" cy="836571"/>
            </a:xfrm>
            <a:prstGeom prst="rect">
              <a:avLst/>
            </a:prstGeom>
            <a:noFill/>
            <a:extLst>
              <a:ext uri="{909E8E84-426E-40DD-AFC4-6F175D3DCCD1}">
                <a14:hiddenFill xmlns:a14="http://schemas.microsoft.com/office/drawing/2010/main">
                  <a:solidFill>
                    <a:srgbClr val="FFFFFF"/>
                  </a:solidFill>
                </a14:hiddenFill>
              </a:ext>
            </a:extLst>
          </p:spPr>
        </p:pic>
        <p:sp>
          <p:nvSpPr>
            <p:cNvPr id="32" name="吹き出し: 円形 31">
              <a:extLst>
                <a:ext uri="{FF2B5EF4-FFF2-40B4-BE49-F238E27FC236}">
                  <a16:creationId xmlns:a16="http://schemas.microsoft.com/office/drawing/2014/main" id="{0D5BDDD4-C597-44A4-BC8C-5F052C7A3E6A}"/>
                </a:ext>
              </a:extLst>
            </p:cNvPr>
            <p:cNvSpPr/>
            <p:nvPr/>
          </p:nvSpPr>
          <p:spPr>
            <a:xfrm>
              <a:off x="10771880" y="2907770"/>
              <a:ext cx="2170036" cy="1828867"/>
            </a:xfrm>
            <a:prstGeom prst="wedgeEllipseCallout">
              <a:avLst>
                <a:gd name="adj1" fmla="val -67857"/>
                <a:gd name="adj2" fmla="val 26994"/>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66076259-5E93-482D-BA6C-E6B567D3E7EF}"/>
                </a:ext>
              </a:extLst>
            </p:cNvPr>
            <p:cNvSpPr txBox="1"/>
            <p:nvPr/>
          </p:nvSpPr>
          <p:spPr>
            <a:xfrm>
              <a:off x="10887432" y="3440512"/>
              <a:ext cx="2104901" cy="707886"/>
            </a:xfrm>
            <a:prstGeom prst="rect">
              <a:avLst/>
            </a:prstGeom>
            <a:noFill/>
          </p:spPr>
          <p:txBody>
            <a:bodyPr wrap="square" rtlCol="0">
              <a:spAutoFit/>
            </a:bodyPr>
            <a:lstStyle/>
            <a:p>
              <a:r>
                <a:rPr kumimoji="1" lang="ja-JP" altLang="en-US" sz="2000" b="1"/>
                <a:t>きいちゃんから消毒しようね</a:t>
              </a:r>
            </a:p>
          </p:txBody>
        </p:sp>
      </p:grpSp>
      <p:grpSp>
        <p:nvGrpSpPr>
          <p:cNvPr id="37" name="グループ化 36">
            <a:extLst>
              <a:ext uri="{FF2B5EF4-FFF2-40B4-BE49-F238E27FC236}">
                <a16:creationId xmlns:a16="http://schemas.microsoft.com/office/drawing/2014/main" id="{DAC61611-EB8E-4B8B-824F-100384A05B0A}"/>
              </a:ext>
            </a:extLst>
          </p:cNvPr>
          <p:cNvGrpSpPr/>
          <p:nvPr/>
        </p:nvGrpSpPr>
        <p:grpSpPr>
          <a:xfrm>
            <a:off x="4250650" y="4482868"/>
            <a:ext cx="2890626" cy="2177899"/>
            <a:chOff x="6033204" y="2448358"/>
            <a:chExt cx="2890626" cy="2177899"/>
          </a:xfrm>
        </p:grpSpPr>
        <p:pic>
          <p:nvPicPr>
            <p:cNvPr id="38" name="図 37" descr="白いバックグラウンドの前に座っている人形&#10;&#10;低い精度で自動的に生成された説明">
              <a:extLst>
                <a:ext uri="{FF2B5EF4-FFF2-40B4-BE49-F238E27FC236}">
                  <a16:creationId xmlns:a16="http://schemas.microsoft.com/office/drawing/2014/main" id="{FE72E3C3-7050-495D-A0C8-B4538432709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86228" y="2448358"/>
              <a:ext cx="2137602" cy="2137602"/>
            </a:xfrm>
            <a:prstGeom prst="rect">
              <a:avLst/>
            </a:prstGeom>
          </p:spPr>
        </p:pic>
        <p:pic>
          <p:nvPicPr>
            <p:cNvPr id="39" name="Picture 2" descr="保育園で突然の発熱！ただの風邪？それとも病気？幼児に多い疾病と基本的な対応|保育士さんのための保育コラム【保育士求人 ほいくジョブ】">
              <a:extLst>
                <a:ext uri="{FF2B5EF4-FFF2-40B4-BE49-F238E27FC236}">
                  <a16:creationId xmlns:a16="http://schemas.microsoft.com/office/drawing/2014/main" id="{3F99E807-BCA5-4956-8807-770F0ADDCE4B}"/>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b="35089"/>
            <a:stretch/>
          </p:blipFill>
          <p:spPr bwMode="auto">
            <a:xfrm>
              <a:off x="6033204" y="3259517"/>
              <a:ext cx="1493353" cy="136674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559246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D6016CCE-0403-4C4D-A4A5-505FDA5B4530}"/>
              </a:ext>
            </a:extLst>
          </p:cNvPr>
          <p:cNvSpPr/>
          <p:nvPr/>
        </p:nvSpPr>
        <p:spPr>
          <a:xfrm>
            <a:off x="2222500" y="6553200"/>
            <a:ext cx="876300" cy="6604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
            <a:extLst>
              <a:ext uri="{FF2B5EF4-FFF2-40B4-BE49-F238E27FC236}">
                <a16:creationId xmlns:a16="http://schemas.microsoft.com/office/drawing/2014/main" id="{EE0DC1E3-3427-4441-88A3-466969BA050D}"/>
              </a:ext>
            </a:extLst>
          </p:cNvPr>
          <p:cNvSpPr>
            <a:spLocks noGrp="1"/>
          </p:cNvSpPr>
          <p:nvPr>
            <p:ph idx="1"/>
          </p:nvPr>
        </p:nvSpPr>
        <p:spPr>
          <a:xfrm>
            <a:off x="1617785" y="3727938"/>
            <a:ext cx="10081847" cy="5194342"/>
          </a:xfrm>
        </p:spPr>
        <p:txBody>
          <a:bodyPr/>
          <a:lstStyle/>
          <a:p>
            <a:pPr marL="0" indent="0">
              <a:buNone/>
            </a:pPr>
            <a:endParaRPr kumimoji="1" lang="en-US" altLang="ja-JP"/>
          </a:p>
          <a:p>
            <a:pPr marL="0" indent="0">
              <a:buNone/>
            </a:pPr>
            <a:endParaRPr kumimoji="1" lang="ja-JP" altLang="en-US"/>
          </a:p>
        </p:txBody>
      </p:sp>
      <p:sp>
        <p:nvSpPr>
          <p:cNvPr id="4" name="タイトル 3">
            <a:extLst>
              <a:ext uri="{FF2B5EF4-FFF2-40B4-BE49-F238E27FC236}">
                <a16:creationId xmlns:a16="http://schemas.microsoft.com/office/drawing/2014/main" id="{E68D7577-1EB5-459D-9352-76651CD4D9CF}"/>
              </a:ext>
            </a:extLst>
          </p:cNvPr>
          <p:cNvSpPr txBox="1">
            <a:spLocks noGrp="1"/>
          </p:cNvSpPr>
          <p:nvPr>
            <p:ph type="title"/>
          </p:nvPr>
        </p:nvSpPr>
        <p:spPr>
          <a:xfrm>
            <a:off x="908050" y="527050"/>
            <a:ext cx="11391900" cy="2474058"/>
          </a:xfrm>
          <a:prstGeom prst="rect">
            <a:avLst/>
          </a:prstGeom>
        </p:spPr>
        <p:txBody>
          <a:bodyPr vert="horz" lIns="91440" tIns="45720" rIns="91440" bIns="45720" rtlCol="0" anchor="ctr">
            <a:normAutofit/>
          </a:bodyPr>
          <a:lstStyle>
            <a:lvl1pPr algn="l" defTabSz="1320759" rtl="0" eaLnBrk="1" latinLnBrk="0" hangingPunct="1">
              <a:lnSpc>
                <a:spcPct val="90000"/>
              </a:lnSpc>
              <a:spcBef>
                <a:spcPct val="0"/>
              </a:spcBef>
              <a:buNone/>
              <a:defRPr kumimoji="1" sz="6355" kern="1200">
                <a:solidFill>
                  <a:schemeClr val="tx1"/>
                </a:solidFill>
                <a:latin typeface="+mj-lt"/>
                <a:ea typeface="+mj-ea"/>
                <a:cs typeface="+mj-cs"/>
              </a:defRPr>
            </a:lvl1pPr>
          </a:lstStyle>
          <a:p>
            <a:r>
              <a:rPr lang="en-US" altLang="ja-JP" sz="5400" b="1">
                <a:latin typeface="+mn-ea"/>
                <a:ea typeface="+mn-ea"/>
              </a:rPr>
              <a:t>B</a:t>
            </a:r>
            <a:r>
              <a:rPr lang="ja-JP" altLang="en-US" sz="5400" b="1">
                <a:latin typeface="+mn-ea"/>
                <a:ea typeface="+mn-ea"/>
              </a:rPr>
              <a:t>－７　</a:t>
            </a:r>
            <a:r>
              <a:rPr lang="ja-JP" altLang="en-US" sz="5400" b="1">
                <a:latin typeface="+mj-ea"/>
              </a:rPr>
              <a:t>職員</a:t>
            </a:r>
            <a:r>
              <a:rPr lang="en-US" altLang="ja-JP" sz="5400" b="1">
                <a:latin typeface="+mj-ea"/>
              </a:rPr>
              <a:t>B</a:t>
            </a:r>
            <a:r>
              <a:rPr lang="ja-JP" altLang="en-US" sz="5400" b="1">
                <a:latin typeface="+mj-ea"/>
              </a:rPr>
              <a:t>（リーダー）</a:t>
            </a:r>
          </a:p>
        </p:txBody>
      </p:sp>
      <p:sp>
        <p:nvSpPr>
          <p:cNvPr id="5" name="コンテンツ プレースホルダー 2">
            <a:extLst>
              <a:ext uri="{FF2B5EF4-FFF2-40B4-BE49-F238E27FC236}">
                <a16:creationId xmlns:a16="http://schemas.microsoft.com/office/drawing/2014/main" id="{706C946E-470B-4928-B309-C772C6D33ACE}"/>
              </a:ext>
            </a:extLst>
          </p:cNvPr>
          <p:cNvSpPr txBox="1">
            <a:spLocks/>
          </p:cNvSpPr>
          <p:nvPr/>
        </p:nvSpPr>
        <p:spPr>
          <a:xfrm>
            <a:off x="1169867" y="3293485"/>
            <a:ext cx="10529765" cy="5194342"/>
          </a:xfrm>
          <a:prstGeom prst="rect">
            <a:avLst/>
          </a:prstGeom>
        </p:spPr>
        <p:txBody>
          <a:bodyPr vert="horz" lIns="91440" tIns="45720" rIns="91440" bIns="45720" rtlCol="0">
            <a:normAutofit/>
          </a:bodyPr>
          <a:lstStyle>
            <a:lvl1pPr marL="330190" indent="-330190" algn="l" defTabSz="1320759" rtl="0" eaLnBrk="1" latinLnBrk="0" hangingPunct="1">
              <a:lnSpc>
                <a:spcPct val="90000"/>
              </a:lnSpc>
              <a:spcBef>
                <a:spcPts val="1444"/>
              </a:spcBef>
              <a:buFont typeface="Arial" panose="020B0604020202020204" pitchFamily="34" charset="0"/>
              <a:buChar char="•"/>
              <a:defRPr kumimoji="1" sz="4044" kern="1200">
                <a:solidFill>
                  <a:schemeClr val="tx1"/>
                </a:solidFill>
                <a:latin typeface="+mn-lt"/>
                <a:ea typeface="+mn-ea"/>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3467" kern="1200">
                <a:solidFill>
                  <a:schemeClr val="tx1"/>
                </a:solidFill>
                <a:latin typeface="+mn-lt"/>
                <a:ea typeface="+mn-ea"/>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2889" kern="1200">
                <a:solidFill>
                  <a:schemeClr val="tx1"/>
                </a:solidFill>
                <a:latin typeface="+mn-lt"/>
                <a:ea typeface="+mn-ea"/>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a:lstStyle>
          <a:p>
            <a:pPr marL="0" indent="0">
              <a:buNone/>
            </a:pPr>
            <a:r>
              <a:rPr lang="ja-JP" altLang="en-US" sz="6600" b="1"/>
              <a:t>★園児たちを順次誘導する</a:t>
            </a:r>
            <a:endParaRPr lang="en-US" altLang="ja-JP" sz="6600" b="1"/>
          </a:p>
          <a:p>
            <a:pPr marL="0" indent="0">
              <a:buNone/>
            </a:pPr>
            <a:endParaRPr lang="en-US" altLang="ja-JP" b="1"/>
          </a:p>
          <a:p>
            <a:pPr marL="0" indent="0">
              <a:buNone/>
            </a:pPr>
            <a:r>
              <a:rPr lang="ja-JP" altLang="en-US"/>
              <a:t>・園児を落ち着かせ、嘔吐した園児から遠　</a:t>
            </a:r>
            <a:endParaRPr lang="en-US" altLang="ja-JP"/>
          </a:p>
          <a:p>
            <a:pPr marL="0" indent="0">
              <a:buNone/>
            </a:pPr>
            <a:r>
              <a:rPr lang="ja-JP" altLang="en-US"/>
              <a:t>　い順に足裏消毒に誘導する</a:t>
            </a:r>
            <a:endParaRPr lang="en-US" altLang="ja-JP"/>
          </a:p>
          <a:p>
            <a:pPr marL="0" indent="0">
              <a:buNone/>
            </a:pPr>
            <a:r>
              <a:rPr lang="ja-JP" altLang="en-US"/>
              <a:t>　⇒</a:t>
            </a:r>
            <a:r>
              <a:rPr lang="en-US" altLang="ja-JP"/>
              <a:t>D-4</a:t>
            </a:r>
            <a:r>
              <a:rPr lang="ja-JP" altLang="en-US"/>
              <a:t>参照</a:t>
            </a:r>
            <a:endParaRPr lang="en-US" altLang="ja-JP"/>
          </a:p>
          <a:p>
            <a:pPr marL="0" indent="0">
              <a:buNone/>
            </a:pPr>
            <a:r>
              <a:rPr lang="ja-JP" altLang="en-US"/>
              <a:t>・最後に嘔吐した児を応援職員</a:t>
            </a:r>
            <a:r>
              <a:rPr lang="en-US" altLang="ja-JP"/>
              <a:t>A</a:t>
            </a:r>
            <a:r>
              <a:rPr lang="ja-JP" altLang="en-US"/>
              <a:t>に引き継ぐ</a:t>
            </a:r>
          </a:p>
        </p:txBody>
      </p:sp>
      <p:grpSp>
        <p:nvGrpSpPr>
          <p:cNvPr id="6" name="グループ化 5">
            <a:extLst>
              <a:ext uri="{FF2B5EF4-FFF2-40B4-BE49-F238E27FC236}">
                <a16:creationId xmlns:a16="http://schemas.microsoft.com/office/drawing/2014/main" id="{7C760EF5-AF5F-48E1-801E-A908A6FEB25D}"/>
              </a:ext>
            </a:extLst>
          </p:cNvPr>
          <p:cNvGrpSpPr/>
          <p:nvPr/>
        </p:nvGrpSpPr>
        <p:grpSpPr>
          <a:xfrm>
            <a:off x="187085" y="187069"/>
            <a:ext cx="12894801" cy="9534832"/>
            <a:chOff x="187085" y="187069"/>
            <a:chExt cx="12894801" cy="9534832"/>
          </a:xfrm>
        </p:grpSpPr>
        <p:sp>
          <p:nvSpPr>
            <p:cNvPr id="7" name="正方形/長方形 6">
              <a:extLst>
                <a:ext uri="{FF2B5EF4-FFF2-40B4-BE49-F238E27FC236}">
                  <a16:creationId xmlns:a16="http://schemas.microsoft.com/office/drawing/2014/main" id="{FE1DE750-8841-45E0-AAC1-A8970CC43CC7}"/>
                </a:ext>
              </a:extLst>
            </p:cNvPr>
            <p:cNvSpPr/>
            <p:nvPr/>
          </p:nvSpPr>
          <p:spPr>
            <a:xfrm>
              <a:off x="187086" y="393786"/>
              <a:ext cx="373596" cy="9254907"/>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正方形/長方形 7">
              <a:extLst>
                <a:ext uri="{FF2B5EF4-FFF2-40B4-BE49-F238E27FC236}">
                  <a16:creationId xmlns:a16="http://schemas.microsoft.com/office/drawing/2014/main" id="{7F48381A-6700-4649-B82D-D8EB3AA1C27A}"/>
                </a:ext>
              </a:extLst>
            </p:cNvPr>
            <p:cNvSpPr/>
            <p:nvPr/>
          </p:nvSpPr>
          <p:spPr>
            <a:xfrm>
              <a:off x="187085" y="187069"/>
              <a:ext cx="12894801" cy="308902"/>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正方形/長方形 8">
              <a:extLst>
                <a:ext uri="{FF2B5EF4-FFF2-40B4-BE49-F238E27FC236}">
                  <a16:creationId xmlns:a16="http://schemas.microsoft.com/office/drawing/2014/main" id="{E25468E7-3C0B-4669-AEAF-5C41F9FA057D}"/>
                </a:ext>
              </a:extLst>
            </p:cNvPr>
            <p:cNvSpPr/>
            <p:nvPr/>
          </p:nvSpPr>
          <p:spPr>
            <a:xfrm>
              <a:off x="12708290" y="187069"/>
              <a:ext cx="373596" cy="9461624"/>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正方形/長方形 9">
              <a:extLst>
                <a:ext uri="{FF2B5EF4-FFF2-40B4-BE49-F238E27FC236}">
                  <a16:creationId xmlns:a16="http://schemas.microsoft.com/office/drawing/2014/main" id="{F6C7E397-9B9A-4EA2-A273-93913967957E}"/>
                </a:ext>
              </a:extLst>
            </p:cNvPr>
            <p:cNvSpPr/>
            <p:nvPr/>
          </p:nvSpPr>
          <p:spPr>
            <a:xfrm>
              <a:off x="187085" y="9375058"/>
              <a:ext cx="12894801" cy="346843"/>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Tree>
    <p:extLst>
      <p:ext uri="{BB962C8B-B14F-4D97-AF65-F5344CB8AC3E}">
        <p14:creationId xmlns:p14="http://schemas.microsoft.com/office/powerpoint/2010/main" val="8385918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吹き出し: 円形 4">
            <a:extLst>
              <a:ext uri="{FF2B5EF4-FFF2-40B4-BE49-F238E27FC236}">
                <a16:creationId xmlns:a16="http://schemas.microsoft.com/office/drawing/2014/main" id="{03A4C8B1-5D31-409F-84EE-9653F5F01E2A}"/>
              </a:ext>
            </a:extLst>
          </p:cNvPr>
          <p:cNvSpPr/>
          <p:nvPr/>
        </p:nvSpPr>
        <p:spPr>
          <a:xfrm>
            <a:off x="3367366" y="5143205"/>
            <a:ext cx="5815579" cy="3142304"/>
          </a:xfrm>
          <a:prstGeom prst="wedgeEllipseCallout">
            <a:avLst>
              <a:gd name="adj1" fmla="val 56510"/>
              <a:gd name="adj2" fmla="val -17198"/>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a:solidFill>
                  <a:sysClr val="windowText" lastClr="000000"/>
                </a:solidFill>
              </a:rPr>
              <a:t>D</a:t>
            </a:r>
            <a:r>
              <a:rPr kumimoji="1" lang="ja-JP" altLang="en-US" sz="2800" b="1">
                <a:solidFill>
                  <a:sysClr val="windowText" lastClr="000000"/>
                </a:solidFill>
              </a:rPr>
              <a:t>先生、汚染区域の境界線に新聞紙を引いてください</a:t>
            </a:r>
          </a:p>
        </p:txBody>
      </p:sp>
      <p:sp>
        <p:nvSpPr>
          <p:cNvPr id="7" name="テキスト ボックス 6">
            <a:extLst>
              <a:ext uri="{FF2B5EF4-FFF2-40B4-BE49-F238E27FC236}">
                <a16:creationId xmlns:a16="http://schemas.microsoft.com/office/drawing/2014/main" id="{93B4E957-2208-4FE3-A09D-85E9E3071DFF}"/>
              </a:ext>
            </a:extLst>
          </p:cNvPr>
          <p:cNvSpPr txBox="1"/>
          <p:nvPr/>
        </p:nvSpPr>
        <p:spPr>
          <a:xfrm>
            <a:off x="1156428" y="1219085"/>
            <a:ext cx="10304060" cy="923330"/>
          </a:xfrm>
          <a:prstGeom prst="rect">
            <a:avLst/>
          </a:prstGeom>
          <a:noFill/>
        </p:spPr>
        <p:txBody>
          <a:bodyPr wrap="square" rtlCol="0">
            <a:spAutoFit/>
          </a:bodyPr>
          <a:lstStyle/>
          <a:p>
            <a:r>
              <a:rPr kumimoji="1" lang="en-US" altLang="ja-JP" sz="5400" b="1" i="0" u="none" strike="noStrike" kern="1200" cap="none" spc="0" normalizeH="0" baseline="0" noProof="0">
                <a:ln>
                  <a:noFill/>
                </a:ln>
                <a:solidFill>
                  <a:prstClr val="black"/>
                </a:solidFill>
                <a:effectLst/>
                <a:uLnTx/>
                <a:uFillTx/>
                <a:latin typeface="+mn-ea"/>
                <a:cs typeface="+mj-cs"/>
              </a:rPr>
              <a:t>B</a:t>
            </a:r>
            <a:r>
              <a:rPr kumimoji="1" lang="ja-JP" altLang="en-US" sz="5400" b="1" i="0" u="none" strike="noStrike" kern="1200" cap="none" spc="0" normalizeH="0" baseline="0" noProof="0">
                <a:ln>
                  <a:noFill/>
                </a:ln>
                <a:solidFill>
                  <a:prstClr val="black"/>
                </a:solidFill>
                <a:effectLst/>
                <a:uLnTx/>
                <a:uFillTx/>
                <a:latin typeface="+mn-ea"/>
                <a:cs typeface="+mj-cs"/>
              </a:rPr>
              <a:t>－８</a:t>
            </a:r>
            <a:r>
              <a:rPr kumimoji="1" lang="ja-JP" altLang="en-US" sz="5400" b="1">
                <a:solidFill>
                  <a:prstClr val="black"/>
                </a:solidFill>
                <a:latin typeface="+mn-ea"/>
                <a:cs typeface="+mj-cs"/>
              </a:rPr>
              <a:t>　</a:t>
            </a:r>
            <a:r>
              <a:rPr kumimoji="1" lang="ja-JP" altLang="en-US" sz="5400" b="1" i="0" u="none" strike="noStrike" kern="1200" cap="none" spc="0" normalizeH="0" baseline="0" noProof="0">
                <a:ln>
                  <a:noFill/>
                </a:ln>
                <a:solidFill>
                  <a:prstClr val="black"/>
                </a:solidFill>
                <a:effectLst/>
                <a:uLnTx/>
                <a:uFillTx/>
                <a:latin typeface="+mj-ea"/>
                <a:ea typeface="+mj-ea"/>
                <a:cs typeface="+mj-cs"/>
              </a:rPr>
              <a:t>職員</a:t>
            </a:r>
            <a:r>
              <a:rPr kumimoji="1" lang="en-US" altLang="ja-JP" sz="5400" b="1" i="0" u="none" strike="noStrike" kern="1200" cap="none" spc="0" normalizeH="0" baseline="0" noProof="0">
                <a:ln>
                  <a:noFill/>
                </a:ln>
                <a:solidFill>
                  <a:prstClr val="black"/>
                </a:solidFill>
                <a:effectLst/>
                <a:uLnTx/>
                <a:uFillTx/>
                <a:latin typeface="+mj-ea"/>
                <a:ea typeface="+mj-ea"/>
                <a:cs typeface="+mj-cs"/>
              </a:rPr>
              <a:t>B</a:t>
            </a:r>
            <a:r>
              <a:rPr kumimoji="1" lang="ja-JP" altLang="en-US" sz="5400" b="1" i="0" u="none" strike="noStrike" kern="1200" cap="none" spc="0" normalizeH="0" baseline="0" noProof="0">
                <a:ln>
                  <a:noFill/>
                </a:ln>
                <a:solidFill>
                  <a:prstClr val="black"/>
                </a:solidFill>
                <a:effectLst/>
                <a:uLnTx/>
                <a:uFillTx/>
                <a:latin typeface="+mj-ea"/>
                <a:ea typeface="+mj-ea"/>
                <a:cs typeface="+mj-cs"/>
              </a:rPr>
              <a:t>（リーダー）</a:t>
            </a:r>
            <a:endParaRPr kumimoji="1" lang="ja-JP" altLang="en-US" sz="1400" b="1">
              <a:latin typeface="+mj-ea"/>
              <a:ea typeface="+mj-ea"/>
            </a:endParaRPr>
          </a:p>
        </p:txBody>
      </p:sp>
      <p:pic>
        <p:nvPicPr>
          <p:cNvPr id="9" name="Picture 2" descr="保母さん・保育士のイラスト（職業） | かわいいフリー素材集 いらすとや">
            <a:extLst>
              <a:ext uri="{FF2B5EF4-FFF2-40B4-BE49-F238E27FC236}">
                <a16:creationId xmlns:a16="http://schemas.microsoft.com/office/drawing/2014/main" id="{5C05164A-7623-436E-967D-E4FC9DB79C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735" b="1117"/>
          <a:stretch/>
        </p:blipFill>
        <p:spPr bwMode="auto">
          <a:xfrm>
            <a:off x="36644" y="3888997"/>
            <a:ext cx="3835021" cy="4937384"/>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グループ化 10">
            <a:extLst>
              <a:ext uri="{FF2B5EF4-FFF2-40B4-BE49-F238E27FC236}">
                <a16:creationId xmlns:a16="http://schemas.microsoft.com/office/drawing/2014/main" id="{F4C1152B-7DAC-435D-8E49-54AF7169056C}"/>
              </a:ext>
            </a:extLst>
          </p:cNvPr>
          <p:cNvGrpSpPr/>
          <p:nvPr/>
        </p:nvGrpSpPr>
        <p:grpSpPr>
          <a:xfrm>
            <a:off x="9249551" y="3906641"/>
            <a:ext cx="3182511" cy="4902096"/>
            <a:chOff x="8946096" y="4064483"/>
            <a:chExt cx="3182511" cy="4902096"/>
          </a:xfrm>
        </p:grpSpPr>
        <p:pic>
          <p:nvPicPr>
            <p:cNvPr id="14" name="Picture 6" descr="保育で使える！カードシアターあそび１２ヶ月を買ってみた！レビュー | サンデーのこれいい！ブログ">
              <a:extLst>
                <a:ext uri="{FF2B5EF4-FFF2-40B4-BE49-F238E27FC236}">
                  <a16:creationId xmlns:a16="http://schemas.microsoft.com/office/drawing/2014/main" id="{18A059FD-E321-402D-83D4-30C46E23FB0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748" b="2233"/>
            <a:stretch/>
          </p:blipFill>
          <p:spPr bwMode="auto">
            <a:xfrm>
              <a:off x="8946096" y="4064483"/>
              <a:ext cx="3182511" cy="478027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マスクの無料イラスト１ | 商用利用可能、登録不要なイラスト素材集 – フリー素材 | BEZYBOX!">
              <a:extLst>
                <a:ext uri="{FF2B5EF4-FFF2-40B4-BE49-F238E27FC236}">
                  <a16:creationId xmlns:a16="http://schemas.microsoft.com/office/drawing/2014/main" id="{0B5C54A4-ED78-4BE7-9DFC-35EB10C3CB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55067" y="5062100"/>
              <a:ext cx="1964568" cy="1565751"/>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足袋のイラスト">
              <a:extLst>
                <a:ext uri="{FF2B5EF4-FFF2-40B4-BE49-F238E27FC236}">
                  <a16:creationId xmlns:a16="http://schemas.microsoft.com/office/drawing/2014/main" id="{6A078C43-F0C6-4EA1-8B5C-E3F8A2C77B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87940" y="8024669"/>
              <a:ext cx="1133894" cy="94191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個人防護具のイラスト（女性・パーツ別） | かわいいフリー素材集 いらすとや">
              <a:extLst>
                <a:ext uri="{FF2B5EF4-FFF2-40B4-BE49-F238E27FC236}">
                  <a16:creationId xmlns:a16="http://schemas.microsoft.com/office/drawing/2014/main" id="{311496C4-0F1E-49F5-9317-A020405DD9D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88462" y="6100548"/>
              <a:ext cx="2097778" cy="236044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グループ化 9">
            <a:extLst>
              <a:ext uri="{FF2B5EF4-FFF2-40B4-BE49-F238E27FC236}">
                <a16:creationId xmlns:a16="http://schemas.microsoft.com/office/drawing/2014/main" id="{0B4F5221-E82B-4BD0-9A8D-A0F2439053AA}"/>
              </a:ext>
            </a:extLst>
          </p:cNvPr>
          <p:cNvGrpSpPr/>
          <p:nvPr/>
        </p:nvGrpSpPr>
        <p:grpSpPr>
          <a:xfrm>
            <a:off x="187085" y="187069"/>
            <a:ext cx="12894801" cy="9534832"/>
            <a:chOff x="187085" y="187069"/>
            <a:chExt cx="12894801" cy="9534832"/>
          </a:xfrm>
        </p:grpSpPr>
        <p:sp>
          <p:nvSpPr>
            <p:cNvPr id="12" name="正方形/長方形 11">
              <a:extLst>
                <a:ext uri="{FF2B5EF4-FFF2-40B4-BE49-F238E27FC236}">
                  <a16:creationId xmlns:a16="http://schemas.microsoft.com/office/drawing/2014/main" id="{D6B6880E-76F0-4250-BDC8-0982A7F0725F}"/>
                </a:ext>
              </a:extLst>
            </p:cNvPr>
            <p:cNvSpPr/>
            <p:nvPr/>
          </p:nvSpPr>
          <p:spPr>
            <a:xfrm>
              <a:off x="187086" y="393786"/>
              <a:ext cx="373596" cy="9254907"/>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正方形/長方形 12">
              <a:extLst>
                <a:ext uri="{FF2B5EF4-FFF2-40B4-BE49-F238E27FC236}">
                  <a16:creationId xmlns:a16="http://schemas.microsoft.com/office/drawing/2014/main" id="{60ECAA6A-436F-420C-8346-E78414A9EE66}"/>
                </a:ext>
              </a:extLst>
            </p:cNvPr>
            <p:cNvSpPr/>
            <p:nvPr/>
          </p:nvSpPr>
          <p:spPr>
            <a:xfrm>
              <a:off x="187085" y="187069"/>
              <a:ext cx="12894801" cy="308902"/>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正方形/長方形 15">
              <a:extLst>
                <a:ext uri="{FF2B5EF4-FFF2-40B4-BE49-F238E27FC236}">
                  <a16:creationId xmlns:a16="http://schemas.microsoft.com/office/drawing/2014/main" id="{C78AB000-B373-40EA-81B9-FD1B30277080}"/>
                </a:ext>
              </a:extLst>
            </p:cNvPr>
            <p:cNvSpPr/>
            <p:nvPr/>
          </p:nvSpPr>
          <p:spPr>
            <a:xfrm>
              <a:off x="12708290" y="187069"/>
              <a:ext cx="373596" cy="9461624"/>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正方形/長方形 16">
              <a:extLst>
                <a:ext uri="{FF2B5EF4-FFF2-40B4-BE49-F238E27FC236}">
                  <a16:creationId xmlns:a16="http://schemas.microsoft.com/office/drawing/2014/main" id="{3E8F4304-448D-4E4F-89A9-6E65992492AD}"/>
                </a:ext>
              </a:extLst>
            </p:cNvPr>
            <p:cNvSpPr/>
            <p:nvPr/>
          </p:nvSpPr>
          <p:spPr>
            <a:xfrm>
              <a:off x="187085" y="9375058"/>
              <a:ext cx="12894801" cy="346843"/>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Tree>
    <p:extLst>
      <p:ext uri="{BB962C8B-B14F-4D97-AF65-F5344CB8AC3E}">
        <p14:creationId xmlns:p14="http://schemas.microsoft.com/office/powerpoint/2010/main" val="1810756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グループ化 22">
            <a:extLst>
              <a:ext uri="{FF2B5EF4-FFF2-40B4-BE49-F238E27FC236}">
                <a16:creationId xmlns:a16="http://schemas.microsoft.com/office/drawing/2014/main" id="{B215942D-BE02-4172-8EA2-4A3BC411FC3E}"/>
              </a:ext>
            </a:extLst>
          </p:cNvPr>
          <p:cNvGrpSpPr/>
          <p:nvPr/>
        </p:nvGrpSpPr>
        <p:grpSpPr>
          <a:xfrm>
            <a:off x="156599" y="185584"/>
            <a:ext cx="12894801" cy="9534832"/>
            <a:chOff x="187085" y="187069"/>
            <a:chExt cx="12894801" cy="9534832"/>
          </a:xfrm>
        </p:grpSpPr>
        <p:sp>
          <p:nvSpPr>
            <p:cNvPr id="24" name="正方形/長方形 23">
              <a:extLst>
                <a:ext uri="{FF2B5EF4-FFF2-40B4-BE49-F238E27FC236}">
                  <a16:creationId xmlns:a16="http://schemas.microsoft.com/office/drawing/2014/main" id="{D622377A-A25F-44AD-B88E-A377FBC645C3}"/>
                </a:ext>
              </a:extLst>
            </p:cNvPr>
            <p:cNvSpPr/>
            <p:nvPr/>
          </p:nvSpPr>
          <p:spPr>
            <a:xfrm>
              <a:off x="187086" y="393786"/>
              <a:ext cx="373596" cy="92549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正方形/長方形 25">
              <a:extLst>
                <a:ext uri="{FF2B5EF4-FFF2-40B4-BE49-F238E27FC236}">
                  <a16:creationId xmlns:a16="http://schemas.microsoft.com/office/drawing/2014/main" id="{56BADBF4-493A-4784-B800-C2200F0E9580}"/>
                </a:ext>
              </a:extLst>
            </p:cNvPr>
            <p:cNvSpPr/>
            <p:nvPr/>
          </p:nvSpPr>
          <p:spPr>
            <a:xfrm>
              <a:off x="187085" y="187069"/>
              <a:ext cx="12894801" cy="3089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正方形/長方形 26">
              <a:extLst>
                <a:ext uri="{FF2B5EF4-FFF2-40B4-BE49-F238E27FC236}">
                  <a16:creationId xmlns:a16="http://schemas.microsoft.com/office/drawing/2014/main" id="{F10877A8-F081-4510-AAE6-19896A1B5D77}"/>
                </a:ext>
              </a:extLst>
            </p:cNvPr>
            <p:cNvSpPr/>
            <p:nvPr/>
          </p:nvSpPr>
          <p:spPr>
            <a:xfrm>
              <a:off x="12708290" y="187069"/>
              <a:ext cx="373596" cy="9461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 name="正方形/長方形 27">
              <a:extLst>
                <a:ext uri="{FF2B5EF4-FFF2-40B4-BE49-F238E27FC236}">
                  <a16:creationId xmlns:a16="http://schemas.microsoft.com/office/drawing/2014/main" id="{2522E972-9913-472D-9F90-5A4561EE52C4}"/>
                </a:ext>
              </a:extLst>
            </p:cNvPr>
            <p:cNvSpPr/>
            <p:nvPr/>
          </p:nvSpPr>
          <p:spPr>
            <a:xfrm>
              <a:off x="187085" y="9375058"/>
              <a:ext cx="12894801" cy="3468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pic>
        <p:nvPicPr>
          <p:cNvPr id="22" name="図 21" descr="白いバックグラウンドの前に座っている人形&#10;&#10;低い精度で自動的に生成された説明">
            <a:extLst>
              <a:ext uri="{FF2B5EF4-FFF2-40B4-BE49-F238E27FC236}">
                <a16:creationId xmlns:a16="http://schemas.microsoft.com/office/drawing/2014/main" id="{58FAAB93-983D-4414-AC57-29BC089A0E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458" y="2838009"/>
            <a:ext cx="1123286" cy="1098996"/>
          </a:xfrm>
          <a:prstGeom prst="rect">
            <a:avLst/>
          </a:prstGeom>
        </p:spPr>
      </p:pic>
      <p:graphicFrame>
        <p:nvGraphicFramePr>
          <p:cNvPr id="6" name="表 6">
            <a:extLst>
              <a:ext uri="{FF2B5EF4-FFF2-40B4-BE49-F238E27FC236}">
                <a16:creationId xmlns:a16="http://schemas.microsoft.com/office/drawing/2014/main" id="{D5ECC6E4-6158-4AF3-B192-E3991B3A7C30}"/>
              </a:ext>
            </a:extLst>
          </p:cNvPr>
          <p:cNvGraphicFramePr>
            <a:graphicFrameLocks noGrp="1"/>
          </p:cNvGraphicFramePr>
          <p:nvPr>
            <p:extLst>
              <p:ext uri="{D42A27DB-BD31-4B8C-83A1-F6EECF244321}">
                <p14:modId xmlns:p14="http://schemas.microsoft.com/office/powerpoint/2010/main" val="233277618"/>
              </p:ext>
            </p:extLst>
          </p:nvPr>
        </p:nvGraphicFramePr>
        <p:xfrm>
          <a:off x="501862" y="1862085"/>
          <a:ext cx="12003852" cy="6383827"/>
        </p:xfrm>
        <a:graphic>
          <a:graphicData uri="http://schemas.openxmlformats.org/drawingml/2006/table">
            <a:tbl>
              <a:tblPr firstRow="1" bandRow="1">
                <a:tableStyleId>{5940675A-B579-460E-94D1-54222C63F5DA}</a:tableStyleId>
              </a:tblPr>
              <a:tblGrid>
                <a:gridCol w="1438356">
                  <a:extLst>
                    <a:ext uri="{9D8B030D-6E8A-4147-A177-3AD203B41FA5}">
                      <a16:colId xmlns:a16="http://schemas.microsoft.com/office/drawing/2014/main" val="3325535555"/>
                    </a:ext>
                  </a:extLst>
                </a:gridCol>
                <a:gridCol w="1760916">
                  <a:extLst>
                    <a:ext uri="{9D8B030D-6E8A-4147-A177-3AD203B41FA5}">
                      <a16:colId xmlns:a16="http://schemas.microsoft.com/office/drawing/2014/main" val="3398819778"/>
                    </a:ext>
                  </a:extLst>
                </a:gridCol>
                <a:gridCol w="1760916">
                  <a:extLst>
                    <a:ext uri="{9D8B030D-6E8A-4147-A177-3AD203B41FA5}">
                      <a16:colId xmlns:a16="http://schemas.microsoft.com/office/drawing/2014/main" val="77673391"/>
                    </a:ext>
                  </a:extLst>
                </a:gridCol>
                <a:gridCol w="1760916">
                  <a:extLst>
                    <a:ext uri="{9D8B030D-6E8A-4147-A177-3AD203B41FA5}">
                      <a16:colId xmlns:a16="http://schemas.microsoft.com/office/drawing/2014/main" val="1236281900"/>
                    </a:ext>
                  </a:extLst>
                </a:gridCol>
                <a:gridCol w="1760916">
                  <a:extLst>
                    <a:ext uri="{9D8B030D-6E8A-4147-A177-3AD203B41FA5}">
                      <a16:colId xmlns:a16="http://schemas.microsoft.com/office/drawing/2014/main" val="3657099938"/>
                    </a:ext>
                  </a:extLst>
                </a:gridCol>
                <a:gridCol w="1760916">
                  <a:extLst>
                    <a:ext uri="{9D8B030D-6E8A-4147-A177-3AD203B41FA5}">
                      <a16:colId xmlns:a16="http://schemas.microsoft.com/office/drawing/2014/main" val="1148779527"/>
                    </a:ext>
                  </a:extLst>
                </a:gridCol>
                <a:gridCol w="1760916">
                  <a:extLst>
                    <a:ext uri="{9D8B030D-6E8A-4147-A177-3AD203B41FA5}">
                      <a16:colId xmlns:a16="http://schemas.microsoft.com/office/drawing/2014/main" val="2181953348"/>
                    </a:ext>
                  </a:extLst>
                </a:gridCol>
              </a:tblGrid>
              <a:tr h="974921">
                <a:tc>
                  <a:txBody>
                    <a:bodyPr/>
                    <a:lstStyle/>
                    <a:p>
                      <a:endParaRPr kumimoji="1" lang="ja-JP" altLang="en-US" sz="1500"/>
                    </a:p>
                  </a:txBody>
                  <a:tcPr marL="99060" marR="99060" marT="49531" marB="49531"/>
                </a:tc>
                <a:tc>
                  <a:txBody>
                    <a:bodyPr/>
                    <a:lstStyle/>
                    <a:p>
                      <a:pPr algn="ctr"/>
                      <a:r>
                        <a:rPr kumimoji="1" lang="ja-JP" altLang="en-US" sz="1500"/>
                        <a:t>　　　　　　　　</a:t>
                      </a:r>
                    </a:p>
                  </a:txBody>
                  <a:tcPr marL="99060" marR="99060" marT="49531" marB="49531" anchor="ctr"/>
                </a:tc>
                <a:tc>
                  <a:txBody>
                    <a:bodyPr/>
                    <a:lstStyle/>
                    <a:p>
                      <a:pPr algn="ctr"/>
                      <a:r>
                        <a:rPr kumimoji="1" lang="ja-JP" altLang="en-US" sz="1500"/>
                        <a:t>応援要請・受理</a:t>
                      </a:r>
                    </a:p>
                  </a:txBody>
                  <a:tcPr marL="99060" marR="99060" marT="49531" marB="49531" anchor="ctr"/>
                </a:tc>
                <a:tc>
                  <a:txBody>
                    <a:bodyPr/>
                    <a:lstStyle/>
                    <a:p>
                      <a:pPr algn="ctr"/>
                      <a:r>
                        <a:rPr kumimoji="1" lang="ja-JP" altLang="en-US" sz="1500"/>
                        <a:t>換気・ゾーニング</a:t>
                      </a:r>
                    </a:p>
                  </a:txBody>
                  <a:tcPr marL="99060" marR="99060" marT="49531" marB="49531" anchor="ctr"/>
                </a:tc>
                <a:tc>
                  <a:txBody>
                    <a:bodyPr/>
                    <a:lstStyle/>
                    <a:p>
                      <a:pPr algn="ctr"/>
                      <a:r>
                        <a:rPr kumimoji="1" lang="ja-JP" altLang="en-US" sz="1500"/>
                        <a:t>隔離・誘導</a:t>
                      </a:r>
                    </a:p>
                  </a:txBody>
                  <a:tcPr marL="99060" marR="99060" marT="49531" marB="49531" anchor="ctr"/>
                </a:tc>
                <a:tc>
                  <a:txBody>
                    <a:bodyPr/>
                    <a:lstStyle/>
                    <a:p>
                      <a:pPr algn="ctr"/>
                      <a:r>
                        <a:rPr kumimoji="1" lang="ja-JP" altLang="en-US" sz="1500"/>
                        <a:t>消毒・処理</a:t>
                      </a:r>
                    </a:p>
                  </a:txBody>
                  <a:tcPr marL="99060" marR="99060" marT="49531" marB="49531" anchor="ctr"/>
                </a:tc>
                <a:tc>
                  <a:txBody>
                    <a:bodyPr/>
                    <a:lstStyle/>
                    <a:p>
                      <a:pPr algn="ctr"/>
                      <a:r>
                        <a:rPr kumimoji="1" lang="ja-JP" altLang="en-US" sz="1500"/>
                        <a:t>報告</a:t>
                      </a:r>
                    </a:p>
                  </a:txBody>
                  <a:tcPr marL="99060" marR="99060" marT="49531" marB="49531" anchor="ctr"/>
                </a:tc>
                <a:extLst>
                  <a:ext uri="{0D108BD9-81ED-4DB2-BD59-A6C34878D82A}">
                    <a16:rowId xmlns:a16="http://schemas.microsoft.com/office/drawing/2014/main" val="117766044"/>
                  </a:ext>
                </a:extLst>
              </a:tr>
              <a:tr h="1079811">
                <a:tc>
                  <a:txBody>
                    <a:bodyPr/>
                    <a:lstStyle/>
                    <a:p>
                      <a:endParaRPr kumimoji="1" lang="ja-JP" altLang="en-US" sz="1500"/>
                    </a:p>
                  </a:txBody>
                  <a:tcPr marL="99060" marR="99060" marT="49531" marB="49531"/>
                </a:tc>
                <a:tc>
                  <a:txBody>
                    <a:bodyPr/>
                    <a:lstStyle/>
                    <a:p>
                      <a:pPr marL="0" marR="0" lvl="0" indent="0" algn="ctr" defTabSz="1320726" rtl="0" eaLnBrk="1" fontAlgn="auto" latinLnBrk="0" hangingPunct="1">
                        <a:lnSpc>
                          <a:spcPct val="100000"/>
                        </a:lnSpc>
                        <a:spcBef>
                          <a:spcPts val="0"/>
                        </a:spcBef>
                        <a:spcAft>
                          <a:spcPts val="0"/>
                        </a:spcAft>
                        <a:buClrTx/>
                        <a:buSzTx/>
                        <a:buFontTx/>
                        <a:buNone/>
                        <a:tabLst/>
                        <a:defRPr/>
                      </a:pPr>
                      <a:r>
                        <a:rPr kumimoji="1" lang="ja-JP" altLang="en-US" sz="1300"/>
                        <a:t>発見</a:t>
                      </a:r>
                    </a:p>
                  </a:txBody>
                  <a:tcPr marL="99060" marR="99060" marT="49531" marB="49531" anchor="ctr">
                    <a:solidFill>
                      <a:schemeClr val="accent5">
                        <a:lumMod val="20000"/>
                        <a:lumOff val="80000"/>
                      </a:schemeClr>
                    </a:solidFill>
                  </a:tcPr>
                </a:tc>
                <a:tc>
                  <a:txBody>
                    <a:bodyPr/>
                    <a:lstStyle/>
                    <a:p>
                      <a:pPr algn="l"/>
                      <a:r>
                        <a:rPr kumimoji="1" lang="ja-JP" altLang="en-US" sz="1300"/>
                        <a:t>□</a:t>
                      </a:r>
                      <a:r>
                        <a:rPr kumimoji="1" lang="en-US" altLang="ja-JP" sz="1300"/>
                        <a:t>B</a:t>
                      </a:r>
                      <a:r>
                        <a:rPr kumimoji="1" lang="ja-JP" altLang="en-US" sz="1300"/>
                        <a:t>、</a:t>
                      </a:r>
                      <a:r>
                        <a:rPr kumimoji="1" lang="en-US" altLang="ja-JP" sz="1300"/>
                        <a:t>C</a:t>
                      </a:r>
                      <a:r>
                        <a:rPr kumimoji="1" lang="ja-JP" altLang="en-US" sz="1300"/>
                        <a:t>、</a:t>
                      </a:r>
                      <a:r>
                        <a:rPr kumimoji="1" lang="en-US" altLang="ja-JP" sz="1300"/>
                        <a:t>D</a:t>
                      </a:r>
                      <a:r>
                        <a:rPr kumimoji="1" lang="ja-JP" altLang="en-US" sz="1300"/>
                        <a:t>に応援要請</a:t>
                      </a:r>
                      <a:endParaRPr kumimoji="1" lang="en-US" altLang="ja-JP" sz="1300"/>
                    </a:p>
                    <a:p>
                      <a:pPr algn="ctr"/>
                      <a:r>
                        <a:rPr kumimoji="1" lang="en-US" altLang="ja-JP" sz="1300"/>
                        <a:t>【A-1】</a:t>
                      </a:r>
                    </a:p>
                  </a:txBody>
                  <a:tcPr marL="99060" marR="99060" marT="49531" marB="49531" anchor="ctr">
                    <a:solidFill>
                      <a:schemeClr val="accent5">
                        <a:lumMod val="20000"/>
                        <a:lumOff val="80000"/>
                      </a:schemeClr>
                    </a:solidFill>
                  </a:tcPr>
                </a:tc>
                <a:tc>
                  <a:txBody>
                    <a:bodyPr/>
                    <a:lstStyle/>
                    <a:p>
                      <a:pPr algn="l"/>
                      <a:r>
                        <a:rPr kumimoji="1" lang="ja-JP" altLang="en-US" sz="1300" dirty="0"/>
                        <a:t>□トリアージ</a:t>
                      </a:r>
                    </a:p>
                  </a:txBody>
                  <a:tcPr marL="99060" marR="99060" marT="49531" marB="49531" anchor="ctr">
                    <a:solidFill>
                      <a:schemeClr val="accent1">
                        <a:lumMod val="20000"/>
                        <a:lumOff val="80000"/>
                      </a:schemeClr>
                    </a:solidFill>
                  </a:tcPr>
                </a:tc>
                <a:tc>
                  <a:txBody>
                    <a:bodyPr/>
                    <a:lstStyle/>
                    <a:p>
                      <a:pPr algn="ctr"/>
                      <a:endParaRPr kumimoji="1" lang="ja-JP" altLang="en-US" sz="1300"/>
                    </a:p>
                  </a:txBody>
                  <a:tcPr marL="99060" marR="99060" marT="49531" marB="49531" anchor="ctr">
                    <a:noFill/>
                  </a:tcPr>
                </a:tc>
                <a:tc>
                  <a:txBody>
                    <a:bodyPr/>
                    <a:lstStyle/>
                    <a:p>
                      <a:pPr algn="ctr"/>
                      <a:endParaRPr kumimoji="1" lang="ja-JP" altLang="en-US" sz="1300"/>
                    </a:p>
                  </a:txBody>
                  <a:tcPr marL="99060" marR="99060" marT="49531" marB="49531" anchor="ctr">
                    <a:noFill/>
                  </a:tcPr>
                </a:tc>
                <a:tc>
                  <a:txBody>
                    <a:bodyPr/>
                    <a:lstStyle/>
                    <a:p>
                      <a:pPr algn="ctr"/>
                      <a:endParaRPr kumimoji="1" lang="ja-JP" altLang="en-US" sz="1300" dirty="0"/>
                    </a:p>
                  </a:txBody>
                  <a:tcPr marL="99060" marR="99060" marT="49531" marB="49531" anchor="ctr">
                    <a:noFill/>
                  </a:tcPr>
                </a:tc>
                <a:extLst>
                  <a:ext uri="{0D108BD9-81ED-4DB2-BD59-A6C34878D82A}">
                    <a16:rowId xmlns:a16="http://schemas.microsoft.com/office/drawing/2014/main" val="3859098142"/>
                  </a:ext>
                </a:extLst>
              </a:tr>
              <a:tr h="1079811">
                <a:tc>
                  <a:txBody>
                    <a:bodyPr/>
                    <a:lstStyle/>
                    <a:p>
                      <a:endParaRPr kumimoji="1" lang="ja-JP" altLang="en-US" sz="1500"/>
                    </a:p>
                  </a:txBody>
                  <a:tcPr marL="99060" marR="99060" marT="49531" marB="49531"/>
                </a:tc>
                <a:tc>
                  <a:txBody>
                    <a:bodyPr/>
                    <a:lstStyle/>
                    <a:p>
                      <a:pPr algn="ctr"/>
                      <a:endParaRPr kumimoji="1" lang="ja-JP" altLang="en-US" sz="1300"/>
                    </a:p>
                  </a:txBody>
                  <a:tcPr marL="99060" marR="99060" marT="49531" marB="49531" anchor="ctr"/>
                </a:tc>
                <a:tc>
                  <a:txBody>
                    <a:bodyPr/>
                    <a:lstStyle/>
                    <a:p>
                      <a:pPr algn="l"/>
                      <a:endParaRPr kumimoji="1" lang="en-US" altLang="ja-JP" sz="1300"/>
                    </a:p>
                  </a:txBody>
                  <a:tcPr marL="99060" marR="99060" marT="49531" marB="49531" anchor="ctr">
                    <a:noFill/>
                  </a:tcPr>
                </a:tc>
                <a:tc>
                  <a:txBody>
                    <a:bodyPr/>
                    <a:lstStyle/>
                    <a:p>
                      <a:pPr algn="l"/>
                      <a:r>
                        <a:rPr kumimoji="1" lang="ja-JP" altLang="en-US" sz="1300"/>
                        <a:t>□ゾーニング</a:t>
                      </a:r>
                      <a:endParaRPr kumimoji="1" lang="en-US" altLang="ja-JP" sz="1300"/>
                    </a:p>
                    <a:p>
                      <a:pPr algn="ctr"/>
                      <a:r>
                        <a:rPr kumimoji="1" lang="en-US" altLang="ja-JP" sz="1300"/>
                        <a:t>【B-2】</a:t>
                      </a:r>
                    </a:p>
                  </a:txBody>
                  <a:tcPr marL="99060" marR="99060" marT="49531" marB="49531" anchor="ctr">
                    <a:solidFill>
                      <a:schemeClr val="accent5">
                        <a:lumMod val="20000"/>
                        <a:lumOff val="80000"/>
                      </a:schemeClr>
                    </a:solidFill>
                  </a:tcPr>
                </a:tc>
                <a:tc>
                  <a:txBody>
                    <a:bodyPr/>
                    <a:lstStyle/>
                    <a:p>
                      <a:pPr algn="l"/>
                      <a:r>
                        <a:rPr kumimoji="1" lang="ja-JP" altLang="en-US" sz="1300"/>
                        <a:t>□ゾーニング</a:t>
                      </a:r>
                      <a:endParaRPr kumimoji="1" lang="en-US" altLang="ja-JP" sz="1300"/>
                    </a:p>
                    <a:p>
                      <a:pPr algn="ctr"/>
                      <a:r>
                        <a:rPr kumimoji="1" lang="en-US" altLang="ja-JP" sz="1300"/>
                        <a:t>【B-2】</a:t>
                      </a:r>
                    </a:p>
                    <a:p>
                      <a:pPr algn="l"/>
                      <a:r>
                        <a:rPr kumimoji="1" lang="ja-JP" altLang="en-US" sz="1300"/>
                        <a:t>□防護服着用</a:t>
                      </a:r>
                      <a:endParaRPr kumimoji="1" lang="en-US" altLang="ja-JP" sz="1300"/>
                    </a:p>
                    <a:p>
                      <a:pPr algn="l"/>
                      <a:r>
                        <a:rPr kumimoji="1" lang="ja-JP" altLang="en-US" sz="1300"/>
                        <a:t>　</a:t>
                      </a:r>
                      <a:r>
                        <a:rPr kumimoji="1" lang="en-US" altLang="ja-JP" sz="1300"/>
                        <a:t>【</a:t>
                      </a:r>
                      <a:r>
                        <a:rPr kumimoji="1" lang="ja-JP" altLang="en-US" sz="1300"/>
                        <a:t>防護服着用</a:t>
                      </a:r>
                      <a:r>
                        <a:rPr kumimoji="1" lang="en-US" altLang="ja-JP" sz="1300"/>
                        <a:t>】</a:t>
                      </a:r>
                      <a:endParaRPr kumimoji="1" lang="ja-JP" altLang="en-US" sz="1300"/>
                    </a:p>
                  </a:txBody>
                  <a:tcPr marL="99060" marR="99060" marT="49531" marB="49531" anchor="ctr">
                    <a:solidFill>
                      <a:schemeClr val="accent1">
                        <a:lumMod val="20000"/>
                        <a:lumOff val="80000"/>
                      </a:schemeClr>
                    </a:solidFill>
                  </a:tcPr>
                </a:tc>
                <a:tc>
                  <a:txBody>
                    <a:bodyPr/>
                    <a:lstStyle/>
                    <a:p>
                      <a:pPr algn="ctr"/>
                      <a:r>
                        <a:rPr kumimoji="1" lang="ja-JP" altLang="en-US" sz="1300"/>
                        <a:t>□汚物処理</a:t>
                      </a:r>
                      <a:endParaRPr kumimoji="1" lang="en-US" altLang="ja-JP" sz="1300"/>
                    </a:p>
                    <a:p>
                      <a:pPr algn="ctr"/>
                      <a:r>
                        <a:rPr kumimoji="1" lang="en-US" altLang="ja-JP" sz="1300"/>
                        <a:t>【</a:t>
                      </a:r>
                      <a:r>
                        <a:rPr kumimoji="1" lang="ja-JP" altLang="en-US" sz="1300"/>
                        <a:t>嘔吐物処理</a:t>
                      </a:r>
                      <a:r>
                        <a:rPr kumimoji="1" lang="en-US" altLang="ja-JP" sz="1300"/>
                        <a:t>】</a:t>
                      </a:r>
                    </a:p>
                    <a:p>
                      <a:pPr algn="ctr"/>
                      <a:r>
                        <a:rPr kumimoji="1" lang="ja-JP" altLang="en-US" sz="1300"/>
                        <a:t>□消毒</a:t>
                      </a:r>
                    </a:p>
                  </a:txBody>
                  <a:tcPr marL="99060" marR="99060" marT="49531" marB="49531" anchor="ctr">
                    <a:solidFill>
                      <a:schemeClr val="accent5">
                        <a:lumMod val="20000"/>
                        <a:lumOff val="80000"/>
                      </a:schemeClr>
                    </a:solidFill>
                  </a:tcPr>
                </a:tc>
                <a:tc>
                  <a:txBody>
                    <a:bodyPr/>
                    <a:lstStyle/>
                    <a:p>
                      <a:pPr algn="ctr"/>
                      <a:endParaRPr kumimoji="1" lang="ja-JP" altLang="en-US" sz="1300"/>
                    </a:p>
                  </a:txBody>
                  <a:tcPr marL="99060" marR="99060" marT="49531" marB="49531" anchor="ctr">
                    <a:noFill/>
                  </a:tcPr>
                </a:tc>
                <a:extLst>
                  <a:ext uri="{0D108BD9-81ED-4DB2-BD59-A6C34878D82A}">
                    <a16:rowId xmlns:a16="http://schemas.microsoft.com/office/drawing/2014/main" val="602607"/>
                  </a:ext>
                </a:extLst>
              </a:tr>
              <a:tr h="1079811">
                <a:tc>
                  <a:txBody>
                    <a:bodyPr/>
                    <a:lstStyle/>
                    <a:p>
                      <a:endParaRPr kumimoji="1" lang="ja-JP" altLang="en-US" sz="1500"/>
                    </a:p>
                  </a:txBody>
                  <a:tcPr marL="99060" marR="99060" marT="49531" marB="49531"/>
                </a:tc>
                <a:tc>
                  <a:txBody>
                    <a:bodyPr/>
                    <a:lstStyle/>
                    <a:p>
                      <a:pPr algn="ctr"/>
                      <a:endParaRPr kumimoji="1" lang="ja-JP" altLang="en-US" sz="1300"/>
                    </a:p>
                  </a:txBody>
                  <a:tcPr marL="99060" marR="99060" marT="49531" marB="49531" anchor="ctr"/>
                </a:tc>
                <a:tc>
                  <a:txBody>
                    <a:bodyPr/>
                    <a:lstStyle/>
                    <a:p>
                      <a:pPr algn="l"/>
                      <a:r>
                        <a:rPr kumimoji="1" lang="ja-JP" altLang="en-US" sz="1300"/>
                        <a:t>□</a:t>
                      </a:r>
                      <a:r>
                        <a:rPr kumimoji="1" lang="en-US" altLang="ja-JP" sz="1300"/>
                        <a:t>A</a:t>
                      </a:r>
                      <a:r>
                        <a:rPr kumimoji="1" lang="ja-JP" altLang="en-US" sz="1300"/>
                        <a:t>からの応援受理</a:t>
                      </a:r>
                      <a:endParaRPr kumimoji="1" lang="en-US" altLang="ja-JP" sz="1300"/>
                    </a:p>
                    <a:p>
                      <a:pPr algn="ctr"/>
                      <a:r>
                        <a:rPr kumimoji="1" lang="en-US" altLang="ja-JP" sz="1300"/>
                        <a:t>【C-1】</a:t>
                      </a:r>
                    </a:p>
                  </a:txBody>
                  <a:tcPr marL="99060" marR="99060" marT="49531" marB="49531" anchor="ctr">
                    <a:solidFill>
                      <a:schemeClr val="accent5">
                        <a:lumMod val="20000"/>
                        <a:lumOff val="80000"/>
                      </a:schemeClr>
                    </a:solidFill>
                  </a:tcPr>
                </a:tc>
                <a:tc>
                  <a:txBody>
                    <a:bodyPr/>
                    <a:lstStyle/>
                    <a:p>
                      <a:pPr algn="l"/>
                      <a:r>
                        <a:rPr kumimoji="1" lang="ja-JP" altLang="en-US" sz="1300"/>
                        <a:t>□換気</a:t>
                      </a:r>
                      <a:endParaRPr kumimoji="1" lang="en-US" altLang="ja-JP" sz="1300"/>
                    </a:p>
                    <a:p>
                      <a:pPr algn="ctr"/>
                      <a:r>
                        <a:rPr kumimoji="1" lang="en-US" altLang="ja-JP" sz="1300"/>
                        <a:t>【C-2】</a:t>
                      </a:r>
                      <a:endParaRPr kumimoji="1" lang="ja-JP" altLang="en-US" sz="1300"/>
                    </a:p>
                  </a:txBody>
                  <a:tcPr marL="99060" marR="99060" marT="49531" marB="49531" anchor="ctr">
                    <a:solidFill>
                      <a:schemeClr val="accent5">
                        <a:lumMod val="20000"/>
                        <a:lumOff val="80000"/>
                      </a:schemeClr>
                    </a:solidFill>
                  </a:tcPr>
                </a:tc>
                <a:tc>
                  <a:txBody>
                    <a:bodyPr/>
                    <a:lstStyle/>
                    <a:p>
                      <a:pPr algn="ctr"/>
                      <a:r>
                        <a:rPr kumimoji="1" lang="ja-JP" altLang="en-US" sz="1300"/>
                        <a:t>□清潔区域にいる無症状園児の誘導</a:t>
                      </a:r>
                      <a:endParaRPr kumimoji="1" lang="en-US" altLang="ja-JP" sz="1300"/>
                    </a:p>
                    <a:p>
                      <a:pPr algn="ctr"/>
                      <a:r>
                        <a:rPr kumimoji="1" lang="en-US" altLang="ja-JP" sz="1300"/>
                        <a:t>【C-</a:t>
                      </a:r>
                      <a:r>
                        <a:rPr kumimoji="1" lang="ja-JP" altLang="en-US" sz="1300"/>
                        <a:t>３</a:t>
                      </a:r>
                      <a:r>
                        <a:rPr kumimoji="1" lang="en-US" altLang="ja-JP" sz="1300"/>
                        <a:t>】</a:t>
                      </a:r>
                      <a:endParaRPr kumimoji="1" lang="ja-JP" altLang="en-US" sz="1300"/>
                    </a:p>
                  </a:txBody>
                  <a:tcPr marL="99060" marR="99060" marT="49531" marB="49531" anchor="ctr">
                    <a:solidFill>
                      <a:schemeClr val="accent5">
                        <a:lumMod val="20000"/>
                        <a:lumOff val="80000"/>
                      </a:schemeClr>
                    </a:solidFill>
                  </a:tcPr>
                </a:tc>
                <a:tc>
                  <a:txBody>
                    <a:bodyPr/>
                    <a:lstStyle/>
                    <a:p>
                      <a:pPr algn="ctr"/>
                      <a:r>
                        <a:rPr kumimoji="1" lang="ja-JP" altLang="en-US" sz="1300" dirty="0"/>
                        <a:t>□汚物処理</a:t>
                      </a:r>
                      <a:endParaRPr kumimoji="1" lang="en-US" altLang="ja-JP" sz="1300" dirty="0"/>
                    </a:p>
                    <a:p>
                      <a:pPr algn="ctr"/>
                      <a:r>
                        <a:rPr kumimoji="1" lang="en-US" altLang="ja-JP" sz="1300" dirty="0"/>
                        <a:t>【</a:t>
                      </a:r>
                      <a:r>
                        <a:rPr kumimoji="1" lang="ja-JP" altLang="en-US" sz="1300" dirty="0"/>
                        <a:t>嘔吐物処理</a:t>
                      </a:r>
                      <a:r>
                        <a:rPr kumimoji="1" lang="en-US" altLang="ja-JP" sz="1300" dirty="0"/>
                        <a:t>】</a:t>
                      </a:r>
                    </a:p>
                    <a:p>
                      <a:pPr algn="ctr"/>
                      <a:r>
                        <a:rPr kumimoji="1" lang="ja-JP" altLang="en-US" sz="1300" dirty="0"/>
                        <a:t>□消毒</a:t>
                      </a:r>
                    </a:p>
                  </a:txBody>
                  <a:tcPr marL="99060" marR="99060" marT="49531" marB="49531" anchor="ctr">
                    <a:solidFill>
                      <a:schemeClr val="accent1">
                        <a:lumMod val="20000"/>
                        <a:lumOff val="80000"/>
                      </a:schemeClr>
                    </a:solidFill>
                  </a:tcPr>
                </a:tc>
                <a:tc>
                  <a:txBody>
                    <a:bodyPr/>
                    <a:lstStyle/>
                    <a:p>
                      <a:pPr algn="ctr"/>
                      <a:endParaRPr kumimoji="1" lang="ja-JP" altLang="en-US" sz="1300"/>
                    </a:p>
                  </a:txBody>
                  <a:tcPr marL="99060" marR="99060" marT="49531" marB="49531" anchor="ctr"/>
                </a:tc>
                <a:extLst>
                  <a:ext uri="{0D108BD9-81ED-4DB2-BD59-A6C34878D82A}">
                    <a16:rowId xmlns:a16="http://schemas.microsoft.com/office/drawing/2014/main" val="891019730"/>
                  </a:ext>
                </a:extLst>
              </a:tr>
              <a:tr h="1079811">
                <a:tc>
                  <a:txBody>
                    <a:bodyPr/>
                    <a:lstStyle/>
                    <a:p>
                      <a:endParaRPr kumimoji="1" lang="ja-JP" altLang="en-US" sz="1500"/>
                    </a:p>
                  </a:txBody>
                  <a:tcPr marL="99060" marR="99060" marT="49531" marB="49531"/>
                </a:tc>
                <a:tc>
                  <a:txBody>
                    <a:bodyPr/>
                    <a:lstStyle/>
                    <a:p>
                      <a:pPr algn="ctr"/>
                      <a:endParaRPr kumimoji="1" lang="ja-JP" altLang="en-US" sz="1300"/>
                    </a:p>
                  </a:txBody>
                  <a:tcPr marL="99060" marR="99060" marT="49531" marB="49531" anchor="ctr"/>
                </a:tc>
                <a:tc>
                  <a:txBody>
                    <a:bodyPr/>
                    <a:lstStyle/>
                    <a:p>
                      <a:pPr algn="l"/>
                      <a:r>
                        <a:rPr kumimoji="1" lang="ja-JP" altLang="en-US" sz="1300"/>
                        <a:t>□</a:t>
                      </a:r>
                      <a:r>
                        <a:rPr kumimoji="1" lang="en-US" altLang="ja-JP" sz="1300"/>
                        <a:t>A</a:t>
                      </a:r>
                      <a:r>
                        <a:rPr kumimoji="1" lang="ja-JP" altLang="en-US" sz="1300"/>
                        <a:t>からの応援受理</a:t>
                      </a:r>
                      <a:endParaRPr kumimoji="1" lang="en-US" altLang="ja-JP" sz="1300"/>
                    </a:p>
                    <a:p>
                      <a:pPr algn="ctr"/>
                      <a:r>
                        <a:rPr kumimoji="1" lang="en-US" altLang="ja-JP" sz="1300"/>
                        <a:t>【D-1】</a:t>
                      </a:r>
                      <a:endParaRPr kumimoji="1" lang="ja-JP" altLang="en-US" sz="1300"/>
                    </a:p>
                  </a:txBody>
                  <a:tcPr marL="99060" marR="99060" marT="49531" marB="49531" anchor="ctr">
                    <a:solidFill>
                      <a:schemeClr val="accent5">
                        <a:lumMod val="20000"/>
                        <a:lumOff val="80000"/>
                      </a:schemeClr>
                    </a:solidFill>
                  </a:tcPr>
                </a:tc>
                <a:tc>
                  <a:txBody>
                    <a:bodyPr/>
                    <a:lstStyle/>
                    <a:p>
                      <a:pPr algn="l"/>
                      <a:r>
                        <a:rPr kumimoji="1" lang="ja-JP" altLang="en-US" sz="1300"/>
                        <a:t>□嘔吐物処理セット取りに行く</a:t>
                      </a:r>
                    </a:p>
                  </a:txBody>
                  <a:tcPr marL="99060" marR="99060" marT="49531" marB="49531" anchor="ctr">
                    <a:solidFill>
                      <a:schemeClr val="accent1">
                        <a:lumMod val="20000"/>
                        <a:lumOff val="80000"/>
                      </a:schemeClr>
                    </a:solidFill>
                  </a:tcPr>
                </a:tc>
                <a:tc>
                  <a:txBody>
                    <a:bodyPr/>
                    <a:lstStyle/>
                    <a:p>
                      <a:pPr marL="0" marR="0" lvl="0" indent="0" algn="l" defTabSz="1320726" rtl="0" eaLnBrk="1" fontAlgn="auto" latinLnBrk="0" hangingPunct="1">
                        <a:lnSpc>
                          <a:spcPct val="100000"/>
                        </a:lnSpc>
                        <a:spcBef>
                          <a:spcPts val="0"/>
                        </a:spcBef>
                        <a:spcAft>
                          <a:spcPts val="0"/>
                        </a:spcAft>
                        <a:buClrTx/>
                        <a:buSzTx/>
                        <a:buFontTx/>
                        <a:buNone/>
                        <a:tabLst/>
                        <a:defRPr/>
                      </a:pPr>
                      <a:r>
                        <a:rPr kumimoji="1" lang="ja-JP" altLang="en-US" sz="1300"/>
                        <a:t>□防護服着用</a:t>
                      </a:r>
                      <a:endParaRPr kumimoji="1" lang="en-US" altLang="ja-JP" sz="1300"/>
                    </a:p>
                    <a:p>
                      <a:pPr algn="ctr"/>
                      <a:r>
                        <a:rPr kumimoji="1" lang="en-US" altLang="ja-JP" sz="1300"/>
                        <a:t>【</a:t>
                      </a:r>
                      <a:r>
                        <a:rPr kumimoji="1" lang="ja-JP" altLang="en-US" sz="1300"/>
                        <a:t>防護服着用</a:t>
                      </a:r>
                      <a:r>
                        <a:rPr kumimoji="1" lang="en-US" altLang="ja-JP" sz="1300"/>
                        <a:t>】</a:t>
                      </a:r>
                      <a:endParaRPr kumimoji="1" lang="ja-JP" altLang="en-US" sz="1300"/>
                    </a:p>
                    <a:p>
                      <a:pPr algn="ctr"/>
                      <a:r>
                        <a:rPr kumimoji="1" lang="ja-JP" altLang="en-US" sz="1300"/>
                        <a:t>□汚染区域にいた園児の誘導</a:t>
                      </a:r>
                      <a:endParaRPr kumimoji="1" lang="en-US" altLang="ja-JP" sz="1300"/>
                    </a:p>
                    <a:p>
                      <a:pPr algn="ctr"/>
                      <a:r>
                        <a:rPr kumimoji="1" lang="en-US" altLang="ja-JP" sz="1300"/>
                        <a:t>【D-</a:t>
                      </a:r>
                      <a:r>
                        <a:rPr kumimoji="1" lang="ja-JP" altLang="en-US" sz="1300"/>
                        <a:t>４</a:t>
                      </a:r>
                      <a:r>
                        <a:rPr kumimoji="1" lang="en-US" altLang="ja-JP" sz="1300"/>
                        <a:t>】</a:t>
                      </a:r>
                    </a:p>
                  </a:txBody>
                  <a:tcPr marL="99060" marR="99060" marT="49531" marB="49531" anchor="ctr">
                    <a:solidFill>
                      <a:schemeClr val="accent5">
                        <a:lumMod val="20000"/>
                        <a:lumOff val="80000"/>
                      </a:schemeClr>
                    </a:solidFill>
                  </a:tcPr>
                </a:tc>
                <a:tc>
                  <a:txBody>
                    <a:bodyPr/>
                    <a:lstStyle/>
                    <a:p>
                      <a:pPr algn="ctr"/>
                      <a:endParaRPr kumimoji="1" lang="ja-JP" altLang="en-US" sz="1300" dirty="0"/>
                    </a:p>
                  </a:txBody>
                  <a:tcPr marL="99060" marR="99060" marT="49531" marB="49531" anchor="ctr"/>
                </a:tc>
                <a:tc>
                  <a:txBody>
                    <a:bodyPr/>
                    <a:lstStyle/>
                    <a:p>
                      <a:pPr algn="ctr"/>
                      <a:endParaRPr kumimoji="1" lang="ja-JP" altLang="en-US" sz="1300"/>
                    </a:p>
                  </a:txBody>
                  <a:tcPr marL="99060" marR="99060" marT="49531" marB="49531" anchor="ctr"/>
                </a:tc>
                <a:extLst>
                  <a:ext uri="{0D108BD9-81ED-4DB2-BD59-A6C34878D82A}">
                    <a16:rowId xmlns:a16="http://schemas.microsoft.com/office/drawing/2014/main" val="3707377033"/>
                  </a:ext>
                </a:extLst>
              </a:tr>
              <a:tr h="1079811">
                <a:tc>
                  <a:txBody>
                    <a:bodyPr/>
                    <a:lstStyle/>
                    <a:p>
                      <a:endParaRPr kumimoji="1" lang="ja-JP" altLang="en-US" sz="1500"/>
                    </a:p>
                  </a:txBody>
                  <a:tcPr marL="99060" marR="99060" marT="49531" marB="49531"/>
                </a:tc>
                <a:tc>
                  <a:txBody>
                    <a:bodyPr/>
                    <a:lstStyle/>
                    <a:p>
                      <a:pPr algn="ctr"/>
                      <a:endParaRPr kumimoji="1" lang="ja-JP" altLang="en-US" sz="1300"/>
                    </a:p>
                  </a:txBody>
                  <a:tcPr marL="99060" marR="99060" marT="49531" marB="49531" anchor="ctr"/>
                </a:tc>
                <a:tc>
                  <a:txBody>
                    <a:bodyPr/>
                    <a:lstStyle/>
                    <a:p>
                      <a:pPr algn="ctr"/>
                      <a:endParaRPr kumimoji="1" lang="ja-JP" altLang="en-US" sz="1300"/>
                    </a:p>
                  </a:txBody>
                  <a:tcPr marL="99060" marR="99060" marT="49531" marB="49531" anchor="ctr"/>
                </a:tc>
                <a:tc>
                  <a:txBody>
                    <a:bodyPr/>
                    <a:lstStyle/>
                    <a:p>
                      <a:pPr algn="ctr"/>
                      <a:endParaRPr kumimoji="1" lang="ja-JP" altLang="en-US" sz="1300" dirty="0"/>
                    </a:p>
                  </a:txBody>
                  <a:tcPr marL="99060" marR="99060" marT="49531" marB="49531" anchor="ctr"/>
                </a:tc>
                <a:tc>
                  <a:txBody>
                    <a:bodyPr/>
                    <a:lstStyle/>
                    <a:p>
                      <a:pPr algn="ctr"/>
                      <a:endParaRPr kumimoji="1" lang="ja-JP" altLang="en-US" sz="1300"/>
                    </a:p>
                  </a:txBody>
                  <a:tcPr marL="99060" marR="99060" marT="49531" marB="49531" anchor="ctr"/>
                </a:tc>
                <a:tc>
                  <a:txBody>
                    <a:bodyPr/>
                    <a:lstStyle/>
                    <a:p>
                      <a:pPr algn="ctr"/>
                      <a:endParaRPr kumimoji="1" lang="ja-JP" altLang="en-US" sz="1300"/>
                    </a:p>
                  </a:txBody>
                  <a:tcPr marL="99060" marR="99060" marT="49531" marB="49531" anchor="ctr"/>
                </a:tc>
                <a:tc>
                  <a:txBody>
                    <a:bodyPr/>
                    <a:lstStyle/>
                    <a:p>
                      <a:pPr algn="ctr"/>
                      <a:r>
                        <a:rPr kumimoji="1" lang="ja-JP" altLang="en-US" sz="1300" dirty="0"/>
                        <a:t>□報告</a:t>
                      </a:r>
                    </a:p>
                  </a:txBody>
                  <a:tcPr marL="99060" marR="99060" marT="49531" marB="49531" anchor="ctr">
                    <a:solidFill>
                      <a:schemeClr val="accent5">
                        <a:lumMod val="20000"/>
                        <a:lumOff val="80000"/>
                      </a:schemeClr>
                    </a:solidFill>
                  </a:tcPr>
                </a:tc>
                <a:extLst>
                  <a:ext uri="{0D108BD9-81ED-4DB2-BD59-A6C34878D82A}">
                    <a16:rowId xmlns:a16="http://schemas.microsoft.com/office/drawing/2014/main" val="346734831"/>
                  </a:ext>
                </a:extLst>
              </a:tr>
            </a:tbl>
          </a:graphicData>
        </a:graphic>
      </p:graphicFrame>
      <p:pic>
        <p:nvPicPr>
          <p:cNvPr id="1028" name="Picture 4" descr="嘔吐のイラスト">
            <a:extLst>
              <a:ext uri="{FF2B5EF4-FFF2-40B4-BE49-F238E27FC236}">
                <a16:creationId xmlns:a16="http://schemas.microsoft.com/office/drawing/2014/main" id="{7485918D-C51C-4C68-8A35-FB3EDF384D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762" y="1944707"/>
            <a:ext cx="770326" cy="770326"/>
          </a:xfrm>
          <a:prstGeom prst="rect">
            <a:avLst/>
          </a:prstGeom>
          <a:noFill/>
          <a:extLst>
            <a:ext uri="{909E8E84-426E-40DD-AFC4-6F175D3DCCD1}">
              <a14:hiddenFill xmlns:a14="http://schemas.microsoft.com/office/drawing/2010/main">
                <a:solidFill>
                  <a:srgbClr val="FFFFFF"/>
                </a:solidFill>
              </a14:hiddenFill>
            </a:ext>
          </a:extLst>
        </p:spPr>
      </p:pic>
      <p:sp>
        <p:nvSpPr>
          <p:cNvPr id="4" name="爆発: 8 pt 3">
            <a:extLst>
              <a:ext uri="{FF2B5EF4-FFF2-40B4-BE49-F238E27FC236}">
                <a16:creationId xmlns:a16="http://schemas.microsoft.com/office/drawing/2014/main" id="{57BC3724-6D4F-49E1-90E0-AE43F3294D75}"/>
              </a:ext>
            </a:extLst>
          </p:cNvPr>
          <p:cNvSpPr/>
          <p:nvPr/>
        </p:nvSpPr>
        <p:spPr>
          <a:xfrm>
            <a:off x="2206838" y="1847389"/>
            <a:ext cx="1374711" cy="1211294"/>
          </a:xfrm>
          <a:prstGeom prst="irregularSeal1">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1951"/>
              <a:t>嘔吐</a:t>
            </a:r>
          </a:p>
        </p:txBody>
      </p:sp>
      <p:grpSp>
        <p:nvGrpSpPr>
          <p:cNvPr id="7" name="グループ化 6">
            <a:extLst>
              <a:ext uri="{FF2B5EF4-FFF2-40B4-BE49-F238E27FC236}">
                <a16:creationId xmlns:a16="http://schemas.microsoft.com/office/drawing/2014/main" id="{7D80E309-586A-4D27-9F0A-4D75111FE780}"/>
              </a:ext>
            </a:extLst>
          </p:cNvPr>
          <p:cNvGrpSpPr/>
          <p:nvPr/>
        </p:nvGrpSpPr>
        <p:grpSpPr>
          <a:xfrm>
            <a:off x="639423" y="3673836"/>
            <a:ext cx="1338828" cy="1082849"/>
            <a:chOff x="87190" y="2418597"/>
            <a:chExt cx="1604605" cy="1430071"/>
          </a:xfrm>
        </p:grpSpPr>
        <p:pic>
          <p:nvPicPr>
            <p:cNvPr id="1026" name="Picture 2" descr="保育士の女の子のイラスト（将来の夢）">
              <a:extLst>
                <a:ext uri="{FF2B5EF4-FFF2-40B4-BE49-F238E27FC236}">
                  <a16:creationId xmlns:a16="http://schemas.microsoft.com/office/drawing/2014/main" id="{6553B257-B6D7-4EAA-866D-7FBF0C3530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510" y="2848349"/>
              <a:ext cx="1000319" cy="1000319"/>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17D90F9C-AF16-4CA7-93D8-3C112FB5B811}"/>
                </a:ext>
              </a:extLst>
            </p:cNvPr>
            <p:cNvSpPr txBox="1"/>
            <p:nvPr/>
          </p:nvSpPr>
          <p:spPr>
            <a:xfrm>
              <a:off x="87190" y="2418597"/>
              <a:ext cx="1604605" cy="364212"/>
            </a:xfrm>
            <a:prstGeom prst="rect">
              <a:avLst/>
            </a:prstGeom>
            <a:noFill/>
          </p:spPr>
          <p:txBody>
            <a:bodyPr wrap="none" rtlCol="0">
              <a:spAutoFit/>
            </a:bodyPr>
            <a:lstStyle/>
            <a:p>
              <a:r>
                <a:rPr kumimoji="1" lang="ja-JP" altLang="en-US" sz="1192"/>
                <a:t>職員</a:t>
              </a:r>
              <a:r>
                <a:rPr kumimoji="1" lang="en-US" altLang="ja-JP" sz="1192"/>
                <a:t>A</a:t>
              </a:r>
              <a:r>
                <a:rPr kumimoji="1" lang="ja-JP" altLang="en-US" sz="1192"/>
                <a:t>（発見者）</a:t>
              </a:r>
            </a:p>
          </p:txBody>
        </p:sp>
      </p:grpSp>
      <p:grpSp>
        <p:nvGrpSpPr>
          <p:cNvPr id="9" name="グループ化 8">
            <a:extLst>
              <a:ext uri="{FF2B5EF4-FFF2-40B4-BE49-F238E27FC236}">
                <a16:creationId xmlns:a16="http://schemas.microsoft.com/office/drawing/2014/main" id="{FAB0A2D2-12C7-4DC2-A68F-D03622C3A963}"/>
              </a:ext>
            </a:extLst>
          </p:cNvPr>
          <p:cNvGrpSpPr/>
          <p:nvPr/>
        </p:nvGrpSpPr>
        <p:grpSpPr>
          <a:xfrm>
            <a:off x="583593" y="4622091"/>
            <a:ext cx="1250663" cy="1205594"/>
            <a:chOff x="-274559" y="4058426"/>
            <a:chExt cx="2783577" cy="2850605"/>
          </a:xfrm>
        </p:grpSpPr>
        <p:pic>
          <p:nvPicPr>
            <p:cNvPr id="1030" name="Picture 6" descr="保育士の男の子のイラスト（将来の夢）">
              <a:extLst>
                <a:ext uri="{FF2B5EF4-FFF2-40B4-BE49-F238E27FC236}">
                  <a16:creationId xmlns:a16="http://schemas.microsoft.com/office/drawing/2014/main" id="{FB8D5A36-7F71-4D88-B70A-107666526F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755" y="5194531"/>
              <a:ext cx="1714500" cy="1714500"/>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D0AE678B-9197-4F53-83DF-0925A0FC995C}"/>
                </a:ext>
              </a:extLst>
            </p:cNvPr>
            <p:cNvSpPr txBox="1"/>
            <p:nvPr/>
          </p:nvSpPr>
          <p:spPr>
            <a:xfrm>
              <a:off x="-274559" y="4058426"/>
              <a:ext cx="2783577" cy="1085836"/>
            </a:xfrm>
            <a:prstGeom prst="rect">
              <a:avLst/>
            </a:prstGeom>
            <a:noFill/>
          </p:spPr>
          <p:txBody>
            <a:bodyPr wrap="none" rtlCol="0">
              <a:spAutoFit/>
            </a:bodyPr>
            <a:lstStyle/>
            <a:p>
              <a:r>
                <a:rPr kumimoji="1" lang="ja-JP" altLang="en-US" sz="1192"/>
                <a:t>職員</a:t>
              </a:r>
              <a:r>
                <a:rPr kumimoji="1" lang="en-US" altLang="ja-JP" sz="1192"/>
                <a:t>B</a:t>
              </a:r>
            </a:p>
            <a:p>
              <a:r>
                <a:rPr kumimoji="1" lang="ja-JP" altLang="en-US" sz="1192"/>
                <a:t>（リーダー役）</a:t>
              </a:r>
            </a:p>
          </p:txBody>
        </p:sp>
      </p:grpSp>
      <p:grpSp>
        <p:nvGrpSpPr>
          <p:cNvPr id="14" name="グループ化 13">
            <a:extLst>
              <a:ext uri="{FF2B5EF4-FFF2-40B4-BE49-F238E27FC236}">
                <a16:creationId xmlns:a16="http://schemas.microsoft.com/office/drawing/2014/main" id="{37F80CF7-DC7B-4EB9-BA51-E7540DAD348C}"/>
              </a:ext>
            </a:extLst>
          </p:cNvPr>
          <p:cNvGrpSpPr/>
          <p:nvPr/>
        </p:nvGrpSpPr>
        <p:grpSpPr>
          <a:xfrm>
            <a:off x="639423" y="5831943"/>
            <a:ext cx="1419324" cy="1068031"/>
            <a:chOff x="228075" y="5163010"/>
            <a:chExt cx="2268525" cy="2323805"/>
          </a:xfrm>
        </p:grpSpPr>
        <p:pic>
          <p:nvPicPr>
            <p:cNvPr id="1032" name="Picture 8" descr="保母さん・保育士のイラスト（職業）">
              <a:extLst>
                <a:ext uri="{FF2B5EF4-FFF2-40B4-BE49-F238E27FC236}">
                  <a16:creationId xmlns:a16="http://schemas.microsoft.com/office/drawing/2014/main" id="{D99B8ED9-561B-405B-BBE2-6EBD766804F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075" y="5772314"/>
              <a:ext cx="1714500" cy="1714501"/>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a:extLst>
                <a:ext uri="{FF2B5EF4-FFF2-40B4-BE49-F238E27FC236}">
                  <a16:creationId xmlns:a16="http://schemas.microsoft.com/office/drawing/2014/main" id="{20F4F2E5-BB20-44F9-8113-B7B453924866}"/>
                </a:ext>
              </a:extLst>
            </p:cNvPr>
            <p:cNvSpPr txBox="1"/>
            <p:nvPr/>
          </p:nvSpPr>
          <p:spPr>
            <a:xfrm>
              <a:off x="366981" y="5163010"/>
              <a:ext cx="2129619" cy="600040"/>
            </a:xfrm>
            <a:prstGeom prst="rect">
              <a:avLst/>
            </a:prstGeom>
            <a:noFill/>
          </p:spPr>
          <p:txBody>
            <a:bodyPr wrap="none" rtlCol="0">
              <a:spAutoFit/>
            </a:bodyPr>
            <a:lstStyle/>
            <a:p>
              <a:r>
                <a:rPr kumimoji="1" lang="ja-JP" altLang="en-US" sz="1192"/>
                <a:t>職員</a:t>
              </a:r>
              <a:r>
                <a:rPr kumimoji="1" lang="en-US" altLang="ja-JP" sz="1192"/>
                <a:t>C</a:t>
              </a:r>
              <a:r>
                <a:rPr kumimoji="1" lang="ja-JP" altLang="en-US" sz="1192"/>
                <a:t>（補助役）</a:t>
              </a:r>
            </a:p>
          </p:txBody>
        </p:sp>
      </p:grpSp>
      <p:sp>
        <p:nvSpPr>
          <p:cNvPr id="17" name="テキスト ボックス 16">
            <a:extLst>
              <a:ext uri="{FF2B5EF4-FFF2-40B4-BE49-F238E27FC236}">
                <a16:creationId xmlns:a16="http://schemas.microsoft.com/office/drawing/2014/main" id="{D4113905-6A55-47C0-93CF-692C3716BE0B}"/>
              </a:ext>
            </a:extLst>
          </p:cNvPr>
          <p:cNvSpPr txBox="1"/>
          <p:nvPr/>
        </p:nvSpPr>
        <p:spPr>
          <a:xfrm>
            <a:off x="501866" y="1447279"/>
            <a:ext cx="5686172" cy="392543"/>
          </a:xfrm>
          <a:prstGeom prst="rect">
            <a:avLst/>
          </a:prstGeom>
          <a:noFill/>
        </p:spPr>
        <p:txBody>
          <a:bodyPr wrap="none" rtlCol="0">
            <a:spAutoFit/>
          </a:bodyPr>
          <a:lstStyle/>
          <a:p>
            <a:r>
              <a:rPr kumimoji="1" lang="ja-JP" altLang="en-US" sz="1951"/>
              <a:t>感染性胃腸炎発生時アクションカード（嘔吐編）</a:t>
            </a:r>
          </a:p>
        </p:txBody>
      </p:sp>
      <p:cxnSp>
        <p:nvCxnSpPr>
          <p:cNvPr id="19" name="直線矢印コネクタ 18">
            <a:extLst>
              <a:ext uri="{FF2B5EF4-FFF2-40B4-BE49-F238E27FC236}">
                <a16:creationId xmlns:a16="http://schemas.microsoft.com/office/drawing/2014/main" id="{9ACA6B6F-174A-4928-92B2-1766B6ADEDD0}"/>
              </a:ext>
            </a:extLst>
          </p:cNvPr>
          <p:cNvCxnSpPr/>
          <p:nvPr/>
        </p:nvCxnSpPr>
        <p:spPr>
          <a:xfrm>
            <a:off x="3453468" y="2715030"/>
            <a:ext cx="8242882" cy="0"/>
          </a:xfrm>
          <a:prstGeom prst="straightConnector1">
            <a:avLst/>
          </a:prstGeom>
          <a:ln w="57150">
            <a:prstDash val="sysDot"/>
            <a:tailEnd type="triangle"/>
          </a:ln>
        </p:spPr>
        <p:style>
          <a:lnRef idx="1">
            <a:schemeClr val="accent5"/>
          </a:lnRef>
          <a:fillRef idx="0">
            <a:schemeClr val="accent5"/>
          </a:fillRef>
          <a:effectRef idx="0">
            <a:schemeClr val="accent5"/>
          </a:effectRef>
          <a:fontRef idx="minor">
            <a:schemeClr val="tx1"/>
          </a:fontRef>
        </p:style>
      </p:cxnSp>
      <p:sp>
        <p:nvSpPr>
          <p:cNvPr id="25" name="テキスト ボックス 24">
            <a:extLst>
              <a:ext uri="{FF2B5EF4-FFF2-40B4-BE49-F238E27FC236}">
                <a16:creationId xmlns:a16="http://schemas.microsoft.com/office/drawing/2014/main" id="{D62905B8-989A-4F8E-BBDA-1343CBF7C6F9}"/>
              </a:ext>
            </a:extLst>
          </p:cNvPr>
          <p:cNvSpPr txBox="1"/>
          <p:nvPr/>
        </p:nvSpPr>
        <p:spPr>
          <a:xfrm>
            <a:off x="11696354" y="2573328"/>
            <a:ext cx="1129735" cy="267446"/>
          </a:xfrm>
          <a:prstGeom prst="rect">
            <a:avLst/>
          </a:prstGeom>
          <a:noFill/>
        </p:spPr>
        <p:txBody>
          <a:bodyPr wrap="square" rtlCol="0">
            <a:spAutoFit/>
          </a:bodyPr>
          <a:lstStyle/>
          <a:p>
            <a:r>
              <a:rPr kumimoji="1" lang="ja-JP" altLang="en-US" sz="1138"/>
              <a:t>時間の流れ</a:t>
            </a:r>
          </a:p>
        </p:txBody>
      </p:sp>
      <p:sp>
        <p:nvSpPr>
          <p:cNvPr id="31" name="テキスト ボックス 30">
            <a:extLst>
              <a:ext uri="{FF2B5EF4-FFF2-40B4-BE49-F238E27FC236}">
                <a16:creationId xmlns:a16="http://schemas.microsoft.com/office/drawing/2014/main" id="{AA990FF6-E2C9-40D8-AFC1-E65CC2386DC4}"/>
              </a:ext>
            </a:extLst>
          </p:cNvPr>
          <p:cNvSpPr txBox="1"/>
          <p:nvPr/>
        </p:nvSpPr>
        <p:spPr>
          <a:xfrm>
            <a:off x="702285" y="6888245"/>
            <a:ext cx="1380506" cy="275781"/>
          </a:xfrm>
          <a:prstGeom prst="rect">
            <a:avLst/>
          </a:prstGeom>
          <a:noFill/>
        </p:spPr>
        <p:txBody>
          <a:bodyPr wrap="none" rtlCol="0">
            <a:spAutoFit/>
          </a:bodyPr>
          <a:lstStyle/>
          <a:p>
            <a:r>
              <a:rPr kumimoji="1" lang="ja-JP" altLang="en-US" sz="1192"/>
              <a:t>職員</a:t>
            </a:r>
            <a:r>
              <a:rPr kumimoji="1" lang="en-US" altLang="ja-JP" sz="1192"/>
              <a:t>D</a:t>
            </a:r>
            <a:r>
              <a:rPr kumimoji="1" lang="ja-JP" altLang="en-US" sz="1192"/>
              <a:t> （応援役）</a:t>
            </a:r>
          </a:p>
        </p:txBody>
      </p:sp>
      <p:pic>
        <p:nvPicPr>
          <p:cNvPr id="1034" name="Picture 10" descr="いないいないばあのイラスト「お母さん」">
            <a:extLst>
              <a:ext uri="{FF2B5EF4-FFF2-40B4-BE49-F238E27FC236}">
                <a16:creationId xmlns:a16="http://schemas.microsoft.com/office/drawing/2014/main" id="{D4A672CC-8FBB-418D-B43E-E000F9F4E47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42247" t="13000" b="25413"/>
          <a:stretch/>
        </p:blipFill>
        <p:spPr bwMode="auto">
          <a:xfrm>
            <a:off x="758458" y="7205109"/>
            <a:ext cx="747080" cy="796677"/>
          </a:xfrm>
          <a:prstGeom prst="rect">
            <a:avLst/>
          </a:prstGeom>
          <a:noFill/>
          <a:extLst>
            <a:ext uri="{909E8E84-426E-40DD-AFC4-6F175D3DCCD1}">
              <a14:hiddenFill xmlns:a14="http://schemas.microsoft.com/office/drawing/2010/main">
                <a:solidFill>
                  <a:srgbClr val="FFFFFF"/>
                </a:solidFill>
              </a14:hiddenFill>
            </a:ext>
          </a:extLst>
        </p:spPr>
      </p:pic>
      <p:sp>
        <p:nvSpPr>
          <p:cNvPr id="33" name="テキスト ボックス 32">
            <a:extLst>
              <a:ext uri="{FF2B5EF4-FFF2-40B4-BE49-F238E27FC236}">
                <a16:creationId xmlns:a16="http://schemas.microsoft.com/office/drawing/2014/main" id="{BB6E07E6-50AB-4791-8FE2-61417A58EDFD}"/>
              </a:ext>
            </a:extLst>
          </p:cNvPr>
          <p:cNvSpPr txBox="1"/>
          <p:nvPr/>
        </p:nvSpPr>
        <p:spPr>
          <a:xfrm>
            <a:off x="726332" y="7997359"/>
            <a:ext cx="793807" cy="275781"/>
          </a:xfrm>
          <a:prstGeom prst="rect">
            <a:avLst/>
          </a:prstGeom>
          <a:noFill/>
        </p:spPr>
        <p:txBody>
          <a:bodyPr wrap="none" rtlCol="0">
            <a:spAutoFit/>
          </a:bodyPr>
          <a:lstStyle/>
          <a:p>
            <a:r>
              <a:rPr kumimoji="1" lang="ja-JP" altLang="en-US" sz="1192"/>
              <a:t>上席職員</a:t>
            </a:r>
          </a:p>
        </p:txBody>
      </p:sp>
      <p:sp>
        <p:nvSpPr>
          <p:cNvPr id="34" name="テキスト ボックス 33">
            <a:extLst>
              <a:ext uri="{FF2B5EF4-FFF2-40B4-BE49-F238E27FC236}">
                <a16:creationId xmlns:a16="http://schemas.microsoft.com/office/drawing/2014/main" id="{65F0EE68-49DA-476B-AF38-7A70F660784F}"/>
              </a:ext>
            </a:extLst>
          </p:cNvPr>
          <p:cNvSpPr txBox="1"/>
          <p:nvPr/>
        </p:nvSpPr>
        <p:spPr>
          <a:xfrm>
            <a:off x="9619831" y="8320858"/>
            <a:ext cx="2959465" cy="325923"/>
          </a:xfrm>
          <a:prstGeom prst="rect">
            <a:avLst/>
          </a:prstGeom>
          <a:noFill/>
        </p:spPr>
        <p:txBody>
          <a:bodyPr wrap="none" rtlCol="0">
            <a:spAutoFit/>
          </a:bodyPr>
          <a:lstStyle/>
          <a:p>
            <a:r>
              <a:rPr kumimoji="1" lang="en-US" altLang="ja-JP" sz="1518" dirty="0"/>
              <a:t>【</a:t>
            </a:r>
            <a:r>
              <a:rPr kumimoji="1" lang="ja-JP" altLang="en-US" sz="1518" dirty="0"/>
              <a:t>　　</a:t>
            </a:r>
            <a:r>
              <a:rPr kumimoji="1" lang="en-US" altLang="ja-JP" sz="1518" dirty="0"/>
              <a:t>】</a:t>
            </a:r>
            <a:r>
              <a:rPr kumimoji="1" lang="ja-JP" altLang="en-US" sz="1518" dirty="0"/>
              <a:t>はアクションカード</a:t>
            </a:r>
            <a:r>
              <a:rPr kumimoji="1" lang="en-US" altLang="ja-JP" sz="1518" dirty="0"/>
              <a:t>NO</a:t>
            </a:r>
            <a:endParaRPr kumimoji="1" lang="ja-JP" altLang="en-US" sz="1518" dirty="0"/>
          </a:p>
        </p:txBody>
      </p:sp>
    </p:spTree>
    <p:extLst>
      <p:ext uri="{BB962C8B-B14F-4D97-AF65-F5344CB8AC3E}">
        <p14:creationId xmlns:p14="http://schemas.microsoft.com/office/powerpoint/2010/main" val="22619850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D4254EFC-21E4-41D3-BD89-E259CE707621}"/>
              </a:ext>
            </a:extLst>
          </p:cNvPr>
          <p:cNvSpPr/>
          <p:nvPr/>
        </p:nvSpPr>
        <p:spPr>
          <a:xfrm>
            <a:off x="2463800" y="6769100"/>
            <a:ext cx="889000" cy="8382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
            <a:extLst>
              <a:ext uri="{FF2B5EF4-FFF2-40B4-BE49-F238E27FC236}">
                <a16:creationId xmlns:a16="http://schemas.microsoft.com/office/drawing/2014/main" id="{EE0DC1E3-3427-4441-88A3-466969BA050D}"/>
              </a:ext>
            </a:extLst>
          </p:cNvPr>
          <p:cNvSpPr>
            <a:spLocks noGrp="1"/>
          </p:cNvSpPr>
          <p:nvPr>
            <p:ph idx="1"/>
          </p:nvPr>
        </p:nvSpPr>
        <p:spPr>
          <a:xfrm>
            <a:off x="1413068" y="3441335"/>
            <a:ext cx="10081847" cy="5194342"/>
          </a:xfrm>
        </p:spPr>
        <p:txBody>
          <a:bodyPr/>
          <a:lstStyle/>
          <a:p>
            <a:pPr marL="0" indent="0">
              <a:buNone/>
            </a:pPr>
            <a:r>
              <a:rPr lang="ja-JP" altLang="en-US" sz="8800" b="1"/>
              <a:t>★職員</a:t>
            </a:r>
            <a:r>
              <a:rPr lang="en-US" altLang="ja-JP" sz="8800" b="1"/>
              <a:t>D</a:t>
            </a:r>
            <a:r>
              <a:rPr lang="ja-JP" altLang="en-US" sz="8800" b="1"/>
              <a:t>に指示</a:t>
            </a:r>
            <a:endParaRPr lang="en-US" altLang="ja-JP" sz="8800" b="1"/>
          </a:p>
          <a:p>
            <a:pPr marL="0" indent="0">
              <a:buNone/>
            </a:pPr>
            <a:r>
              <a:rPr lang="ja-JP" altLang="en-US"/>
              <a:t>　</a:t>
            </a:r>
            <a:endParaRPr lang="en-US" altLang="ja-JP"/>
          </a:p>
          <a:p>
            <a:pPr marL="0" indent="0">
              <a:buNone/>
            </a:pPr>
            <a:r>
              <a:rPr lang="ja-JP" altLang="en-US"/>
              <a:t>　職員</a:t>
            </a:r>
            <a:r>
              <a:rPr lang="en-US" altLang="ja-JP"/>
              <a:t>D</a:t>
            </a:r>
            <a:r>
              <a:rPr lang="ja-JP" altLang="en-US"/>
              <a:t>に汚染区域と清潔区域の境界線に</a:t>
            </a:r>
            <a:endParaRPr lang="en-US" altLang="ja-JP"/>
          </a:p>
          <a:p>
            <a:pPr marL="0" indent="0">
              <a:buNone/>
            </a:pPr>
            <a:r>
              <a:rPr lang="ja-JP" altLang="en-US"/>
              <a:t>　新聞紙を引き、消毒の手伝いを依頼する。</a:t>
            </a:r>
            <a:br>
              <a:rPr lang="en-US" altLang="ja-JP"/>
            </a:br>
            <a:r>
              <a:rPr lang="ja-JP" altLang="en-US"/>
              <a:t>　⇒</a:t>
            </a:r>
            <a:r>
              <a:rPr lang="en-US" altLang="ja-JP"/>
              <a:t>D-5</a:t>
            </a:r>
            <a:r>
              <a:rPr lang="ja-JP" altLang="en-US"/>
              <a:t>を参照</a:t>
            </a:r>
            <a:endParaRPr lang="en-US" altLang="ja-JP"/>
          </a:p>
          <a:p>
            <a:pPr marL="0" indent="0">
              <a:buNone/>
            </a:pPr>
            <a:endParaRPr lang="en-US" altLang="ja-JP"/>
          </a:p>
          <a:p>
            <a:endParaRPr kumimoji="1" lang="ja-JP" altLang="en-US"/>
          </a:p>
        </p:txBody>
      </p:sp>
      <p:sp>
        <p:nvSpPr>
          <p:cNvPr id="4" name="タイトル 3">
            <a:extLst>
              <a:ext uri="{FF2B5EF4-FFF2-40B4-BE49-F238E27FC236}">
                <a16:creationId xmlns:a16="http://schemas.microsoft.com/office/drawing/2014/main" id="{E68D7577-1EB5-459D-9352-76651CD4D9CF}"/>
              </a:ext>
            </a:extLst>
          </p:cNvPr>
          <p:cNvSpPr txBox="1">
            <a:spLocks noGrp="1"/>
          </p:cNvSpPr>
          <p:nvPr>
            <p:ph type="title"/>
          </p:nvPr>
        </p:nvSpPr>
        <p:spPr>
          <a:xfrm>
            <a:off x="908050" y="390573"/>
            <a:ext cx="11391900" cy="2474058"/>
          </a:xfrm>
          <a:prstGeom prst="rect">
            <a:avLst/>
          </a:prstGeom>
        </p:spPr>
        <p:txBody>
          <a:bodyPr vert="horz" lIns="91440" tIns="45720" rIns="91440" bIns="45720" rtlCol="0" anchor="ctr">
            <a:normAutofit/>
          </a:bodyPr>
          <a:lstStyle>
            <a:lvl1pPr algn="l" defTabSz="1320759" rtl="0" eaLnBrk="1" latinLnBrk="0" hangingPunct="1">
              <a:lnSpc>
                <a:spcPct val="90000"/>
              </a:lnSpc>
              <a:spcBef>
                <a:spcPct val="0"/>
              </a:spcBef>
              <a:buNone/>
              <a:defRPr kumimoji="1" sz="6355" kern="1200">
                <a:solidFill>
                  <a:schemeClr val="tx1"/>
                </a:solidFill>
                <a:latin typeface="+mj-lt"/>
                <a:ea typeface="+mj-ea"/>
                <a:cs typeface="+mj-cs"/>
              </a:defRPr>
            </a:lvl1pPr>
          </a:lstStyle>
          <a:p>
            <a:r>
              <a:rPr lang="en-US" altLang="ja-JP" sz="5400" b="1">
                <a:latin typeface="+mn-ea"/>
                <a:ea typeface="+mn-ea"/>
              </a:rPr>
              <a:t>B</a:t>
            </a:r>
            <a:r>
              <a:rPr lang="ja-JP" altLang="en-US" sz="5400" b="1">
                <a:latin typeface="+mn-ea"/>
                <a:ea typeface="+mn-ea"/>
              </a:rPr>
              <a:t>－８　</a:t>
            </a:r>
            <a:r>
              <a:rPr lang="ja-JP" altLang="en-US" sz="5400" b="1">
                <a:latin typeface="+mj-ea"/>
              </a:rPr>
              <a:t>職員</a:t>
            </a:r>
            <a:r>
              <a:rPr lang="en-US" altLang="ja-JP" sz="5400" b="1">
                <a:latin typeface="+mj-ea"/>
              </a:rPr>
              <a:t>B</a:t>
            </a:r>
            <a:r>
              <a:rPr lang="ja-JP" altLang="en-US" sz="5400" b="1">
                <a:latin typeface="+mj-ea"/>
              </a:rPr>
              <a:t>（リーダー）</a:t>
            </a:r>
          </a:p>
        </p:txBody>
      </p:sp>
      <p:grpSp>
        <p:nvGrpSpPr>
          <p:cNvPr id="5" name="グループ化 4">
            <a:extLst>
              <a:ext uri="{FF2B5EF4-FFF2-40B4-BE49-F238E27FC236}">
                <a16:creationId xmlns:a16="http://schemas.microsoft.com/office/drawing/2014/main" id="{ECB77DE5-4F5E-412C-B06D-9C5077C32C4C}"/>
              </a:ext>
            </a:extLst>
          </p:cNvPr>
          <p:cNvGrpSpPr/>
          <p:nvPr/>
        </p:nvGrpSpPr>
        <p:grpSpPr>
          <a:xfrm>
            <a:off x="187085" y="187069"/>
            <a:ext cx="12894801" cy="9534832"/>
            <a:chOff x="187085" y="187069"/>
            <a:chExt cx="12894801" cy="9534832"/>
          </a:xfrm>
        </p:grpSpPr>
        <p:sp>
          <p:nvSpPr>
            <p:cNvPr id="6" name="正方形/長方形 5">
              <a:extLst>
                <a:ext uri="{FF2B5EF4-FFF2-40B4-BE49-F238E27FC236}">
                  <a16:creationId xmlns:a16="http://schemas.microsoft.com/office/drawing/2014/main" id="{E4950B3D-6393-4A6C-9C24-A2AC632C7AFB}"/>
                </a:ext>
              </a:extLst>
            </p:cNvPr>
            <p:cNvSpPr/>
            <p:nvPr/>
          </p:nvSpPr>
          <p:spPr>
            <a:xfrm>
              <a:off x="187086" y="393786"/>
              <a:ext cx="373596" cy="9254907"/>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正方形/長方形 6">
              <a:extLst>
                <a:ext uri="{FF2B5EF4-FFF2-40B4-BE49-F238E27FC236}">
                  <a16:creationId xmlns:a16="http://schemas.microsoft.com/office/drawing/2014/main" id="{F0E29EDA-258F-4F6D-99C4-99E0CD79BB47}"/>
                </a:ext>
              </a:extLst>
            </p:cNvPr>
            <p:cNvSpPr/>
            <p:nvPr/>
          </p:nvSpPr>
          <p:spPr>
            <a:xfrm>
              <a:off x="187085" y="187069"/>
              <a:ext cx="12894801" cy="308902"/>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正方形/長方形 7">
              <a:extLst>
                <a:ext uri="{FF2B5EF4-FFF2-40B4-BE49-F238E27FC236}">
                  <a16:creationId xmlns:a16="http://schemas.microsoft.com/office/drawing/2014/main" id="{59516835-1D3F-467B-9806-017C8A87ED06}"/>
                </a:ext>
              </a:extLst>
            </p:cNvPr>
            <p:cNvSpPr/>
            <p:nvPr/>
          </p:nvSpPr>
          <p:spPr>
            <a:xfrm>
              <a:off x="12708290" y="187069"/>
              <a:ext cx="373596" cy="9461624"/>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正方形/長方形 8">
              <a:extLst>
                <a:ext uri="{FF2B5EF4-FFF2-40B4-BE49-F238E27FC236}">
                  <a16:creationId xmlns:a16="http://schemas.microsoft.com/office/drawing/2014/main" id="{B181FF4A-2D53-40F0-8492-23C0210A10C5}"/>
                </a:ext>
              </a:extLst>
            </p:cNvPr>
            <p:cNvSpPr/>
            <p:nvPr/>
          </p:nvSpPr>
          <p:spPr>
            <a:xfrm>
              <a:off x="187085" y="9375058"/>
              <a:ext cx="12894801" cy="346843"/>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Tree>
    <p:extLst>
      <p:ext uri="{BB962C8B-B14F-4D97-AF65-F5344CB8AC3E}">
        <p14:creationId xmlns:p14="http://schemas.microsoft.com/office/powerpoint/2010/main" val="1818016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852FC8C1-B802-405D-A63D-AEFA45D37266}"/>
              </a:ext>
            </a:extLst>
          </p:cNvPr>
          <p:cNvSpPr txBox="1"/>
          <p:nvPr/>
        </p:nvSpPr>
        <p:spPr>
          <a:xfrm>
            <a:off x="742122" y="636104"/>
            <a:ext cx="10747513" cy="923330"/>
          </a:xfrm>
          <a:prstGeom prst="rect">
            <a:avLst/>
          </a:prstGeom>
          <a:noFill/>
        </p:spPr>
        <p:txBody>
          <a:bodyPr wrap="square" rtlCol="0">
            <a:spAutoFit/>
          </a:bodyPr>
          <a:lstStyle/>
          <a:p>
            <a:r>
              <a:rPr kumimoji="1" lang="en-US" altLang="ja-JP" sz="5400" b="1" i="0" u="none" strike="noStrike" kern="1200" cap="none" spc="0" normalizeH="0" baseline="0" noProof="0">
                <a:ln>
                  <a:noFill/>
                </a:ln>
                <a:solidFill>
                  <a:prstClr val="black"/>
                </a:solidFill>
                <a:effectLst/>
                <a:uLnTx/>
                <a:uFillTx/>
                <a:latin typeface="+mn-ea"/>
                <a:cs typeface="+mj-cs"/>
              </a:rPr>
              <a:t>B</a:t>
            </a:r>
            <a:r>
              <a:rPr kumimoji="1" lang="ja-JP" altLang="en-US" sz="5400" b="1" i="0" u="none" strike="noStrike" kern="1200" cap="none" spc="0" normalizeH="0" baseline="0" noProof="0">
                <a:ln>
                  <a:noFill/>
                </a:ln>
                <a:solidFill>
                  <a:prstClr val="black"/>
                </a:solidFill>
                <a:effectLst/>
                <a:uLnTx/>
                <a:uFillTx/>
                <a:latin typeface="+mn-ea"/>
                <a:cs typeface="+mj-cs"/>
              </a:rPr>
              <a:t>－９　</a:t>
            </a:r>
            <a:r>
              <a:rPr kumimoji="1" lang="ja-JP" altLang="en-US" sz="5400" b="1" i="0" u="none" strike="noStrike" kern="1200" cap="none" spc="0" normalizeH="0" baseline="0" noProof="0">
                <a:ln>
                  <a:noFill/>
                </a:ln>
                <a:solidFill>
                  <a:prstClr val="black"/>
                </a:solidFill>
                <a:effectLst/>
                <a:uLnTx/>
                <a:uFillTx/>
                <a:latin typeface="+mj-ea"/>
                <a:ea typeface="+mj-ea"/>
                <a:cs typeface="+mj-cs"/>
              </a:rPr>
              <a:t>職員</a:t>
            </a:r>
            <a:r>
              <a:rPr kumimoji="1" lang="en-US" altLang="ja-JP" sz="5400" b="1" i="0" u="none" strike="noStrike" kern="1200" cap="none" spc="0" normalizeH="0" baseline="0" noProof="0">
                <a:ln>
                  <a:noFill/>
                </a:ln>
                <a:solidFill>
                  <a:prstClr val="black"/>
                </a:solidFill>
                <a:effectLst/>
                <a:uLnTx/>
                <a:uFillTx/>
                <a:latin typeface="+mj-ea"/>
                <a:ea typeface="+mj-ea"/>
                <a:cs typeface="+mj-cs"/>
              </a:rPr>
              <a:t>B</a:t>
            </a:r>
            <a:r>
              <a:rPr kumimoji="1" lang="ja-JP" altLang="en-US" sz="5400" b="1" i="0" u="none" strike="noStrike" kern="1200" cap="none" spc="0" normalizeH="0" baseline="0" noProof="0">
                <a:ln>
                  <a:noFill/>
                </a:ln>
                <a:solidFill>
                  <a:prstClr val="black"/>
                </a:solidFill>
                <a:effectLst/>
                <a:uLnTx/>
                <a:uFillTx/>
                <a:latin typeface="+mj-ea"/>
                <a:ea typeface="+mj-ea"/>
                <a:cs typeface="+mj-cs"/>
              </a:rPr>
              <a:t>（リーダー）</a:t>
            </a:r>
            <a:endParaRPr kumimoji="1" lang="ja-JP" altLang="en-US" sz="1400" b="1">
              <a:latin typeface="+mj-ea"/>
              <a:ea typeface="+mj-ea"/>
            </a:endParaRPr>
          </a:p>
        </p:txBody>
      </p:sp>
      <p:sp>
        <p:nvSpPr>
          <p:cNvPr id="13" name="Explosion: 8 Points 13">
            <a:extLst>
              <a:ext uri="{FF2B5EF4-FFF2-40B4-BE49-F238E27FC236}">
                <a16:creationId xmlns:a16="http://schemas.microsoft.com/office/drawing/2014/main" id="{D3F0DCD5-08CA-4F85-AC17-A83C97D577B5}"/>
              </a:ext>
            </a:extLst>
          </p:cNvPr>
          <p:cNvSpPr/>
          <p:nvPr/>
        </p:nvSpPr>
        <p:spPr>
          <a:xfrm>
            <a:off x="5384800" y="4896894"/>
            <a:ext cx="1462156" cy="968456"/>
          </a:xfrm>
          <a:prstGeom prst="irregularSeal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グループ化 14">
            <a:extLst>
              <a:ext uri="{FF2B5EF4-FFF2-40B4-BE49-F238E27FC236}">
                <a16:creationId xmlns:a16="http://schemas.microsoft.com/office/drawing/2014/main" id="{6CC95134-CF41-4191-BB93-A01515E51370}"/>
              </a:ext>
            </a:extLst>
          </p:cNvPr>
          <p:cNvGrpSpPr/>
          <p:nvPr/>
        </p:nvGrpSpPr>
        <p:grpSpPr>
          <a:xfrm>
            <a:off x="1201534" y="1833794"/>
            <a:ext cx="10504670" cy="7207218"/>
            <a:chOff x="1201534" y="1833794"/>
            <a:chExt cx="10504670" cy="7207218"/>
          </a:xfrm>
        </p:grpSpPr>
        <p:sp>
          <p:nvSpPr>
            <p:cNvPr id="5" name="楕円 4">
              <a:extLst>
                <a:ext uri="{FF2B5EF4-FFF2-40B4-BE49-F238E27FC236}">
                  <a16:creationId xmlns:a16="http://schemas.microsoft.com/office/drawing/2014/main" id="{8A4D8675-19F6-48E1-B26C-AB48E2CCED66}"/>
                </a:ext>
              </a:extLst>
            </p:cNvPr>
            <p:cNvSpPr/>
            <p:nvPr/>
          </p:nvSpPr>
          <p:spPr>
            <a:xfrm>
              <a:off x="1876927" y="2543056"/>
              <a:ext cx="9034494" cy="5676131"/>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FFFF00"/>
                </a:highlight>
              </a:endParaRPr>
            </a:p>
          </p:txBody>
        </p:sp>
        <p:grpSp>
          <p:nvGrpSpPr>
            <p:cNvPr id="8" name="グループ化 7">
              <a:extLst>
                <a:ext uri="{FF2B5EF4-FFF2-40B4-BE49-F238E27FC236}">
                  <a16:creationId xmlns:a16="http://schemas.microsoft.com/office/drawing/2014/main" id="{28310579-7864-4E91-A19B-C1C229F87AE6}"/>
                </a:ext>
              </a:extLst>
            </p:cNvPr>
            <p:cNvGrpSpPr/>
            <p:nvPr/>
          </p:nvGrpSpPr>
          <p:grpSpPr>
            <a:xfrm>
              <a:off x="7542382" y="3641598"/>
              <a:ext cx="2661210" cy="3855737"/>
              <a:chOff x="8946096" y="4064483"/>
              <a:chExt cx="3182511" cy="4902096"/>
            </a:xfrm>
          </p:grpSpPr>
          <p:pic>
            <p:nvPicPr>
              <p:cNvPr id="9" name="Picture 6" descr="保育で使える！カードシアターあそび１２ヶ月を買ってみた！レビュー | サンデーのこれいい！ブログ">
                <a:extLst>
                  <a:ext uri="{FF2B5EF4-FFF2-40B4-BE49-F238E27FC236}">
                    <a16:creationId xmlns:a16="http://schemas.microsoft.com/office/drawing/2014/main" id="{0B656745-EDE2-4630-BFFF-BAC451E4D55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748" b="2233"/>
              <a:stretch/>
            </p:blipFill>
            <p:spPr bwMode="auto">
              <a:xfrm>
                <a:off x="8946096" y="4064483"/>
                <a:ext cx="3182511" cy="478027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マスクの無料イラスト１ | 商用利用可能、登録不要なイラスト素材集 – フリー素材 | BEZYBOX!">
                <a:extLst>
                  <a:ext uri="{FF2B5EF4-FFF2-40B4-BE49-F238E27FC236}">
                    <a16:creationId xmlns:a16="http://schemas.microsoft.com/office/drawing/2014/main" id="{8A4114FA-481A-40A6-B36C-474EC231BB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5067" y="5062100"/>
                <a:ext cx="1964568" cy="156575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足袋のイラスト">
                <a:extLst>
                  <a:ext uri="{FF2B5EF4-FFF2-40B4-BE49-F238E27FC236}">
                    <a16:creationId xmlns:a16="http://schemas.microsoft.com/office/drawing/2014/main" id="{077318AA-0D9B-4FD1-A617-121BCE0D86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87940" y="8024669"/>
                <a:ext cx="1133894" cy="94191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個人防護具のイラスト（女性・パーツ別） | かわいいフリー素材集 いらすとや">
                <a:extLst>
                  <a:ext uri="{FF2B5EF4-FFF2-40B4-BE49-F238E27FC236}">
                    <a16:creationId xmlns:a16="http://schemas.microsoft.com/office/drawing/2014/main" id="{8AE505E8-9B05-4D08-9FC3-F61CA4B84D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88462" y="6100548"/>
                <a:ext cx="2097778" cy="2360447"/>
              </a:xfrm>
              <a:prstGeom prst="rect">
                <a:avLst/>
              </a:prstGeom>
              <a:noFill/>
              <a:extLst>
                <a:ext uri="{909E8E84-426E-40DD-AFC4-6F175D3DCCD1}">
                  <a14:hiddenFill xmlns:a14="http://schemas.microsoft.com/office/drawing/2010/main">
                    <a:solidFill>
                      <a:srgbClr val="FFFFFF"/>
                    </a:solidFill>
                  </a14:hiddenFill>
                </a:ext>
              </a:extLst>
            </p:spPr>
          </p:pic>
        </p:grpSp>
        <p:pic>
          <p:nvPicPr>
            <p:cNvPr id="10250" name="Picture 10" descr="広げた新聞紙の無料イラスト / イラストセンター">
              <a:extLst>
                <a:ext uri="{FF2B5EF4-FFF2-40B4-BE49-F238E27FC236}">
                  <a16:creationId xmlns:a16="http://schemas.microsoft.com/office/drawing/2014/main" id="{8FE497D6-DD7D-457F-9CD4-B4EA1F79A44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51241">
              <a:off x="4227938" y="4367086"/>
              <a:ext cx="2078041" cy="1558531"/>
            </a:xfrm>
            <a:prstGeom prst="rect">
              <a:avLst/>
            </a:prstGeom>
            <a:noFill/>
            <a:extLst>
              <a:ext uri="{909E8E84-426E-40DD-AFC4-6F175D3DCCD1}">
                <a14:hiddenFill xmlns:a14="http://schemas.microsoft.com/office/drawing/2010/main">
                  <a:solidFill>
                    <a:srgbClr val="FFFFFF"/>
                  </a:solidFill>
                </a14:hiddenFill>
              </a:ext>
            </a:extLst>
          </p:spPr>
        </p:pic>
        <p:pic>
          <p:nvPicPr>
            <p:cNvPr id="10252" name="Picture 12" descr="広げた新聞紙の無料イラスト / イラストセンター">
              <a:extLst>
                <a:ext uri="{FF2B5EF4-FFF2-40B4-BE49-F238E27FC236}">
                  <a16:creationId xmlns:a16="http://schemas.microsoft.com/office/drawing/2014/main" id="{FCD34890-2561-4AB8-81C6-498BE476BF5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86447" y="5128780"/>
              <a:ext cx="1744161" cy="1308121"/>
            </a:xfrm>
            <a:prstGeom prst="rect">
              <a:avLst/>
            </a:prstGeom>
            <a:noFill/>
            <a:extLst>
              <a:ext uri="{909E8E84-426E-40DD-AFC4-6F175D3DCCD1}">
                <a14:hiddenFill xmlns:a14="http://schemas.microsoft.com/office/drawing/2010/main">
                  <a:solidFill>
                    <a:srgbClr val="FFFFFF"/>
                  </a:solidFill>
                </a14:hiddenFill>
              </a:ext>
            </a:extLst>
          </p:spPr>
        </p:pic>
        <p:pic>
          <p:nvPicPr>
            <p:cNvPr id="10256" name="Picture 16" descr="広げた新聞紙の無料イラスト / イラストセンター">
              <a:extLst>
                <a:ext uri="{FF2B5EF4-FFF2-40B4-BE49-F238E27FC236}">
                  <a16:creationId xmlns:a16="http://schemas.microsoft.com/office/drawing/2014/main" id="{EF6FAEF6-B076-4EB9-98C8-01E0401D179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9881703">
              <a:off x="5134427" y="4342262"/>
              <a:ext cx="1834658" cy="137599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6" descr="広げた新聞紙の無料イラスト / イラストセンター">
              <a:extLst>
                <a:ext uri="{FF2B5EF4-FFF2-40B4-BE49-F238E27FC236}">
                  <a16:creationId xmlns:a16="http://schemas.microsoft.com/office/drawing/2014/main" id="{51769980-9675-422C-A99F-BE222B3CFE5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887037">
              <a:off x="5496637" y="5044508"/>
              <a:ext cx="1783108" cy="133733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アルコール消毒液のイラスト | かわいいフリー素材集 いらすとや">
              <a:extLst>
                <a:ext uri="{FF2B5EF4-FFF2-40B4-BE49-F238E27FC236}">
                  <a16:creationId xmlns:a16="http://schemas.microsoft.com/office/drawing/2014/main" id="{3143C37D-838F-449C-9569-68EBA2F4739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9925535">
              <a:off x="6844961" y="5052249"/>
              <a:ext cx="1639784" cy="1822281"/>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2" descr="広げた新聞紙の無料イラスト / イラストセンター">
              <a:extLst>
                <a:ext uri="{FF2B5EF4-FFF2-40B4-BE49-F238E27FC236}">
                  <a16:creationId xmlns:a16="http://schemas.microsoft.com/office/drawing/2014/main" id="{B7D3CB8A-A95D-4209-9B31-5374ABAB53A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979099">
              <a:off x="2441712" y="6684089"/>
              <a:ext cx="1908639" cy="1431479"/>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2" descr="広げた新聞紙の無料イラスト / イラストセンター">
              <a:extLst>
                <a:ext uri="{FF2B5EF4-FFF2-40B4-BE49-F238E27FC236}">
                  <a16:creationId xmlns:a16="http://schemas.microsoft.com/office/drawing/2014/main" id="{951E7CE9-FCF0-4C5C-9018-44CE1A19E64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3212038">
              <a:off x="1099998" y="5676214"/>
              <a:ext cx="1908639" cy="1431479"/>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2" descr="広げた新聞紙の無料イラスト / イラストセンター">
              <a:extLst>
                <a:ext uri="{FF2B5EF4-FFF2-40B4-BE49-F238E27FC236}">
                  <a16:creationId xmlns:a16="http://schemas.microsoft.com/office/drawing/2014/main" id="{E2F6EEB5-1299-4755-91E3-689E4C679FE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783361">
              <a:off x="962954" y="4223147"/>
              <a:ext cx="1908639" cy="1431479"/>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2" descr="広げた新聞紙の無料イラスト / イラストセンター">
              <a:extLst>
                <a:ext uri="{FF2B5EF4-FFF2-40B4-BE49-F238E27FC236}">
                  <a16:creationId xmlns:a16="http://schemas.microsoft.com/office/drawing/2014/main" id="{4B1CF931-35E5-4DDF-A892-AFBDA198AF2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8261685">
              <a:off x="1680432" y="3079467"/>
              <a:ext cx="1908639" cy="1431479"/>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2" descr="広げた新聞紙の無料イラスト / イラストセンター">
              <a:extLst>
                <a:ext uri="{FF2B5EF4-FFF2-40B4-BE49-F238E27FC236}">
                  <a16:creationId xmlns:a16="http://schemas.microsoft.com/office/drawing/2014/main" id="{D562C54C-3FDC-45A7-8F6F-3EE72432E0F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9436565">
              <a:off x="2934952" y="2287061"/>
              <a:ext cx="1908639" cy="1431479"/>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2" descr="広げた新聞紙の無料イラスト / イラストセンター">
              <a:extLst>
                <a:ext uri="{FF2B5EF4-FFF2-40B4-BE49-F238E27FC236}">
                  <a16:creationId xmlns:a16="http://schemas.microsoft.com/office/drawing/2014/main" id="{29427934-85F8-4068-A478-8264E23C7F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436962">
              <a:off x="3960816" y="7425428"/>
              <a:ext cx="1908639" cy="1431479"/>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2" descr="広げた新聞紙の無料イラスト / イラストセンター">
              <a:extLst>
                <a:ext uri="{FF2B5EF4-FFF2-40B4-BE49-F238E27FC236}">
                  <a16:creationId xmlns:a16="http://schemas.microsoft.com/office/drawing/2014/main" id="{4B5BAA09-F0B6-4D35-9F33-014E7986593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2019910">
              <a:off x="7886168" y="2332365"/>
              <a:ext cx="1729234" cy="1296925"/>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2" descr="広げた新聞紙の無料イラスト / イラストセンター">
              <a:extLst>
                <a:ext uri="{FF2B5EF4-FFF2-40B4-BE49-F238E27FC236}">
                  <a16:creationId xmlns:a16="http://schemas.microsoft.com/office/drawing/2014/main" id="{4EAE29DD-5EE5-4BEF-88F2-45FDB4E08D3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1668367">
              <a:off x="6270254" y="1948553"/>
              <a:ext cx="1908639" cy="1431479"/>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2" descr="広げた新聞紙の無料イラスト / イラストセンター">
              <a:extLst>
                <a:ext uri="{FF2B5EF4-FFF2-40B4-BE49-F238E27FC236}">
                  <a16:creationId xmlns:a16="http://schemas.microsoft.com/office/drawing/2014/main" id="{187A611A-E0D4-4586-A47E-8F7CD7F9688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509582">
              <a:off x="4605559" y="1833794"/>
              <a:ext cx="1908639" cy="1431479"/>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2" descr="広げた新聞紙の無料イラスト / イラストセンター">
              <a:extLst>
                <a:ext uri="{FF2B5EF4-FFF2-40B4-BE49-F238E27FC236}">
                  <a16:creationId xmlns:a16="http://schemas.microsoft.com/office/drawing/2014/main" id="{FB603A4A-0FFC-49A1-9632-C71221318AB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78833" y="7609533"/>
              <a:ext cx="1908639" cy="1431479"/>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2" descr="広げた新聞紙の無料イラスト / イラストセンター">
              <a:extLst>
                <a:ext uri="{FF2B5EF4-FFF2-40B4-BE49-F238E27FC236}">
                  <a16:creationId xmlns:a16="http://schemas.microsoft.com/office/drawing/2014/main" id="{645E371E-C387-474B-9DC8-F6BA49ED545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063249">
              <a:off x="7373167" y="7503447"/>
              <a:ext cx="1908639" cy="1431479"/>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2" descr="広げた新聞紙の無料イラスト / イラストセンター">
              <a:extLst>
                <a:ext uri="{FF2B5EF4-FFF2-40B4-BE49-F238E27FC236}">
                  <a16:creationId xmlns:a16="http://schemas.microsoft.com/office/drawing/2014/main" id="{E9FEC0E0-70E4-469B-A5F6-A5328C85894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9121758">
              <a:off x="8941415" y="6893793"/>
              <a:ext cx="1908639" cy="143147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12" descr="広げた新聞紙の無料イラスト / イラストセンター">
              <a:extLst>
                <a:ext uri="{FF2B5EF4-FFF2-40B4-BE49-F238E27FC236}">
                  <a16:creationId xmlns:a16="http://schemas.microsoft.com/office/drawing/2014/main" id="{D3E9B4C6-6455-4F73-B488-F36E6B5E8C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5560197">
              <a:off x="10036145" y="4109215"/>
              <a:ext cx="1908639" cy="1431479"/>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12" descr="広げた新聞紙の無料イラスト / イラストセンター">
              <a:extLst>
                <a:ext uri="{FF2B5EF4-FFF2-40B4-BE49-F238E27FC236}">
                  <a16:creationId xmlns:a16="http://schemas.microsoft.com/office/drawing/2014/main" id="{F6CC9394-164A-4F56-B8C7-220E6291F03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3570434">
              <a:off x="9293349" y="2861934"/>
              <a:ext cx="1908639" cy="1431479"/>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12" descr="広げた新聞紙の無料イラスト / イラストセンター">
              <a:extLst>
                <a:ext uri="{FF2B5EF4-FFF2-40B4-BE49-F238E27FC236}">
                  <a16:creationId xmlns:a16="http://schemas.microsoft.com/office/drawing/2014/main" id="{73356A17-58D0-457D-AA20-A7D0A25BEC5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8274436">
              <a:off x="10023019" y="5764567"/>
              <a:ext cx="1908639" cy="1431479"/>
            </a:xfrm>
            <a:prstGeom prst="rect">
              <a:avLst/>
            </a:prstGeom>
            <a:noFill/>
            <a:extLst>
              <a:ext uri="{909E8E84-426E-40DD-AFC4-6F175D3DCCD1}">
                <a14:hiddenFill xmlns:a14="http://schemas.microsoft.com/office/drawing/2010/main">
                  <a:solidFill>
                    <a:srgbClr val="FFFFFF"/>
                  </a:solidFill>
                </a14:hiddenFill>
              </a:ext>
            </a:extLst>
          </p:spPr>
        </p:pic>
        <p:pic>
          <p:nvPicPr>
            <p:cNvPr id="10264" name="Picture 24" descr="水たまりのイラスト | 10秒でざいん.com">
              <a:extLst>
                <a:ext uri="{FF2B5EF4-FFF2-40B4-BE49-F238E27FC236}">
                  <a16:creationId xmlns:a16="http://schemas.microsoft.com/office/drawing/2014/main" id="{8FB89740-614F-4F9B-A9D6-5264DD80D1F7}"/>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36184"/>
            <a:stretch/>
          </p:blipFill>
          <p:spPr bwMode="auto">
            <a:xfrm rot="262643">
              <a:off x="4557401" y="4605208"/>
              <a:ext cx="2141014" cy="1366310"/>
            </a:xfrm>
            <a:prstGeom prst="rect">
              <a:avLst/>
            </a:prstGeom>
            <a:noFill/>
            <a:extLst>
              <a:ext uri="{909E8E84-426E-40DD-AFC4-6F175D3DCCD1}">
                <a14:hiddenFill xmlns:a14="http://schemas.microsoft.com/office/drawing/2010/main">
                  <a:solidFill>
                    <a:srgbClr val="FFFFFF"/>
                  </a:solidFill>
                </a14:hiddenFill>
              </a:ext>
            </a:extLst>
          </p:spPr>
        </p:pic>
        <p:sp>
          <p:nvSpPr>
            <p:cNvPr id="14" name="テキスト ボックス 13">
              <a:extLst>
                <a:ext uri="{FF2B5EF4-FFF2-40B4-BE49-F238E27FC236}">
                  <a16:creationId xmlns:a16="http://schemas.microsoft.com/office/drawing/2014/main" id="{3C173403-1E38-4DFF-99C7-ED29885C0B1E}"/>
                </a:ext>
              </a:extLst>
            </p:cNvPr>
            <p:cNvSpPr txBox="1"/>
            <p:nvPr/>
          </p:nvSpPr>
          <p:spPr>
            <a:xfrm>
              <a:off x="5269750" y="6900853"/>
              <a:ext cx="1653422"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a:ln>
                    <a:noFill/>
                  </a:ln>
                  <a:solidFill>
                    <a:srgbClr val="FF0000"/>
                  </a:solidFill>
                  <a:effectLst/>
                  <a:uLnTx/>
                  <a:uFillTx/>
                  <a:latin typeface="Calibri" panose="020F0502020204030204"/>
                  <a:ea typeface="游ゴシック" panose="020B0400000000000000" pitchFamily="50" charset="-128"/>
                  <a:cs typeface="+mn-cs"/>
                </a:rPr>
                <a:t>汚染区域</a:t>
              </a:r>
            </a:p>
          </p:txBody>
        </p:sp>
      </p:grpSp>
      <p:sp>
        <p:nvSpPr>
          <p:cNvPr id="2" name="テキスト ボックス 1">
            <a:extLst>
              <a:ext uri="{FF2B5EF4-FFF2-40B4-BE49-F238E27FC236}">
                <a16:creationId xmlns:a16="http://schemas.microsoft.com/office/drawing/2014/main" id="{60A868E1-C050-4781-AD10-6CBA43C89FF1}"/>
              </a:ext>
            </a:extLst>
          </p:cNvPr>
          <p:cNvSpPr txBox="1"/>
          <p:nvPr/>
        </p:nvSpPr>
        <p:spPr>
          <a:xfrm>
            <a:off x="1086940" y="8385292"/>
            <a:ext cx="3358264"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a:ln>
                  <a:noFill/>
                </a:ln>
                <a:solidFill>
                  <a:srgbClr val="4472C4"/>
                </a:solidFill>
                <a:effectLst/>
                <a:uLnTx/>
                <a:uFillTx/>
                <a:latin typeface="Calibri" panose="020F0502020204030204"/>
                <a:ea typeface="游ゴシック" panose="020B0400000000000000" pitchFamily="50" charset="-128"/>
                <a:cs typeface="+mn-cs"/>
              </a:rPr>
              <a:t>清潔区域</a:t>
            </a:r>
          </a:p>
        </p:txBody>
      </p:sp>
      <p:grpSp>
        <p:nvGrpSpPr>
          <p:cNvPr id="34" name="グループ化 33">
            <a:extLst>
              <a:ext uri="{FF2B5EF4-FFF2-40B4-BE49-F238E27FC236}">
                <a16:creationId xmlns:a16="http://schemas.microsoft.com/office/drawing/2014/main" id="{784CCE5D-86CF-4CDF-BB79-38449FC24D7C}"/>
              </a:ext>
            </a:extLst>
          </p:cNvPr>
          <p:cNvGrpSpPr/>
          <p:nvPr/>
        </p:nvGrpSpPr>
        <p:grpSpPr>
          <a:xfrm>
            <a:off x="187085" y="187069"/>
            <a:ext cx="12894801" cy="9534832"/>
            <a:chOff x="187085" y="187069"/>
            <a:chExt cx="12894801" cy="9534832"/>
          </a:xfrm>
        </p:grpSpPr>
        <p:sp>
          <p:nvSpPr>
            <p:cNvPr id="50" name="正方形/長方形 49">
              <a:extLst>
                <a:ext uri="{FF2B5EF4-FFF2-40B4-BE49-F238E27FC236}">
                  <a16:creationId xmlns:a16="http://schemas.microsoft.com/office/drawing/2014/main" id="{2166A30F-8ABF-496E-9A4F-DD4DE5FA9BF1}"/>
                </a:ext>
              </a:extLst>
            </p:cNvPr>
            <p:cNvSpPr/>
            <p:nvPr/>
          </p:nvSpPr>
          <p:spPr>
            <a:xfrm>
              <a:off x="187086" y="393786"/>
              <a:ext cx="373596" cy="9254907"/>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1" name="正方形/長方形 50">
              <a:extLst>
                <a:ext uri="{FF2B5EF4-FFF2-40B4-BE49-F238E27FC236}">
                  <a16:creationId xmlns:a16="http://schemas.microsoft.com/office/drawing/2014/main" id="{F8ACBC82-D55C-4526-976F-7AF921CF3D85}"/>
                </a:ext>
              </a:extLst>
            </p:cNvPr>
            <p:cNvSpPr/>
            <p:nvPr/>
          </p:nvSpPr>
          <p:spPr>
            <a:xfrm>
              <a:off x="187085" y="187069"/>
              <a:ext cx="12894801" cy="308902"/>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2" name="正方形/長方形 51">
              <a:extLst>
                <a:ext uri="{FF2B5EF4-FFF2-40B4-BE49-F238E27FC236}">
                  <a16:creationId xmlns:a16="http://schemas.microsoft.com/office/drawing/2014/main" id="{D516DE6F-0910-4576-BF3E-676B31B61A18}"/>
                </a:ext>
              </a:extLst>
            </p:cNvPr>
            <p:cNvSpPr/>
            <p:nvPr/>
          </p:nvSpPr>
          <p:spPr>
            <a:xfrm>
              <a:off x="12708290" y="187069"/>
              <a:ext cx="373596" cy="9461624"/>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3" name="正方形/長方形 52">
              <a:extLst>
                <a:ext uri="{FF2B5EF4-FFF2-40B4-BE49-F238E27FC236}">
                  <a16:creationId xmlns:a16="http://schemas.microsoft.com/office/drawing/2014/main" id="{1E4C6334-711E-4A4B-B33E-CF897AE8BD85}"/>
                </a:ext>
              </a:extLst>
            </p:cNvPr>
            <p:cNvSpPr/>
            <p:nvPr/>
          </p:nvSpPr>
          <p:spPr>
            <a:xfrm>
              <a:off x="187085" y="9375058"/>
              <a:ext cx="12894801" cy="346843"/>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Tree>
    <p:extLst>
      <p:ext uri="{BB962C8B-B14F-4D97-AF65-F5344CB8AC3E}">
        <p14:creationId xmlns:p14="http://schemas.microsoft.com/office/powerpoint/2010/main" val="7086964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EE0DC1E3-3427-4441-88A3-466969BA050D}"/>
              </a:ext>
            </a:extLst>
          </p:cNvPr>
          <p:cNvSpPr>
            <a:spLocks noGrp="1"/>
          </p:cNvSpPr>
          <p:nvPr>
            <p:ph idx="1"/>
          </p:nvPr>
        </p:nvSpPr>
        <p:spPr>
          <a:xfrm>
            <a:off x="1262917" y="3327400"/>
            <a:ext cx="10682165" cy="5553937"/>
          </a:xfrm>
        </p:spPr>
        <p:txBody>
          <a:bodyPr/>
          <a:lstStyle/>
          <a:p>
            <a:pPr marL="0" indent="0">
              <a:buNone/>
            </a:pPr>
            <a:r>
              <a:rPr lang="ja-JP" altLang="en-US" sz="8000" b="1"/>
              <a:t>★汚染区域内の消毒と嘔吐物処理をする</a:t>
            </a:r>
            <a:endParaRPr lang="en-US" altLang="ja-JP" sz="8000" b="1"/>
          </a:p>
          <a:p>
            <a:pPr marL="0" indent="0">
              <a:buNone/>
            </a:pPr>
            <a:r>
              <a:rPr lang="ja-JP" altLang="en-US" sz="4400"/>
              <a:t>　　</a:t>
            </a:r>
            <a:endParaRPr lang="en-US" altLang="ja-JP" sz="4400"/>
          </a:p>
          <a:p>
            <a:pPr marL="0" indent="0">
              <a:buNone/>
            </a:pPr>
            <a:r>
              <a:rPr lang="ja-JP" altLang="en-US" sz="4400"/>
              <a:t>⇒嘔吐物処理</a:t>
            </a:r>
            <a:r>
              <a:rPr lang="en-US" altLang="ja-JP" sz="4400"/>
              <a:t>AC</a:t>
            </a:r>
            <a:r>
              <a:rPr lang="ja-JP" altLang="en-US" sz="4400"/>
              <a:t>を参照</a:t>
            </a:r>
            <a:endParaRPr lang="en-US" altLang="ja-JP" sz="4400"/>
          </a:p>
          <a:p>
            <a:endParaRPr kumimoji="1" lang="ja-JP" altLang="en-US"/>
          </a:p>
        </p:txBody>
      </p:sp>
      <p:sp>
        <p:nvSpPr>
          <p:cNvPr id="4" name="タイトル 3">
            <a:extLst>
              <a:ext uri="{FF2B5EF4-FFF2-40B4-BE49-F238E27FC236}">
                <a16:creationId xmlns:a16="http://schemas.microsoft.com/office/drawing/2014/main" id="{E68D7577-1EB5-459D-9352-76651CD4D9CF}"/>
              </a:ext>
            </a:extLst>
          </p:cNvPr>
          <p:cNvSpPr txBox="1">
            <a:spLocks noGrp="1"/>
          </p:cNvSpPr>
          <p:nvPr>
            <p:ph type="title"/>
          </p:nvPr>
        </p:nvSpPr>
        <p:spPr>
          <a:xfrm>
            <a:off x="908050" y="527050"/>
            <a:ext cx="11391900" cy="2474058"/>
          </a:xfrm>
          <a:prstGeom prst="rect">
            <a:avLst/>
          </a:prstGeom>
        </p:spPr>
        <p:txBody>
          <a:bodyPr vert="horz" lIns="91440" tIns="45720" rIns="91440" bIns="45720" rtlCol="0" anchor="ctr">
            <a:normAutofit/>
          </a:bodyPr>
          <a:lstStyle>
            <a:lvl1pPr algn="l" defTabSz="1320759" rtl="0" eaLnBrk="1" latinLnBrk="0" hangingPunct="1">
              <a:lnSpc>
                <a:spcPct val="90000"/>
              </a:lnSpc>
              <a:spcBef>
                <a:spcPct val="0"/>
              </a:spcBef>
              <a:buNone/>
              <a:defRPr kumimoji="1" sz="6355" kern="1200">
                <a:solidFill>
                  <a:schemeClr val="tx1"/>
                </a:solidFill>
                <a:latin typeface="+mj-lt"/>
                <a:ea typeface="+mj-ea"/>
                <a:cs typeface="+mj-cs"/>
              </a:defRPr>
            </a:lvl1pPr>
          </a:lstStyle>
          <a:p>
            <a:r>
              <a:rPr lang="en-US" altLang="ja-JP" sz="5400" b="1">
                <a:latin typeface="+mn-ea"/>
                <a:ea typeface="+mn-ea"/>
              </a:rPr>
              <a:t>B</a:t>
            </a:r>
            <a:r>
              <a:rPr lang="ja-JP" altLang="en-US" sz="5400" b="1">
                <a:latin typeface="+mn-ea"/>
                <a:ea typeface="+mn-ea"/>
              </a:rPr>
              <a:t>－９　</a:t>
            </a:r>
            <a:r>
              <a:rPr lang="ja-JP" altLang="en-US" sz="5400" b="1">
                <a:latin typeface="+mj-ea"/>
              </a:rPr>
              <a:t>職員</a:t>
            </a:r>
            <a:r>
              <a:rPr lang="en-US" altLang="ja-JP" sz="5400" b="1">
                <a:latin typeface="+mj-ea"/>
              </a:rPr>
              <a:t>B</a:t>
            </a:r>
            <a:r>
              <a:rPr lang="ja-JP" altLang="en-US" sz="5400" b="1">
                <a:latin typeface="+mj-ea"/>
              </a:rPr>
              <a:t>（リーダー）</a:t>
            </a:r>
          </a:p>
        </p:txBody>
      </p:sp>
      <p:grpSp>
        <p:nvGrpSpPr>
          <p:cNvPr id="5" name="グループ化 4">
            <a:extLst>
              <a:ext uri="{FF2B5EF4-FFF2-40B4-BE49-F238E27FC236}">
                <a16:creationId xmlns:a16="http://schemas.microsoft.com/office/drawing/2014/main" id="{B2398E70-3D70-4C50-B214-C1A759DB32BB}"/>
              </a:ext>
            </a:extLst>
          </p:cNvPr>
          <p:cNvGrpSpPr/>
          <p:nvPr/>
        </p:nvGrpSpPr>
        <p:grpSpPr>
          <a:xfrm>
            <a:off x="187085" y="187069"/>
            <a:ext cx="12894801" cy="9534832"/>
            <a:chOff x="187085" y="187069"/>
            <a:chExt cx="12894801" cy="9534832"/>
          </a:xfrm>
        </p:grpSpPr>
        <p:sp>
          <p:nvSpPr>
            <p:cNvPr id="6" name="正方形/長方形 5">
              <a:extLst>
                <a:ext uri="{FF2B5EF4-FFF2-40B4-BE49-F238E27FC236}">
                  <a16:creationId xmlns:a16="http://schemas.microsoft.com/office/drawing/2014/main" id="{EB53C8E3-99E2-4051-BA68-5FEF2F832BCA}"/>
                </a:ext>
              </a:extLst>
            </p:cNvPr>
            <p:cNvSpPr/>
            <p:nvPr/>
          </p:nvSpPr>
          <p:spPr>
            <a:xfrm>
              <a:off x="187086" y="393786"/>
              <a:ext cx="373596" cy="9254907"/>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正方形/長方形 6">
              <a:extLst>
                <a:ext uri="{FF2B5EF4-FFF2-40B4-BE49-F238E27FC236}">
                  <a16:creationId xmlns:a16="http://schemas.microsoft.com/office/drawing/2014/main" id="{FC844F52-CB91-4333-B633-CA2805BBEA58}"/>
                </a:ext>
              </a:extLst>
            </p:cNvPr>
            <p:cNvSpPr/>
            <p:nvPr/>
          </p:nvSpPr>
          <p:spPr>
            <a:xfrm>
              <a:off x="187085" y="187069"/>
              <a:ext cx="12894801" cy="308902"/>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正方形/長方形 7">
              <a:extLst>
                <a:ext uri="{FF2B5EF4-FFF2-40B4-BE49-F238E27FC236}">
                  <a16:creationId xmlns:a16="http://schemas.microsoft.com/office/drawing/2014/main" id="{4AC5F578-DA3E-4195-A5A6-169D5146D181}"/>
                </a:ext>
              </a:extLst>
            </p:cNvPr>
            <p:cNvSpPr/>
            <p:nvPr/>
          </p:nvSpPr>
          <p:spPr>
            <a:xfrm>
              <a:off x="12708290" y="187069"/>
              <a:ext cx="373596" cy="9461624"/>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正方形/長方形 8">
              <a:extLst>
                <a:ext uri="{FF2B5EF4-FFF2-40B4-BE49-F238E27FC236}">
                  <a16:creationId xmlns:a16="http://schemas.microsoft.com/office/drawing/2014/main" id="{33D483C5-46A6-4EBA-B336-8092F8761E63}"/>
                </a:ext>
              </a:extLst>
            </p:cNvPr>
            <p:cNvSpPr/>
            <p:nvPr/>
          </p:nvSpPr>
          <p:spPr>
            <a:xfrm>
              <a:off x="187085" y="9375058"/>
              <a:ext cx="12894801" cy="346843"/>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Tree>
    <p:extLst>
      <p:ext uri="{BB962C8B-B14F-4D97-AF65-F5344CB8AC3E}">
        <p14:creationId xmlns:p14="http://schemas.microsoft.com/office/powerpoint/2010/main" val="2081571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a:extLst>
              <a:ext uri="{FF2B5EF4-FFF2-40B4-BE49-F238E27FC236}">
                <a16:creationId xmlns:a16="http://schemas.microsoft.com/office/drawing/2014/main" id="{DDFB4B8F-2DE4-4C07-8470-17849BCCFED6}"/>
              </a:ext>
            </a:extLst>
          </p:cNvPr>
          <p:cNvGrpSpPr/>
          <p:nvPr/>
        </p:nvGrpSpPr>
        <p:grpSpPr>
          <a:xfrm>
            <a:off x="156599" y="185584"/>
            <a:ext cx="12894801" cy="9534832"/>
            <a:chOff x="187085" y="187069"/>
            <a:chExt cx="12894801" cy="9534832"/>
          </a:xfrm>
        </p:grpSpPr>
        <p:sp>
          <p:nvSpPr>
            <p:cNvPr id="10" name="正方形/長方形 9">
              <a:extLst>
                <a:ext uri="{FF2B5EF4-FFF2-40B4-BE49-F238E27FC236}">
                  <a16:creationId xmlns:a16="http://schemas.microsoft.com/office/drawing/2014/main" id="{59111383-605A-4DBB-A6D3-7812EE951867}"/>
                </a:ext>
              </a:extLst>
            </p:cNvPr>
            <p:cNvSpPr/>
            <p:nvPr/>
          </p:nvSpPr>
          <p:spPr>
            <a:xfrm>
              <a:off x="187086" y="393786"/>
              <a:ext cx="373596" cy="925490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正方形/長方形 10">
              <a:extLst>
                <a:ext uri="{FF2B5EF4-FFF2-40B4-BE49-F238E27FC236}">
                  <a16:creationId xmlns:a16="http://schemas.microsoft.com/office/drawing/2014/main" id="{2831FE89-788B-47E9-AE49-9987D19C3071}"/>
                </a:ext>
              </a:extLst>
            </p:cNvPr>
            <p:cNvSpPr/>
            <p:nvPr/>
          </p:nvSpPr>
          <p:spPr>
            <a:xfrm>
              <a:off x="187085" y="187069"/>
              <a:ext cx="12894801" cy="30890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正方形/長方形 11">
              <a:extLst>
                <a:ext uri="{FF2B5EF4-FFF2-40B4-BE49-F238E27FC236}">
                  <a16:creationId xmlns:a16="http://schemas.microsoft.com/office/drawing/2014/main" id="{F4A419CD-2063-4825-913C-D7DBBA30773C}"/>
                </a:ext>
              </a:extLst>
            </p:cNvPr>
            <p:cNvSpPr/>
            <p:nvPr/>
          </p:nvSpPr>
          <p:spPr>
            <a:xfrm>
              <a:off x="12708290" y="187069"/>
              <a:ext cx="373596" cy="946162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正方形/長方形 12">
              <a:extLst>
                <a:ext uri="{FF2B5EF4-FFF2-40B4-BE49-F238E27FC236}">
                  <a16:creationId xmlns:a16="http://schemas.microsoft.com/office/drawing/2014/main" id="{DCA81BEE-1D1E-4C9C-BA21-A37DBAFBC163}"/>
                </a:ext>
              </a:extLst>
            </p:cNvPr>
            <p:cNvSpPr/>
            <p:nvPr/>
          </p:nvSpPr>
          <p:spPr>
            <a:xfrm>
              <a:off x="187085" y="9375058"/>
              <a:ext cx="12894801" cy="34684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2" name="グループ化 1">
            <a:extLst>
              <a:ext uri="{FF2B5EF4-FFF2-40B4-BE49-F238E27FC236}">
                <a16:creationId xmlns:a16="http://schemas.microsoft.com/office/drawing/2014/main" id="{A0BFB005-5149-46B6-AE0D-642797785ADA}"/>
              </a:ext>
            </a:extLst>
          </p:cNvPr>
          <p:cNvGrpSpPr/>
          <p:nvPr/>
        </p:nvGrpSpPr>
        <p:grpSpPr>
          <a:xfrm>
            <a:off x="1325217" y="1720745"/>
            <a:ext cx="8392584" cy="7708671"/>
            <a:chOff x="2808053" y="3591706"/>
            <a:chExt cx="7085455" cy="6426343"/>
          </a:xfrm>
        </p:grpSpPr>
        <p:pic>
          <p:nvPicPr>
            <p:cNvPr id="3" name="Picture 2" descr="窓を開けて部屋の換気をしているイラスト">
              <a:extLst>
                <a:ext uri="{FF2B5EF4-FFF2-40B4-BE49-F238E27FC236}">
                  <a16:creationId xmlns:a16="http://schemas.microsoft.com/office/drawing/2014/main" id="{079A765A-93A3-4A0A-9613-4A7768FCF7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8053" y="3591706"/>
              <a:ext cx="7085455" cy="6426343"/>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0CF4E9AA-81AC-46BC-9A88-F85398B9B778}"/>
                </a:ext>
              </a:extLst>
            </p:cNvPr>
            <p:cNvSpPr txBox="1"/>
            <p:nvPr/>
          </p:nvSpPr>
          <p:spPr>
            <a:xfrm>
              <a:off x="9469452" y="9145457"/>
              <a:ext cx="165418" cy="354251"/>
            </a:xfrm>
            <a:prstGeom prst="rect">
              <a:avLst/>
            </a:prstGeom>
            <a:noFill/>
          </p:spPr>
          <p:txBody>
            <a:bodyPr wrap="none" rtlCol="0">
              <a:spAutoFit/>
            </a:bodyPr>
            <a:lstStyle/>
            <a:p>
              <a:endParaRPr kumimoji="1" lang="ja-JP" altLang="en-US" sz="2000"/>
            </a:p>
          </p:txBody>
        </p:sp>
      </p:grpSp>
      <p:sp>
        <p:nvSpPr>
          <p:cNvPr id="7" name="テキスト ボックス 6">
            <a:extLst>
              <a:ext uri="{FF2B5EF4-FFF2-40B4-BE49-F238E27FC236}">
                <a16:creationId xmlns:a16="http://schemas.microsoft.com/office/drawing/2014/main" id="{89B150E6-7533-4DB8-A87E-B1A6075AFF64}"/>
              </a:ext>
            </a:extLst>
          </p:cNvPr>
          <p:cNvSpPr txBox="1"/>
          <p:nvPr/>
        </p:nvSpPr>
        <p:spPr>
          <a:xfrm>
            <a:off x="353853" y="1098356"/>
            <a:ext cx="13689693" cy="923330"/>
          </a:xfrm>
          <a:prstGeom prst="rect">
            <a:avLst/>
          </a:prstGeom>
          <a:noFill/>
        </p:spPr>
        <p:txBody>
          <a:bodyPr wrap="square" rtlCol="0">
            <a:spAutoFit/>
          </a:bodyPr>
          <a:lstStyle/>
          <a:p>
            <a:r>
              <a:rPr kumimoji="1" lang="en-US" altLang="ja-JP" sz="5400" b="1" i="0" u="none" strike="noStrike" kern="1200" cap="none" spc="0" normalizeH="0" baseline="0" noProof="0" dirty="0">
                <a:ln>
                  <a:noFill/>
                </a:ln>
                <a:solidFill>
                  <a:prstClr val="black"/>
                </a:solidFill>
                <a:effectLst/>
                <a:uLnTx/>
                <a:uFillTx/>
                <a:latin typeface="+mn-ea"/>
                <a:cs typeface="+mj-cs"/>
              </a:rPr>
              <a:t>C</a:t>
            </a:r>
            <a:r>
              <a:rPr kumimoji="1" lang="ja-JP" altLang="en-US" sz="5400" b="1" dirty="0">
                <a:solidFill>
                  <a:prstClr val="black"/>
                </a:solidFill>
                <a:latin typeface="+mn-ea"/>
                <a:cs typeface="+mj-cs"/>
              </a:rPr>
              <a:t>－</a:t>
            </a:r>
            <a:r>
              <a:rPr kumimoji="1" lang="en-US" altLang="ja-JP" sz="5400" b="1" i="0" u="none" strike="noStrike" kern="1200" cap="none" spc="0" normalizeH="0" baseline="0" noProof="0" dirty="0">
                <a:ln>
                  <a:noFill/>
                </a:ln>
                <a:solidFill>
                  <a:prstClr val="black"/>
                </a:solidFill>
                <a:effectLst/>
                <a:uLnTx/>
                <a:uFillTx/>
                <a:latin typeface="+mn-ea"/>
                <a:cs typeface="+mj-cs"/>
              </a:rPr>
              <a:t>1</a:t>
            </a:r>
            <a:r>
              <a:rPr kumimoji="1" lang="ja-JP" altLang="en-US" sz="5400" b="1" i="0" u="none" strike="noStrike" kern="1200" cap="none" spc="0" normalizeH="0" baseline="0" noProof="0" dirty="0">
                <a:ln>
                  <a:noFill/>
                </a:ln>
                <a:solidFill>
                  <a:prstClr val="black"/>
                </a:solidFill>
                <a:effectLst/>
                <a:uLnTx/>
                <a:uFillTx/>
                <a:latin typeface="+mn-ea"/>
                <a:cs typeface="+mj-cs"/>
              </a:rPr>
              <a:t>　</a:t>
            </a:r>
            <a:r>
              <a:rPr kumimoji="1" lang="ja-JP" altLang="en-US" sz="5400" b="1" i="0" u="none" strike="noStrike" kern="1200" cap="none" spc="0" normalizeH="0" baseline="0" noProof="0" dirty="0">
                <a:ln>
                  <a:noFill/>
                </a:ln>
                <a:solidFill>
                  <a:prstClr val="black"/>
                </a:solidFill>
                <a:effectLst/>
                <a:uLnTx/>
                <a:uFillTx/>
                <a:latin typeface="+mj-ea"/>
                <a:ea typeface="+mj-ea"/>
                <a:cs typeface="+mj-cs"/>
              </a:rPr>
              <a:t>職員</a:t>
            </a:r>
            <a:r>
              <a:rPr kumimoji="1" lang="en-US" altLang="ja-JP" sz="5400" b="1" i="0" u="none" strike="noStrike" kern="1200" cap="none" spc="0" normalizeH="0" baseline="0" noProof="0" dirty="0">
                <a:ln>
                  <a:noFill/>
                </a:ln>
                <a:solidFill>
                  <a:prstClr val="black"/>
                </a:solidFill>
                <a:effectLst/>
                <a:uLnTx/>
                <a:uFillTx/>
                <a:latin typeface="+mj-ea"/>
                <a:ea typeface="+mj-ea"/>
                <a:cs typeface="+mj-cs"/>
              </a:rPr>
              <a:t>C</a:t>
            </a:r>
            <a:r>
              <a:rPr kumimoji="1" lang="ja-JP" altLang="en-US" sz="3600" b="1" i="0" u="none" strike="noStrike" kern="1200" cap="none" spc="0" normalizeH="0" baseline="0" noProof="0" dirty="0">
                <a:ln>
                  <a:noFill/>
                </a:ln>
                <a:solidFill>
                  <a:prstClr val="black"/>
                </a:solidFill>
                <a:effectLst/>
                <a:uLnTx/>
                <a:uFillTx/>
                <a:latin typeface="+mj-ea"/>
                <a:ea typeface="+mj-ea"/>
                <a:cs typeface="+mj-cs"/>
              </a:rPr>
              <a:t>（無症状園児を避難させ消毒手伝う人）</a:t>
            </a:r>
            <a:endParaRPr kumimoji="1" lang="ja-JP" altLang="en-US" b="1" dirty="0">
              <a:latin typeface="+mj-ea"/>
              <a:ea typeface="+mj-ea"/>
            </a:endParaRPr>
          </a:p>
        </p:txBody>
      </p:sp>
      <p:pic>
        <p:nvPicPr>
          <p:cNvPr id="9" name="Picture 4" descr="保育士の男の子のイラスト（将来の夢） | かわいいフリー素材集 いらすとや">
            <a:extLst>
              <a:ext uri="{FF2B5EF4-FFF2-40B4-BE49-F238E27FC236}">
                <a16:creationId xmlns:a16="http://schemas.microsoft.com/office/drawing/2014/main" id="{220CEE34-31EB-4B17-85E0-4A88B6971C3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964" b="25424"/>
          <a:stretch/>
        </p:blipFill>
        <p:spPr bwMode="auto">
          <a:xfrm>
            <a:off x="8456358" y="4824081"/>
            <a:ext cx="3426425" cy="3771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43378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597987-72D3-4E14-9C79-5B33A52C91A2}"/>
              </a:ext>
            </a:extLst>
          </p:cNvPr>
          <p:cNvSpPr>
            <a:spLocks noGrp="1"/>
          </p:cNvSpPr>
          <p:nvPr>
            <p:ph type="title"/>
          </p:nvPr>
        </p:nvSpPr>
        <p:spPr>
          <a:xfrm>
            <a:off x="467672" y="814008"/>
            <a:ext cx="12907134" cy="1914702"/>
          </a:xfrm>
        </p:spPr>
        <p:txBody>
          <a:bodyPr>
            <a:normAutofit fontScale="90000"/>
          </a:bodyPr>
          <a:lstStyle/>
          <a:p>
            <a:pPr marL="0" marR="0" lvl="0" indent="0" defTabSz="457200" rtl="0" eaLnBrk="1" fontAlgn="auto" latinLnBrk="0" hangingPunct="1">
              <a:lnSpc>
                <a:spcPct val="100000"/>
              </a:lnSpc>
              <a:spcBef>
                <a:spcPts val="0"/>
              </a:spcBef>
              <a:spcAft>
                <a:spcPts val="0"/>
              </a:spcAft>
              <a:tabLst/>
              <a:defRPr/>
            </a:pPr>
            <a:r>
              <a:rPr kumimoji="1" lang="en-US" altLang="ja-JP" sz="60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C</a:t>
            </a:r>
            <a:r>
              <a:rPr kumimoji="1" lang="ja-JP" altLang="en-US" sz="60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en-US" altLang="ja-JP" sz="60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1</a:t>
            </a:r>
            <a:r>
              <a:rPr kumimoji="1" lang="ja-JP" altLang="en-US" sz="60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　</a:t>
            </a:r>
            <a:r>
              <a:rPr kumimoji="1" lang="ja-JP" altLang="en-US" sz="6000" b="1" i="0" u="none" strike="noStrike" kern="1200" cap="none" spc="0" normalizeH="0" baseline="0" noProof="0">
                <a:ln>
                  <a:noFill/>
                </a:ln>
                <a:solidFill>
                  <a:prstClr val="black"/>
                </a:solidFill>
                <a:effectLst/>
                <a:uLnTx/>
                <a:uFillTx/>
                <a:latin typeface="游ゴシック Light" panose="020B0300000000000000" pitchFamily="50" charset="-128"/>
                <a:ea typeface="游ゴシック Light" panose="020B0300000000000000" pitchFamily="50" charset="-128"/>
                <a:cs typeface="+mn-cs"/>
              </a:rPr>
              <a:t>職員</a:t>
            </a:r>
            <a:r>
              <a:rPr kumimoji="1" lang="en-US" altLang="ja-JP" sz="6000" b="1" i="0" u="none" strike="noStrike" kern="1200" cap="none" spc="0" normalizeH="0" baseline="0" noProof="0">
                <a:ln>
                  <a:noFill/>
                </a:ln>
                <a:solidFill>
                  <a:prstClr val="black"/>
                </a:solidFill>
                <a:effectLst/>
                <a:uLnTx/>
                <a:uFillTx/>
                <a:latin typeface="游ゴシック Light" panose="020B0300000000000000" pitchFamily="50" charset="-128"/>
                <a:ea typeface="游ゴシック Light" panose="020B0300000000000000" pitchFamily="50" charset="-128"/>
                <a:cs typeface="+mn-cs"/>
              </a:rPr>
              <a:t>C</a:t>
            </a:r>
            <a:r>
              <a:rPr kumimoji="1" lang="ja-JP" altLang="en-US" sz="4000" b="1" i="0" u="none" strike="noStrike" kern="1200" cap="none" spc="0" normalizeH="0" baseline="0" noProof="0">
                <a:ln>
                  <a:noFill/>
                </a:ln>
                <a:solidFill>
                  <a:prstClr val="black"/>
                </a:solidFill>
                <a:effectLst/>
                <a:uLnTx/>
                <a:uFillTx/>
                <a:latin typeface="游ゴシック Light" panose="020B0300000000000000" pitchFamily="50" charset="-128"/>
                <a:ea typeface="游ゴシック Light" panose="020B0300000000000000" pitchFamily="50" charset="-128"/>
                <a:cs typeface="+mn-cs"/>
              </a:rPr>
              <a:t>（無症状園児を避難させ消毒手伝う人）</a:t>
            </a:r>
            <a:br>
              <a:rPr kumimoji="1" lang="ja-JP" altLang="en-US" sz="1800" b="1" i="0" u="none" strike="noStrike" kern="1200" cap="none" spc="0" normalizeH="0" baseline="0" noProof="0">
                <a:ln>
                  <a:noFill/>
                </a:ln>
                <a:solidFill>
                  <a:prstClr val="black"/>
                </a:solidFill>
                <a:effectLst/>
                <a:uLnTx/>
                <a:uFillTx/>
                <a:latin typeface="游ゴシック Light" panose="020B0300000000000000" pitchFamily="50" charset="-128"/>
                <a:ea typeface="游ゴシック Light" panose="020B0300000000000000" pitchFamily="50" charset="-128"/>
                <a:cs typeface="+mn-cs"/>
              </a:rPr>
            </a:br>
            <a:endParaRPr lang="ja-JP" altLang="en-US" sz="3600" b="1">
              <a:latin typeface="游ゴシック Light" panose="020B0300000000000000" pitchFamily="50" charset="-128"/>
              <a:ea typeface="游ゴシック Light" panose="020B0300000000000000" pitchFamily="50" charset="-128"/>
            </a:endParaRPr>
          </a:p>
        </p:txBody>
      </p:sp>
      <p:sp>
        <p:nvSpPr>
          <p:cNvPr id="3" name="コンテンツ プレースホルダー 2">
            <a:extLst>
              <a:ext uri="{FF2B5EF4-FFF2-40B4-BE49-F238E27FC236}">
                <a16:creationId xmlns:a16="http://schemas.microsoft.com/office/drawing/2014/main" id="{342634E3-A7B6-42B5-AE5A-27278F932A9B}"/>
              </a:ext>
            </a:extLst>
          </p:cNvPr>
          <p:cNvSpPr>
            <a:spLocks noGrp="1"/>
          </p:cNvSpPr>
          <p:nvPr>
            <p:ph idx="1"/>
          </p:nvPr>
        </p:nvSpPr>
        <p:spPr>
          <a:xfrm>
            <a:off x="685800" y="3606800"/>
            <a:ext cx="12204700" cy="3326261"/>
          </a:xfrm>
        </p:spPr>
        <p:txBody>
          <a:bodyPr>
            <a:noAutofit/>
          </a:bodyPr>
          <a:lstStyle/>
          <a:p>
            <a:pPr marL="0" indent="0">
              <a:buNone/>
            </a:pPr>
            <a:r>
              <a:rPr lang="ja-JP" altLang="en-US" sz="6600" b="1"/>
              <a:t>★職員</a:t>
            </a:r>
            <a:r>
              <a:rPr lang="en-US" altLang="ja-JP" sz="6600" b="1"/>
              <a:t>A</a:t>
            </a:r>
            <a:r>
              <a:rPr lang="ja-JP" altLang="en-US" sz="6600" b="1"/>
              <a:t>からの応援要請を受諾</a:t>
            </a:r>
            <a:endParaRPr lang="en-US" altLang="ja-JP" sz="6600" b="1"/>
          </a:p>
          <a:p>
            <a:pPr marL="0" indent="0">
              <a:buNone/>
            </a:pPr>
            <a:endParaRPr lang="en-US" altLang="ja-JP" sz="6600" b="1"/>
          </a:p>
          <a:p>
            <a:pPr marL="0" indent="0">
              <a:buNone/>
            </a:pPr>
            <a:r>
              <a:rPr lang="ja-JP" altLang="en-US" sz="6600" b="1"/>
              <a:t>★窓を開けて換気する</a:t>
            </a:r>
            <a:endParaRPr lang="en-US" altLang="ja-JP" sz="6600" b="1"/>
          </a:p>
          <a:p>
            <a:pPr marL="0" indent="0">
              <a:buNone/>
            </a:pPr>
            <a:endParaRPr lang="en-US" altLang="ja-JP" sz="6600" b="1"/>
          </a:p>
          <a:p>
            <a:pPr marL="0" indent="0">
              <a:buNone/>
            </a:pPr>
            <a:r>
              <a:rPr lang="ja-JP" altLang="en-US" sz="4000"/>
              <a:t>できるだけ多くの職員を集める。</a:t>
            </a:r>
            <a:endParaRPr lang="en-US" altLang="ja-JP" sz="4000"/>
          </a:p>
          <a:p>
            <a:pPr marL="880463" indent="-880463">
              <a:buFont typeface="+mj-lt"/>
              <a:buAutoNum type="arabicPeriod"/>
            </a:pPr>
            <a:endParaRPr kumimoji="1" lang="en-US" altLang="ja-JP" sz="6600"/>
          </a:p>
        </p:txBody>
      </p:sp>
      <p:grpSp>
        <p:nvGrpSpPr>
          <p:cNvPr id="4" name="グループ化 3">
            <a:extLst>
              <a:ext uri="{FF2B5EF4-FFF2-40B4-BE49-F238E27FC236}">
                <a16:creationId xmlns:a16="http://schemas.microsoft.com/office/drawing/2014/main" id="{2B5B0807-18C5-4FB1-AD41-B8463D1C95F0}"/>
              </a:ext>
            </a:extLst>
          </p:cNvPr>
          <p:cNvGrpSpPr/>
          <p:nvPr/>
        </p:nvGrpSpPr>
        <p:grpSpPr>
          <a:xfrm>
            <a:off x="156599" y="185584"/>
            <a:ext cx="12894801" cy="9534832"/>
            <a:chOff x="187085" y="187069"/>
            <a:chExt cx="12894801" cy="9534832"/>
          </a:xfrm>
        </p:grpSpPr>
        <p:sp>
          <p:nvSpPr>
            <p:cNvPr id="5" name="正方形/長方形 4">
              <a:extLst>
                <a:ext uri="{FF2B5EF4-FFF2-40B4-BE49-F238E27FC236}">
                  <a16:creationId xmlns:a16="http://schemas.microsoft.com/office/drawing/2014/main" id="{97CA080D-0DDA-4008-9600-95B984EE0B1D}"/>
                </a:ext>
              </a:extLst>
            </p:cNvPr>
            <p:cNvSpPr/>
            <p:nvPr/>
          </p:nvSpPr>
          <p:spPr>
            <a:xfrm>
              <a:off x="187086" y="393786"/>
              <a:ext cx="373596" cy="925490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正方形/長方形 5">
              <a:extLst>
                <a:ext uri="{FF2B5EF4-FFF2-40B4-BE49-F238E27FC236}">
                  <a16:creationId xmlns:a16="http://schemas.microsoft.com/office/drawing/2014/main" id="{1AE49333-EA0F-472C-9808-1603C08797AD}"/>
                </a:ext>
              </a:extLst>
            </p:cNvPr>
            <p:cNvSpPr/>
            <p:nvPr/>
          </p:nvSpPr>
          <p:spPr>
            <a:xfrm>
              <a:off x="187085" y="187069"/>
              <a:ext cx="12894801" cy="30890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正方形/長方形 6">
              <a:extLst>
                <a:ext uri="{FF2B5EF4-FFF2-40B4-BE49-F238E27FC236}">
                  <a16:creationId xmlns:a16="http://schemas.microsoft.com/office/drawing/2014/main" id="{43E9DAB0-BC21-4E8F-9046-EB1C38985C27}"/>
                </a:ext>
              </a:extLst>
            </p:cNvPr>
            <p:cNvSpPr/>
            <p:nvPr/>
          </p:nvSpPr>
          <p:spPr>
            <a:xfrm>
              <a:off x="12708290" y="187069"/>
              <a:ext cx="373596" cy="946162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正方形/長方形 7">
              <a:extLst>
                <a:ext uri="{FF2B5EF4-FFF2-40B4-BE49-F238E27FC236}">
                  <a16:creationId xmlns:a16="http://schemas.microsoft.com/office/drawing/2014/main" id="{0EE85B3E-8666-4D59-9DB1-8FBCCC41A654}"/>
                </a:ext>
              </a:extLst>
            </p:cNvPr>
            <p:cNvSpPr/>
            <p:nvPr/>
          </p:nvSpPr>
          <p:spPr>
            <a:xfrm>
              <a:off x="187085" y="9375058"/>
              <a:ext cx="12894801" cy="34684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Tree>
    <p:extLst>
      <p:ext uri="{BB962C8B-B14F-4D97-AF65-F5344CB8AC3E}">
        <p14:creationId xmlns:p14="http://schemas.microsoft.com/office/powerpoint/2010/main" val="21475426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グループ化 22">
            <a:extLst>
              <a:ext uri="{FF2B5EF4-FFF2-40B4-BE49-F238E27FC236}">
                <a16:creationId xmlns:a16="http://schemas.microsoft.com/office/drawing/2014/main" id="{DD1B9C82-86D1-4145-A2DE-2E38FF46A701}"/>
              </a:ext>
            </a:extLst>
          </p:cNvPr>
          <p:cNvGrpSpPr/>
          <p:nvPr/>
        </p:nvGrpSpPr>
        <p:grpSpPr>
          <a:xfrm>
            <a:off x="156599" y="185584"/>
            <a:ext cx="12894801" cy="9534832"/>
            <a:chOff x="187085" y="187069"/>
            <a:chExt cx="12894801" cy="9534832"/>
          </a:xfrm>
        </p:grpSpPr>
        <p:sp>
          <p:nvSpPr>
            <p:cNvPr id="24" name="正方形/長方形 23">
              <a:extLst>
                <a:ext uri="{FF2B5EF4-FFF2-40B4-BE49-F238E27FC236}">
                  <a16:creationId xmlns:a16="http://schemas.microsoft.com/office/drawing/2014/main" id="{2497D2FF-3FD0-4F56-AB3C-A38F854CFEBD}"/>
                </a:ext>
              </a:extLst>
            </p:cNvPr>
            <p:cNvSpPr/>
            <p:nvPr/>
          </p:nvSpPr>
          <p:spPr>
            <a:xfrm>
              <a:off x="187086" y="393786"/>
              <a:ext cx="373596" cy="925490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正方形/長方形 24">
              <a:extLst>
                <a:ext uri="{FF2B5EF4-FFF2-40B4-BE49-F238E27FC236}">
                  <a16:creationId xmlns:a16="http://schemas.microsoft.com/office/drawing/2014/main" id="{A576ED78-CB6C-4456-89BD-23B6D43A319F}"/>
                </a:ext>
              </a:extLst>
            </p:cNvPr>
            <p:cNvSpPr/>
            <p:nvPr/>
          </p:nvSpPr>
          <p:spPr>
            <a:xfrm>
              <a:off x="187085" y="187069"/>
              <a:ext cx="12894801" cy="30890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正方形/長方形 25">
              <a:extLst>
                <a:ext uri="{FF2B5EF4-FFF2-40B4-BE49-F238E27FC236}">
                  <a16:creationId xmlns:a16="http://schemas.microsoft.com/office/drawing/2014/main" id="{2A9AF966-C9B0-4A5B-AF7A-BBAECE383DEF}"/>
                </a:ext>
              </a:extLst>
            </p:cNvPr>
            <p:cNvSpPr/>
            <p:nvPr/>
          </p:nvSpPr>
          <p:spPr>
            <a:xfrm>
              <a:off x="12708290" y="187069"/>
              <a:ext cx="373596" cy="946162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正方形/長方形 26">
              <a:extLst>
                <a:ext uri="{FF2B5EF4-FFF2-40B4-BE49-F238E27FC236}">
                  <a16:creationId xmlns:a16="http://schemas.microsoft.com/office/drawing/2014/main" id="{EA6FB040-FAC6-4EF0-B036-00E1F8426284}"/>
                </a:ext>
              </a:extLst>
            </p:cNvPr>
            <p:cNvSpPr/>
            <p:nvPr/>
          </p:nvSpPr>
          <p:spPr>
            <a:xfrm>
              <a:off x="187085" y="9375058"/>
              <a:ext cx="12894801" cy="34684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1" name="テキスト ボックス 10">
            <a:extLst>
              <a:ext uri="{FF2B5EF4-FFF2-40B4-BE49-F238E27FC236}">
                <a16:creationId xmlns:a16="http://schemas.microsoft.com/office/drawing/2014/main" id="{24584F90-EDC0-41BC-B66F-B36AB9DA127B}"/>
              </a:ext>
            </a:extLst>
          </p:cNvPr>
          <p:cNvSpPr txBox="1"/>
          <p:nvPr/>
        </p:nvSpPr>
        <p:spPr>
          <a:xfrm>
            <a:off x="477671" y="1006591"/>
            <a:ext cx="14412035" cy="923330"/>
          </a:xfrm>
          <a:prstGeom prst="rect">
            <a:avLst/>
          </a:prstGeom>
          <a:noFill/>
        </p:spPr>
        <p:txBody>
          <a:bodyPr wrap="square" rtlCol="0">
            <a:spAutoFit/>
          </a:bodyPr>
          <a:lstStyle/>
          <a:p>
            <a:r>
              <a:rPr kumimoji="1" lang="en-US" altLang="ja-JP" sz="54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j-cs"/>
              </a:rPr>
              <a:t>C</a:t>
            </a:r>
            <a:r>
              <a:rPr kumimoji="1" lang="ja-JP" altLang="en-US" sz="54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j-cs"/>
              </a:rPr>
              <a:t>－</a:t>
            </a:r>
            <a:r>
              <a:rPr kumimoji="1" lang="ja-JP" altLang="en-US" sz="5400" b="1">
                <a:solidFill>
                  <a:prstClr val="black"/>
                </a:solidFill>
                <a:latin typeface="游ゴシック" panose="020B0400000000000000" pitchFamily="50" charset="-128"/>
                <a:ea typeface="游ゴシック" panose="020B0400000000000000" pitchFamily="50" charset="-128"/>
                <a:cs typeface="+mj-cs"/>
              </a:rPr>
              <a:t>２</a:t>
            </a:r>
            <a:r>
              <a:rPr kumimoji="1" lang="ja-JP" altLang="en-US" sz="54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j-cs"/>
              </a:rPr>
              <a:t>　</a:t>
            </a:r>
            <a:r>
              <a:rPr kumimoji="1" lang="ja-JP" altLang="en-US" sz="5400" b="1" i="0" u="none" strike="noStrike" kern="1200" cap="none" spc="0" normalizeH="0" baseline="0" noProof="0">
                <a:ln>
                  <a:noFill/>
                </a:ln>
                <a:solidFill>
                  <a:prstClr val="black"/>
                </a:solidFill>
                <a:effectLst/>
                <a:uLnTx/>
                <a:uFillTx/>
                <a:latin typeface="游ゴシック Light" panose="020B0300000000000000" pitchFamily="50" charset="-128"/>
                <a:ea typeface="游ゴシック Light" panose="020B0300000000000000" pitchFamily="50" charset="-128"/>
                <a:cs typeface="+mj-cs"/>
              </a:rPr>
              <a:t>職員</a:t>
            </a:r>
            <a:r>
              <a:rPr kumimoji="1" lang="en-US" altLang="ja-JP" sz="5400" b="1" i="0" u="none" strike="noStrike" kern="1200" cap="none" spc="0" normalizeH="0" baseline="0" noProof="0">
                <a:ln>
                  <a:noFill/>
                </a:ln>
                <a:solidFill>
                  <a:prstClr val="black"/>
                </a:solidFill>
                <a:effectLst/>
                <a:uLnTx/>
                <a:uFillTx/>
                <a:latin typeface="游ゴシック Light" panose="020B0300000000000000" pitchFamily="50" charset="-128"/>
                <a:ea typeface="游ゴシック Light" panose="020B0300000000000000" pitchFamily="50" charset="-128"/>
                <a:cs typeface="+mj-cs"/>
              </a:rPr>
              <a:t>C</a:t>
            </a:r>
            <a:r>
              <a:rPr kumimoji="1" lang="ja-JP" altLang="en-US" sz="3600" b="1" i="0" u="none" strike="noStrike" kern="1200" cap="none" spc="0" normalizeH="0" baseline="0" noProof="0">
                <a:ln>
                  <a:noFill/>
                </a:ln>
                <a:solidFill>
                  <a:prstClr val="black"/>
                </a:solidFill>
                <a:effectLst/>
                <a:uLnTx/>
                <a:uFillTx/>
                <a:latin typeface="游ゴシック Light" panose="020B0300000000000000" pitchFamily="50" charset="-128"/>
                <a:ea typeface="游ゴシック Light" panose="020B0300000000000000" pitchFamily="50" charset="-128"/>
                <a:cs typeface="+mj-cs"/>
              </a:rPr>
              <a:t>（無症状園児を避難させ消毒手伝う人）</a:t>
            </a:r>
            <a:endParaRPr kumimoji="1" lang="ja-JP" altLang="en-US" b="1">
              <a:latin typeface="游ゴシック Light" panose="020B0300000000000000" pitchFamily="50" charset="-128"/>
              <a:ea typeface="游ゴシック Light" panose="020B0300000000000000" pitchFamily="50" charset="-128"/>
            </a:endParaRPr>
          </a:p>
        </p:txBody>
      </p:sp>
      <p:grpSp>
        <p:nvGrpSpPr>
          <p:cNvPr id="12" name="グループ化 11">
            <a:extLst>
              <a:ext uri="{FF2B5EF4-FFF2-40B4-BE49-F238E27FC236}">
                <a16:creationId xmlns:a16="http://schemas.microsoft.com/office/drawing/2014/main" id="{ADD51532-2EF7-44EE-9D88-79A3108E5DD7}"/>
              </a:ext>
            </a:extLst>
          </p:cNvPr>
          <p:cNvGrpSpPr/>
          <p:nvPr/>
        </p:nvGrpSpPr>
        <p:grpSpPr>
          <a:xfrm>
            <a:off x="352076" y="2920511"/>
            <a:ext cx="12503848" cy="5978898"/>
            <a:chOff x="352076" y="2920511"/>
            <a:chExt cx="12503848" cy="5978898"/>
          </a:xfrm>
        </p:grpSpPr>
        <p:grpSp>
          <p:nvGrpSpPr>
            <p:cNvPr id="13" name="グループ化 12">
              <a:extLst>
                <a:ext uri="{FF2B5EF4-FFF2-40B4-BE49-F238E27FC236}">
                  <a16:creationId xmlns:a16="http://schemas.microsoft.com/office/drawing/2014/main" id="{0B143C03-0431-4DC0-AA53-B535A7C461DF}"/>
                </a:ext>
              </a:extLst>
            </p:cNvPr>
            <p:cNvGrpSpPr/>
            <p:nvPr/>
          </p:nvGrpSpPr>
          <p:grpSpPr>
            <a:xfrm>
              <a:off x="5270379" y="5104299"/>
              <a:ext cx="2881056" cy="3363774"/>
              <a:chOff x="3126466" y="6551998"/>
              <a:chExt cx="2230745" cy="2432273"/>
            </a:xfrm>
          </p:grpSpPr>
          <p:sp>
            <p:nvSpPr>
              <p:cNvPr id="19" name="テキスト ボックス 18">
                <a:extLst>
                  <a:ext uri="{FF2B5EF4-FFF2-40B4-BE49-F238E27FC236}">
                    <a16:creationId xmlns:a16="http://schemas.microsoft.com/office/drawing/2014/main" id="{AF0E7713-F88B-40AF-AC05-5F8957853D15}"/>
                  </a:ext>
                </a:extLst>
              </p:cNvPr>
              <p:cNvSpPr txBox="1"/>
              <p:nvPr/>
            </p:nvSpPr>
            <p:spPr>
              <a:xfrm>
                <a:off x="5192879" y="8460573"/>
                <a:ext cx="164332" cy="321457"/>
              </a:xfrm>
              <a:prstGeom prst="rect">
                <a:avLst/>
              </a:prstGeom>
              <a:noFill/>
            </p:spPr>
            <p:txBody>
              <a:bodyPr wrap="none" rtlCol="0">
                <a:spAutoFit/>
              </a:bodyPr>
              <a:lstStyle/>
              <a:p>
                <a:endParaRPr kumimoji="1" lang="ja-JP" altLang="en-US" sz="2000"/>
              </a:p>
            </p:txBody>
          </p:sp>
          <p:pic>
            <p:nvPicPr>
              <p:cNvPr id="20" name="Picture 4" descr="驚いている男の子のイラスト | かわいいフリー素材集 いらすとや">
                <a:extLst>
                  <a:ext uri="{FF2B5EF4-FFF2-40B4-BE49-F238E27FC236}">
                    <a16:creationId xmlns:a16="http://schemas.microsoft.com/office/drawing/2014/main" id="{7CCAB66F-16C3-4497-93CF-428944A904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6466" y="6551998"/>
                <a:ext cx="1978114" cy="2093242"/>
              </a:xfrm>
              <a:prstGeom prst="rect">
                <a:avLst/>
              </a:prstGeom>
              <a:noFill/>
              <a:extLst>
                <a:ext uri="{909E8E84-426E-40DD-AFC4-6F175D3DCCD1}">
                  <a14:hiddenFill xmlns:a14="http://schemas.microsoft.com/office/drawing/2010/main">
                    <a:solidFill>
                      <a:srgbClr val="FFFFFF"/>
                    </a:solidFill>
                  </a14:hiddenFill>
                </a:ext>
              </a:extLst>
            </p:spPr>
          </p:pic>
          <p:sp>
            <p:nvSpPr>
              <p:cNvPr id="21" name="テキスト ボックス 20">
                <a:extLst>
                  <a:ext uri="{FF2B5EF4-FFF2-40B4-BE49-F238E27FC236}">
                    <a16:creationId xmlns:a16="http://schemas.microsoft.com/office/drawing/2014/main" id="{E0CE565E-9122-4FC5-BFB4-A26F51BE250D}"/>
                  </a:ext>
                </a:extLst>
              </p:cNvPr>
              <p:cNvSpPr txBox="1"/>
              <p:nvPr/>
            </p:nvSpPr>
            <p:spPr>
              <a:xfrm>
                <a:off x="3655183" y="8650451"/>
                <a:ext cx="1529005" cy="333820"/>
              </a:xfrm>
              <a:prstGeom prst="rect">
                <a:avLst/>
              </a:prstGeom>
              <a:noFill/>
            </p:spPr>
            <p:txBody>
              <a:bodyPr wrap="square" rtlCol="0">
                <a:spAutoFit/>
              </a:bodyPr>
              <a:lstStyle/>
              <a:p>
                <a:r>
                  <a:rPr kumimoji="1" lang="ja-JP" altLang="en-US" sz="2400"/>
                  <a:t>みどり君</a:t>
                </a:r>
              </a:p>
            </p:txBody>
          </p:sp>
        </p:grpSp>
        <p:pic>
          <p:nvPicPr>
            <p:cNvPr id="14" name="Picture 4" descr="保育士の男の子のイラスト（将来の夢） | かわいいフリー素材集 いらすとや">
              <a:extLst>
                <a:ext uri="{FF2B5EF4-FFF2-40B4-BE49-F238E27FC236}">
                  <a16:creationId xmlns:a16="http://schemas.microsoft.com/office/drawing/2014/main" id="{593E22C5-ADC1-4CA1-A08C-DE7D4DA5F23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964" b="25424"/>
            <a:stretch/>
          </p:blipFill>
          <p:spPr bwMode="auto">
            <a:xfrm>
              <a:off x="7408727" y="5505900"/>
              <a:ext cx="3286538" cy="3393509"/>
            </a:xfrm>
            <a:prstGeom prst="rect">
              <a:avLst/>
            </a:prstGeom>
            <a:noFill/>
            <a:extLst>
              <a:ext uri="{909E8E84-426E-40DD-AFC4-6F175D3DCCD1}">
                <a14:hiddenFill xmlns:a14="http://schemas.microsoft.com/office/drawing/2010/main">
                  <a:solidFill>
                    <a:srgbClr val="FFFFFF"/>
                  </a:solidFill>
                </a14:hiddenFill>
              </a:ext>
            </a:extLst>
          </p:spPr>
        </p:pic>
        <p:sp>
          <p:nvSpPr>
            <p:cNvPr id="15" name="月 14">
              <a:extLst>
                <a:ext uri="{FF2B5EF4-FFF2-40B4-BE49-F238E27FC236}">
                  <a16:creationId xmlns:a16="http://schemas.microsoft.com/office/drawing/2014/main" id="{475DC1DF-4AEA-43DA-A082-CCE961E7511C}"/>
                </a:ext>
              </a:extLst>
            </p:cNvPr>
            <p:cNvSpPr/>
            <p:nvPr/>
          </p:nvSpPr>
          <p:spPr>
            <a:xfrm rot="10800000">
              <a:off x="352076" y="3336929"/>
              <a:ext cx="4718720" cy="5300870"/>
            </a:xfrm>
            <a:prstGeom prst="moon">
              <a:avLst>
                <a:gd name="adj" fmla="val 87500"/>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solidFill>
                  <a:sysClr val="windowText" lastClr="000000"/>
                </a:solidFill>
              </a:endParaRPr>
            </a:p>
          </p:txBody>
        </p:sp>
        <p:sp>
          <p:nvSpPr>
            <p:cNvPr id="16" name="吹き出し: 円形 15">
              <a:extLst>
                <a:ext uri="{FF2B5EF4-FFF2-40B4-BE49-F238E27FC236}">
                  <a16:creationId xmlns:a16="http://schemas.microsoft.com/office/drawing/2014/main" id="{E0CB36A9-1005-4915-8D3A-ED0D0B4DE5BC}"/>
                </a:ext>
              </a:extLst>
            </p:cNvPr>
            <p:cNvSpPr/>
            <p:nvPr/>
          </p:nvSpPr>
          <p:spPr>
            <a:xfrm>
              <a:off x="8137204" y="2920511"/>
              <a:ext cx="4718720" cy="2361595"/>
            </a:xfrm>
            <a:prstGeom prst="wedgeEllipseCallou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4206B1E3-4531-4DD2-9E17-FA4C12BA5FCB}"/>
                </a:ext>
              </a:extLst>
            </p:cNvPr>
            <p:cNvSpPr txBox="1"/>
            <p:nvPr/>
          </p:nvSpPr>
          <p:spPr>
            <a:xfrm>
              <a:off x="1891502" y="5725754"/>
              <a:ext cx="201433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a:ln>
                    <a:noFill/>
                  </a:ln>
                  <a:solidFill>
                    <a:srgbClr val="FF0000"/>
                  </a:solidFill>
                  <a:effectLst/>
                  <a:uLnTx/>
                  <a:uFillTx/>
                  <a:latin typeface="Calibri" panose="020F0502020204030204"/>
                  <a:ea typeface="游ゴシック" panose="020B0400000000000000" pitchFamily="50" charset="-128"/>
                  <a:cs typeface="+mn-cs"/>
                </a:rPr>
                <a:t>汚染区域</a:t>
              </a:r>
            </a:p>
          </p:txBody>
        </p:sp>
        <p:sp>
          <p:nvSpPr>
            <p:cNvPr id="18" name="テキスト ボックス 17">
              <a:extLst>
                <a:ext uri="{FF2B5EF4-FFF2-40B4-BE49-F238E27FC236}">
                  <a16:creationId xmlns:a16="http://schemas.microsoft.com/office/drawing/2014/main" id="{E101D993-FEF3-42EE-B717-83DCE2602CFD}"/>
                </a:ext>
              </a:extLst>
            </p:cNvPr>
            <p:cNvSpPr txBox="1"/>
            <p:nvPr/>
          </p:nvSpPr>
          <p:spPr>
            <a:xfrm>
              <a:off x="3157151" y="8376189"/>
              <a:ext cx="1743393"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a:ln>
                    <a:noFill/>
                  </a:ln>
                  <a:solidFill>
                    <a:srgbClr val="4472C4"/>
                  </a:solidFill>
                  <a:effectLst/>
                  <a:uLnTx/>
                  <a:uFillTx/>
                  <a:latin typeface="Calibri" panose="020F0502020204030204"/>
                  <a:ea typeface="游ゴシック" panose="020B0400000000000000" pitchFamily="50" charset="-128"/>
                  <a:cs typeface="+mn-cs"/>
                </a:rPr>
                <a:t>清潔区域</a:t>
              </a:r>
            </a:p>
          </p:txBody>
        </p:sp>
      </p:grpSp>
      <p:sp>
        <p:nvSpPr>
          <p:cNvPr id="22" name="テキスト ボックス 21">
            <a:extLst>
              <a:ext uri="{FF2B5EF4-FFF2-40B4-BE49-F238E27FC236}">
                <a16:creationId xmlns:a16="http://schemas.microsoft.com/office/drawing/2014/main" id="{BBDA36D5-7614-429B-9C0D-F67D9F2A8D98}"/>
              </a:ext>
            </a:extLst>
          </p:cNvPr>
          <p:cNvSpPr txBox="1"/>
          <p:nvPr/>
        </p:nvSpPr>
        <p:spPr>
          <a:xfrm>
            <a:off x="8570794" y="3672560"/>
            <a:ext cx="4285129" cy="830997"/>
          </a:xfrm>
          <a:prstGeom prst="rect">
            <a:avLst/>
          </a:prstGeom>
          <a:noFill/>
        </p:spPr>
        <p:txBody>
          <a:bodyPr wrap="square" rtlCol="0">
            <a:spAutoFit/>
          </a:bodyPr>
          <a:lstStyle/>
          <a:p>
            <a:r>
              <a:rPr kumimoji="1" lang="ja-JP" altLang="en-US" sz="2400" b="1"/>
              <a:t>みどり君、服は汚れてない？</a:t>
            </a:r>
            <a:endParaRPr kumimoji="1" lang="en-US" altLang="ja-JP" sz="2400" b="1"/>
          </a:p>
          <a:p>
            <a:r>
              <a:rPr kumimoji="1" lang="ja-JP" altLang="en-US" sz="2400" b="1"/>
              <a:t>別のお部屋に行きましょう。</a:t>
            </a:r>
          </a:p>
        </p:txBody>
      </p:sp>
    </p:spTree>
    <p:extLst>
      <p:ext uri="{BB962C8B-B14F-4D97-AF65-F5344CB8AC3E}">
        <p14:creationId xmlns:p14="http://schemas.microsoft.com/office/powerpoint/2010/main" val="5674699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425F40B8-EF32-488E-AB90-22E66153BEE6}"/>
              </a:ext>
            </a:extLst>
          </p:cNvPr>
          <p:cNvGrpSpPr/>
          <p:nvPr/>
        </p:nvGrpSpPr>
        <p:grpSpPr>
          <a:xfrm>
            <a:off x="156599" y="185584"/>
            <a:ext cx="12894801" cy="9534832"/>
            <a:chOff x="187085" y="187069"/>
            <a:chExt cx="12894801" cy="9534832"/>
          </a:xfrm>
        </p:grpSpPr>
        <p:sp>
          <p:nvSpPr>
            <p:cNvPr id="5" name="正方形/長方形 4">
              <a:extLst>
                <a:ext uri="{FF2B5EF4-FFF2-40B4-BE49-F238E27FC236}">
                  <a16:creationId xmlns:a16="http://schemas.microsoft.com/office/drawing/2014/main" id="{70B5D6DE-2119-43AD-B031-590D5363C528}"/>
                </a:ext>
              </a:extLst>
            </p:cNvPr>
            <p:cNvSpPr/>
            <p:nvPr/>
          </p:nvSpPr>
          <p:spPr>
            <a:xfrm>
              <a:off x="187086" y="393786"/>
              <a:ext cx="373596" cy="925490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正方形/長方形 5">
              <a:extLst>
                <a:ext uri="{FF2B5EF4-FFF2-40B4-BE49-F238E27FC236}">
                  <a16:creationId xmlns:a16="http://schemas.microsoft.com/office/drawing/2014/main" id="{377C1C90-5B4B-437E-9968-3FD84B5A331F}"/>
                </a:ext>
              </a:extLst>
            </p:cNvPr>
            <p:cNvSpPr/>
            <p:nvPr/>
          </p:nvSpPr>
          <p:spPr>
            <a:xfrm>
              <a:off x="187085" y="187069"/>
              <a:ext cx="12894801" cy="30890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正方形/長方形 6">
              <a:extLst>
                <a:ext uri="{FF2B5EF4-FFF2-40B4-BE49-F238E27FC236}">
                  <a16:creationId xmlns:a16="http://schemas.microsoft.com/office/drawing/2014/main" id="{6B3F2E46-392B-4F95-A541-5A717A233289}"/>
                </a:ext>
              </a:extLst>
            </p:cNvPr>
            <p:cNvSpPr/>
            <p:nvPr/>
          </p:nvSpPr>
          <p:spPr>
            <a:xfrm>
              <a:off x="12708290" y="187069"/>
              <a:ext cx="373596" cy="946162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正方形/長方形 7">
              <a:extLst>
                <a:ext uri="{FF2B5EF4-FFF2-40B4-BE49-F238E27FC236}">
                  <a16:creationId xmlns:a16="http://schemas.microsoft.com/office/drawing/2014/main" id="{B9E3C167-61A0-49DB-9D3F-01051025EB8E}"/>
                </a:ext>
              </a:extLst>
            </p:cNvPr>
            <p:cNvSpPr/>
            <p:nvPr/>
          </p:nvSpPr>
          <p:spPr>
            <a:xfrm>
              <a:off x="187085" y="9375058"/>
              <a:ext cx="12894801" cy="34684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2" name="タイトル 1">
            <a:extLst>
              <a:ext uri="{FF2B5EF4-FFF2-40B4-BE49-F238E27FC236}">
                <a16:creationId xmlns:a16="http://schemas.microsoft.com/office/drawing/2014/main" id="{F5597987-72D3-4E14-9C79-5B33A52C91A2}"/>
              </a:ext>
            </a:extLst>
          </p:cNvPr>
          <p:cNvSpPr>
            <a:spLocks noGrp="1"/>
          </p:cNvSpPr>
          <p:nvPr>
            <p:ph type="title"/>
          </p:nvPr>
        </p:nvSpPr>
        <p:spPr>
          <a:xfrm>
            <a:off x="471321" y="527405"/>
            <a:ext cx="12999019" cy="1914702"/>
          </a:xfrm>
        </p:spPr>
        <p:txBody>
          <a:bodyPr>
            <a:normAutofit/>
          </a:bodyPr>
          <a:lstStyle/>
          <a:p>
            <a:r>
              <a:rPr kumimoji="1" lang="en-US" altLang="ja-JP" sz="54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C</a:t>
            </a:r>
            <a:r>
              <a:rPr kumimoji="1" lang="ja-JP" altLang="en-US" sz="54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lang="ja-JP" altLang="en-US" sz="5400" b="1">
                <a:solidFill>
                  <a:prstClr val="black"/>
                </a:solidFill>
                <a:latin typeface="游ゴシック" panose="020B0400000000000000" pitchFamily="50" charset="-128"/>
                <a:ea typeface="游ゴシック" panose="020B0400000000000000" pitchFamily="50" charset="-128"/>
                <a:cs typeface="+mn-cs"/>
              </a:rPr>
              <a:t>２</a:t>
            </a:r>
            <a:r>
              <a:rPr kumimoji="1" lang="ja-JP" altLang="en-US" sz="54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　</a:t>
            </a:r>
            <a:r>
              <a:rPr kumimoji="1" lang="ja-JP" altLang="en-US" sz="5400" b="1" i="0" u="none" strike="noStrike" kern="1200" cap="none" spc="0" normalizeH="0" baseline="0" noProof="0">
                <a:ln>
                  <a:noFill/>
                </a:ln>
                <a:solidFill>
                  <a:prstClr val="black"/>
                </a:solidFill>
                <a:effectLst/>
                <a:uLnTx/>
                <a:uFillTx/>
                <a:latin typeface="游ゴシック Light" panose="020B0300000000000000" pitchFamily="50" charset="-128"/>
                <a:ea typeface="游ゴシック Light" panose="020B0300000000000000" pitchFamily="50" charset="-128"/>
                <a:cs typeface="+mn-cs"/>
              </a:rPr>
              <a:t>職員</a:t>
            </a:r>
            <a:r>
              <a:rPr kumimoji="1" lang="en-US" altLang="ja-JP" sz="5400" b="1" i="0" u="none" strike="noStrike" kern="1200" cap="none" spc="0" normalizeH="0" baseline="0" noProof="0">
                <a:ln>
                  <a:noFill/>
                </a:ln>
                <a:solidFill>
                  <a:prstClr val="black"/>
                </a:solidFill>
                <a:effectLst/>
                <a:uLnTx/>
                <a:uFillTx/>
                <a:latin typeface="游ゴシック Light" panose="020B0300000000000000" pitchFamily="50" charset="-128"/>
                <a:ea typeface="游ゴシック Light" panose="020B0300000000000000" pitchFamily="50" charset="-128"/>
                <a:cs typeface="+mn-cs"/>
              </a:rPr>
              <a:t>C</a:t>
            </a:r>
            <a:r>
              <a:rPr kumimoji="1" lang="ja-JP" altLang="en-US" sz="3600" b="1" i="0" u="none" strike="noStrike" kern="1200" cap="none" spc="0" normalizeH="0" baseline="0" noProof="0">
                <a:ln>
                  <a:noFill/>
                </a:ln>
                <a:solidFill>
                  <a:prstClr val="black"/>
                </a:solidFill>
                <a:effectLst/>
                <a:uLnTx/>
                <a:uFillTx/>
                <a:latin typeface="游ゴシック Light" panose="020B0300000000000000" pitchFamily="50" charset="-128"/>
                <a:ea typeface="游ゴシック Light" panose="020B0300000000000000" pitchFamily="50" charset="-128"/>
                <a:cs typeface="+mn-cs"/>
              </a:rPr>
              <a:t>（無症状園児を避難させ消毒手伝う人）</a:t>
            </a:r>
            <a:endParaRPr lang="ja-JP" altLang="en-US" sz="3600" b="1">
              <a:latin typeface="游ゴシック Light" panose="020B0300000000000000" pitchFamily="50" charset="-128"/>
              <a:ea typeface="游ゴシック Light" panose="020B0300000000000000" pitchFamily="50" charset="-128"/>
            </a:endParaRPr>
          </a:p>
        </p:txBody>
      </p:sp>
      <p:sp>
        <p:nvSpPr>
          <p:cNvPr id="3" name="コンテンツ プレースホルダー 2">
            <a:extLst>
              <a:ext uri="{FF2B5EF4-FFF2-40B4-BE49-F238E27FC236}">
                <a16:creationId xmlns:a16="http://schemas.microsoft.com/office/drawing/2014/main" id="{342634E3-A7B6-42B5-AE5A-27278F932A9B}"/>
              </a:ext>
            </a:extLst>
          </p:cNvPr>
          <p:cNvSpPr>
            <a:spLocks noGrp="1"/>
          </p:cNvSpPr>
          <p:nvPr>
            <p:ph idx="1"/>
          </p:nvPr>
        </p:nvSpPr>
        <p:spPr>
          <a:xfrm>
            <a:off x="791570" y="2349500"/>
            <a:ext cx="12067938" cy="7029095"/>
          </a:xfrm>
        </p:spPr>
        <p:txBody>
          <a:bodyPr>
            <a:normAutofit lnSpcReduction="10000"/>
          </a:bodyPr>
          <a:lstStyle/>
          <a:p>
            <a:pPr marL="0" indent="0">
              <a:buNone/>
            </a:pPr>
            <a:endParaRPr lang="en-US" altLang="ja-JP" sz="4000"/>
          </a:p>
          <a:p>
            <a:pPr marL="0" indent="0">
              <a:buNone/>
            </a:pPr>
            <a:r>
              <a:rPr lang="ja-JP" altLang="en-US" sz="7200" b="1"/>
              <a:t>★他の園児の確認</a:t>
            </a:r>
            <a:endParaRPr lang="en-US" altLang="ja-JP" sz="7200" b="1"/>
          </a:p>
          <a:p>
            <a:pPr marL="0" indent="0">
              <a:buNone/>
            </a:pPr>
            <a:r>
              <a:rPr lang="ja-JP" altLang="en-US" sz="4000"/>
              <a:t>　清潔区域にいる他の園児に嘔吐物の汚染がないか、　</a:t>
            </a:r>
            <a:endParaRPr lang="en-US" altLang="ja-JP" sz="4000"/>
          </a:p>
          <a:p>
            <a:pPr marL="0" indent="0">
              <a:buNone/>
            </a:pPr>
            <a:r>
              <a:rPr lang="ja-JP" altLang="en-US" sz="4000"/>
              <a:t>　確認する</a:t>
            </a:r>
            <a:endParaRPr lang="en-US" altLang="ja-JP" sz="4000"/>
          </a:p>
          <a:p>
            <a:pPr marL="0" indent="0">
              <a:buNone/>
            </a:pPr>
            <a:endParaRPr lang="en-US" altLang="ja-JP" sz="4000"/>
          </a:p>
          <a:p>
            <a:pPr marL="0" indent="0">
              <a:buNone/>
            </a:pPr>
            <a:r>
              <a:rPr lang="ja-JP" altLang="en-US" sz="7200" b="1"/>
              <a:t>★</a:t>
            </a:r>
            <a:r>
              <a:rPr kumimoji="1" lang="ja-JP" altLang="en-US" sz="7200" b="1"/>
              <a:t>無症状園児の避難</a:t>
            </a:r>
            <a:endParaRPr kumimoji="1" lang="en-US" altLang="ja-JP" sz="7200" b="1"/>
          </a:p>
          <a:p>
            <a:pPr marL="0" indent="0">
              <a:buNone/>
            </a:pPr>
            <a:r>
              <a:rPr lang="ja-JP" altLang="en-US" sz="4000"/>
              <a:t>　無症状児</a:t>
            </a:r>
            <a:r>
              <a:rPr kumimoji="1" lang="ja-JP" altLang="en-US" sz="4000"/>
              <a:t>は安全に保育ができる場所へと移動させ</a:t>
            </a:r>
            <a:endParaRPr kumimoji="1" lang="en-US" altLang="ja-JP" sz="4000"/>
          </a:p>
          <a:p>
            <a:pPr marL="0" indent="0">
              <a:buNone/>
            </a:pPr>
            <a:r>
              <a:rPr lang="ja-JP" altLang="en-US" sz="4000"/>
              <a:t>　</a:t>
            </a:r>
            <a:r>
              <a:rPr kumimoji="1" lang="ja-JP" altLang="en-US" sz="4000"/>
              <a:t>る。他職員に引き継ぎ、嘔吐処理の手伝いのため</a:t>
            </a:r>
            <a:endParaRPr kumimoji="1" lang="en-US" altLang="ja-JP" sz="4000"/>
          </a:p>
          <a:p>
            <a:pPr marL="0" indent="0">
              <a:buNone/>
            </a:pPr>
            <a:r>
              <a:rPr lang="ja-JP" altLang="en-US" sz="4000"/>
              <a:t>　</a:t>
            </a:r>
            <a:r>
              <a:rPr kumimoji="1" lang="ja-JP" altLang="en-US" sz="4000"/>
              <a:t>に戻る。</a:t>
            </a:r>
            <a:endParaRPr kumimoji="1" lang="en-US" altLang="ja-JP" sz="4000"/>
          </a:p>
          <a:p>
            <a:pPr marL="880463" indent="-880463">
              <a:buFont typeface="+mj-lt"/>
              <a:buAutoNum type="arabicPeriod"/>
            </a:pPr>
            <a:endParaRPr lang="en-US" altLang="ja-JP"/>
          </a:p>
          <a:p>
            <a:pPr marL="880463" indent="-880463">
              <a:buFont typeface="+mj-lt"/>
              <a:buAutoNum type="arabicPeriod"/>
            </a:pPr>
            <a:endParaRPr kumimoji="1" lang="en-US" altLang="ja-JP"/>
          </a:p>
        </p:txBody>
      </p:sp>
    </p:spTree>
    <p:extLst>
      <p:ext uri="{BB962C8B-B14F-4D97-AF65-F5344CB8AC3E}">
        <p14:creationId xmlns:p14="http://schemas.microsoft.com/office/powerpoint/2010/main" val="18641269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a:extLst>
              <a:ext uri="{FF2B5EF4-FFF2-40B4-BE49-F238E27FC236}">
                <a16:creationId xmlns:a16="http://schemas.microsoft.com/office/drawing/2014/main" id="{231F54DA-5580-4EA3-914B-07B6596B9465}"/>
              </a:ext>
            </a:extLst>
          </p:cNvPr>
          <p:cNvGrpSpPr/>
          <p:nvPr/>
        </p:nvGrpSpPr>
        <p:grpSpPr>
          <a:xfrm>
            <a:off x="156599" y="185584"/>
            <a:ext cx="12894801" cy="9534832"/>
            <a:chOff x="187085" y="187069"/>
            <a:chExt cx="12894801" cy="9534832"/>
          </a:xfrm>
        </p:grpSpPr>
        <p:sp>
          <p:nvSpPr>
            <p:cNvPr id="8" name="正方形/長方形 7">
              <a:extLst>
                <a:ext uri="{FF2B5EF4-FFF2-40B4-BE49-F238E27FC236}">
                  <a16:creationId xmlns:a16="http://schemas.microsoft.com/office/drawing/2014/main" id="{81086C69-CEE6-4F9C-A5E9-CC3204086C7C}"/>
                </a:ext>
              </a:extLst>
            </p:cNvPr>
            <p:cNvSpPr/>
            <p:nvPr/>
          </p:nvSpPr>
          <p:spPr>
            <a:xfrm>
              <a:off x="187086" y="393786"/>
              <a:ext cx="373596" cy="925490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正方形/長方形 8">
              <a:extLst>
                <a:ext uri="{FF2B5EF4-FFF2-40B4-BE49-F238E27FC236}">
                  <a16:creationId xmlns:a16="http://schemas.microsoft.com/office/drawing/2014/main" id="{8B75EAAE-5B42-4F6B-8231-8454BD5BA060}"/>
                </a:ext>
              </a:extLst>
            </p:cNvPr>
            <p:cNvSpPr/>
            <p:nvPr/>
          </p:nvSpPr>
          <p:spPr>
            <a:xfrm>
              <a:off x="187085" y="187069"/>
              <a:ext cx="12894801" cy="30890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正方形/長方形 12">
              <a:extLst>
                <a:ext uri="{FF2B5EF4-FFF2-40B4-BE49-F238E27FC236}">
                  <a16:creationId xmlns:a16="http://schemas.microsoft.com/office/drawing/2014/main" id="{09598988-59DD-481B-942D-53EF044D8AEC}"/>
                </a:ext>
              </a:extLst>
            </p:cNvPr>
            <p:cNvSpPr/>
            <p:nvPr/>
          </p:nvSpPr>
          <p:spPr>
            <a:xfrm>
              <a:off x="12708290" y="187069"/>
              <a:ext cx="373596" cy="946162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正方形/長方形 13">
              <a:extLst>
                <a:ext uri="{FF2B5EF4-FFF2-40B4-BE49-F238E27FC236}">
                  <a16:creationId xmlns:a16="http://schemas.microsoft.com/office/drawing/2014/main" id="{4F86E90B-77FD-4BC7-AA85-CA90185226C0}"/>
                </a:ext>
              </a:extLst>
            </p:cNvPr>
            <p:cNvSpPr/>
            <p:nvPr/>
          </p:nvSpPr>
          <p:spPr>
            <a:xfrm>
              <a:off x="187085" y="9375058"/>
              <a:ext cx="12894801" cy="34684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5" name="テキスト ボックス 4">
            <a:extLst>
              <a:ext uri="{FF2B5EF4-FFF2-40B4-BE49-F238E27FC236}">
                <a16:creationId xmlns:a16="http://schemas.microsoft.com/office/drawing/2014/main" id="{92C4D9AA-AA53-4435-9D5F-2EA78C6B2F2C}"/>
              </a:ext>
            </a:extLst>
          </p:cNvPr>
          <p:cNvSpPr txBox="1"/>
          <p:nvPr/>
        </p:nvSpPr>
        <p:spPr>
          <a:xfrm>
            <a:off x="300251" y="831584"/>
            <a:ext cx="13129145" cy="923330"/>
          </a:xfrm>
          <a:prstGeom prst="rect">
            <a:avLst/>
          </a:prstGeom>
          <a:noFill/>
        </p:spPr>
        <p:txBody>
          <a:bodyPr wrap="square" rtlCol="0">
            <a:spAutoFit/>
          </a:bodyPr>
          <a:lstStyle/>
          <a:p>
            <a:r>
              <a:rPr kumimoji="1" lang="en-US" altLang="ja-JP" sz="54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j-cs"/>
              </a:rPr>
              <a:t>C</a:t>
            </a:r>
            <a:r>
              <a:rPr kumimoji="1" lang="ja-JP" altLang="en-US" sz="54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j-cs"/>
              </a:rPr>
              <a:t>－</a:t>
            </a:r>
            <a:r>
              <a:rPr kumimoji="1" lang="ja-JP" altLang="en-US" sz="5400" b="1">
                <a:solidFill>
                  <a:prstClr val="black"/>
                </a:solidFill>
                <a:latin typeface="游ゴシック" panose="020B0400000000000000" pitchFamily="50" charset="-128"/>
                <a:ea typeface="游ゴシック" panose="020B0400000000000000" pitchFamily="50" charset="-128"/>
                <a:cs typeface="+mj-cs"/>
              </a:rPr>
              <a:t>３</a:t>
            </a:r>
            <a:r>
              <a:rPr kumimoji="1" lang="ja-JP" altLang="en-US" sz="54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j-cs"/>
              </a:rPr>
              <a:t>　</a:t>
            </a:r>
            <a:r>
              <a:rPr kumimoji="1" lang="ja-JP" altLang="en-US" sz="5400" b="1" i="0" u="none" strike="noStrike" kern="1200" cap="none" spc="0" normalizeH="0" baseline="0" noProof="0">
                <a:ln>
                  <a:noFill/>
                </a:ln>
                <a:solidFill>
                  <a:prstClr val="black"/>
                </a:solidFill>
                <a:effectLst/>
                <a:uLnTx/>
                <a:uFillTx/>
                <a:latin typeface="游ゴシック Light" panose="020B0300000000000000" pitchFamily="50" charset="-128"/>
                <a:ea typeface="游ゴシック Light" panose="020B0300000000000000" pitchFamily="50" charset="-128"/>
                <a:cs typeface="+mj-cs"/>
              </a:rPr>
              <a:t>職員</a:t>
            </a:r>
            <a:r>
              <a:rPr kumimoji="1" lang="en-US" altLang="ja-JP" sz="5400" b="1" i="0" u="none" strike="noStrike" kern="1200" cap="none" spc="0" normalizeH="0" baseline="0" noProof="0">
                <a:ln>
                  <a:noFill/>
                </a:ln>
                <a:solidFill>
                  <a:prstClr val="black"/>
                </a:solidFill>
                <a:effectLst/>
                <a:uLnTx/>
                <a:uFillTx/>
                <a:latin typeface="游ゴシック Light" panose="020B0300000000000000" pitchFamily="50" charset="-128"/>
                <a:ea typeface="游ゴシック Light" panose="020B0300000000000000" pitchFamily="50" charset="-128"/>
                <a:cs typeface="+mj-cs"/>
              </a:rPr>
              <a:t>C</a:t>
            </a:r>
            <a:r>
              <a:rPr kumimoji="1" lang="ja-JP" altLang="en-US" sz="3600" b="1" i="0" u="none" strike="noStrike" kern="1200" cap="none" spc="0" normalizeH="0" baseline="0" noProof="0">
                <a:ln>
                  <a:noFill/>
                </a:ln>
                <a:solidFill>
                  <a:prstClr val="black"/>
                </a:solidFill>
                <a:effectLst/>
                <a:uLnTx/>
                <a:uFillTx/>
                <a:latin typeface="游ゴシック Light" panose="020B0300000000000000" pitchFamily="50" charset="-128"/>
                <a:ea typeface="游ゴシック Light" panose="020B0300000000000000" pitchFamily="50" charset="-128"/>
                <a:cs typeface="+mj-cs"/>
              </a:rPr>
              <a:t>（無症状園児を避難させ消毒手伝う人）</a:t>
            </a:r>
            <a:endParaRPr kumimoji="1" lang="ja-JP" altLang="en-US" b="1">
              <a:latin typeface="游ゴシック Light" panose="020B0300000000000000" pitchFamily="50" charset="-128"/>
              <a:ea typeface="游ゴシック Light" panose="020B0300000000000000" pitchFamily="50" charset="-128"/>
            </a:endParaRPr>
          </a:p>
        </p:txBody>
      </p:sp>
      <p:grpSp>
        <p:nvGrpSpPr>
          <p:cNvPr id="12" name="グループ化 11">
            <a:extLst>
              <a:ext uri="{FF2B5EF4-FFF2-40B4-BE49-F238E27FC236}">
                <a16:creationId xmlns:a16="http://schemas.microsoft.com/office/drawing/2014/main" id="{562A25E4-5DEB-4B40-B58C-AE6E4EA157D1}"/>
              </a:ext>
            </a:extLst>
          </p:cNvPr>
          <p:cNvGrpSpPr/>
          <p:nvPr/>
        </p:nvGrpSpPr>
        <p:grpSpPr>
          <a:xfrm>
            <a:off x="4217158" y="2674962"/>
            <a:ext cx="4399457" cy="6297264"/>
            <a:chOff x="4403186" y="3186769"/>
            <a:chExt cx="4213429" cy="5785456"/>
          </a:xfrm>
        </p:grpSpPr>
        <p:pic>
          <p:nvPicPr>
            <p:cNvPr id="4" name="Picture 4" descr="保育士の男の子のイラスト（将来の夢） | かわいいフリー素材集 いらすとや">
              <a:extLst>
                <a:ext uri="{FF2B5EF4-FFF2-40B4-BE49-F238E27FC236}">
                  <a16:creationId xmlns:a16="http://schemas.microsoft.com/office/drawing/2014/main" id="{EDA72AC7-EF7C-424F-8712-B67A9174C65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20" t="6052" r="2420" b="1377"/>
            <a:stretch/>
          </p:blipFill>
          <p:spPr bwMode="auto">
            <a:xfrm>
              <a:off x="4403186" y="3186769"/>
              <a:ext cx="4213429" cy="578545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個人防護具のイラスト（女性・パーツ別） | かわいいフリー素材集 いらすとや">
              <a:extLst>
                <a:ext uri="{FF2B5EF4-FFF2-40B4-BE49-F238E27FC236}">
                  <a16:creationId xmlns:a16="http://schemas.microsoft.com/office/drawing/2014/main" id="{396996E2-AE97-4206-97EB-81C9EA1D18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5910" y="5554148"/>
              <a:ext cx="2876179" cy="284189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マスクの無料イラスト１ | 商用利用可能、登録不要なイラスト素材集 – フリー素材 | BEZYBOX!">
              <a:extLst>
                <a:ext uri="{FF2B5EF4-FFF2-40B4-BE49-F238E27FC236}">
                  <a16:creationId xmlns:a16="http://schemas.microsoft.com/office/drawing/2014/main" id="{F77AD12B-37A5-4709-B942-7B641058D9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3239" y="4437796"/>
              <a:ext cx="2528083" cy="189523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630469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597987-72D3-4E14-9C79-5B33A52C91A2}"/>
              </a:ext>
            </a:extLst>
          </p:cNvPr>
          <p:cNvSpPr>
            <a:spLocks noGrp="1"/>
          </p:cNvSpPr>
          <p:nvPr>
            <p:ph type="title"/>
          </p:nvPr>
        </p:nvSpPr>
        <p:spPr>
          <a:xfrm>
            <a:off x="416731" y="663883"/>
            <a:ext cx="13858828" cy="1914702"/>
          </a:xfrm>
        </p:spPr>
        <p:txBody>
          <a:bodyPr>
            <a:normAutofit/>
          </a:bodyPr>
          <a:lstStyle/>
          <a:p>
            <a:r>
              <a:rPr kumimoji="1" lang="en-US" altLang="ja-JP" sz="54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C</a:t>
            </a:r>
            <a:r>
              <a:rPr kumimoji="1" lang="ja-JP" altLang="en-US" sz="54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lang="ja-JP" altLang="en-US" sz="5400" b="1">
                <a:solidFill>
                  <a:prstClr val="black"/>
                </a:solidFill>
                <a:latin typeface="游ゴシック" panose="020B0400000000000000" pitchFamily="50" charset="-128"/>
                <a:ea typeface="游ゴシック" panose="020B0400000000000000" pitchFamily="50" charset="-128"/>
                <a:cs typeface="+mn-cs"/>
              </a:rPr>
              <a:t>３</a:t>
            </a:r>
            <a:r>
              <a:rPr kumimoji="1" lang="ja-JP" altLang="en-US" sz="54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　</a:t>
            </a:r>
            <a:r>
              <a:rPr kumimoji="1" lang="ja-JP" altLang="en-US" sz="5400" b="1" i="0" u="none" strike="noStrike" kern="1200" cap="none" spc="0" normalizeH="0" baseline="0" noProof="0">
                <a:ln>
                  <a:noFill/>
                </a:ln>
                <a:solidFill>
                  <a:prstClr val="black"/>
                </a:solidFill>
                <a:effectLst/>
                <a:uLnTx/>
                <a:uFillTx/>
                <a:latin typeface="游ゴシック Light" panose="020B0300000000000000" pitchFamily="50" charset="-128"/>
                <a:ea typeface="游ゴシック Light" panose="020B0300000000000000" pitchFamily="50" charset="-128"/>
                <a:cs typeface="+mn-cs"/>
              </a:rPr>
              <a:t>職員</a:t>
            </a:r>
            <a:r>
              <a:rPr kumimoji="1" lang="en-US" altLang="ja-JP" sz="5400" b="1" i="0" u="none" strike="noStrike" kern="1200" cap="none" spc="0" normalizeH="0" baseline="0" noProof="0">
                <a:ln>
                  <a:noFill/>
                </a:ln>
                <a:solidFill>
                  <a:prstClr val="black"/>
                </a:solidFill>
                <a:effectLst/>
                <a:uLnTx/>
                <a:uFillTx/>
                <a:latin typeface="游ゴシック Light" panose="020B0300000000000000" pitchFamily="50" charset="-128"/>
                <a:ea typeface="游ゴシック Light" panose="020B0300000000000000" pitchFamily="50" charset="-128"/>
                <a:cs typeface="+mn-cs"/>
              </a:rPr>
              <a:t>C</a:t>
            </a:r>
            <a:r>
              <a:rPr kumimoji="1" lang="ja-JP" altLang="en-US" sz="3600" b="1" i="0" u="none" strike="noStrike" kern="1200" cap="none" spc="0" normalizeH="0" baseline="0" noProof="0">
                <a:ln>
                  <a:noFill/>
                </a:ln>
                <a:solidFill>
                  <a:prstClr val="black"/>
                </a:solidFill>
                <a:effectLst/>
                <a:uLnTx/>
                <a:uFillTx/>
                <a:latin typeface="游ゴシック Light" panose="020B0300000000000000" pitchFamily="50" charset="-128"/>
                <a:ea typeface="游ゴシック Light" panose="020B0300000000000000" pitchFamily="50" charset="-128"/>
                <a:cs typeface="+mn-cs"/>
              </a:rPr>
              <a:t>（無症状園児を避難させ消毒手伝う人） </a:t>
            </a:r>
            <a:endParaRPr lang="ja-JP" altLang="en-US" sz="3600" b="1">
              <a:latin typeface="游ゴシック Light" panose="020B0300000000000000" pitchFamily="50" charset="-128"/>
              <a:ea typeface="游ゴシック Light" panose="020B0300000000000000" pitchFamily="50" charset="-128"/>
            </a:endParaRPr>
          </a:p>
        </p:txBody>
      </p:sp>
      <p:sp>
        <p:nvSpPr>
          <p:cNvPr id="3" name="コンテンツ プレースホルダー 2">
            <a:extLst>
              <a:ext uri="{FF2B5EF4-FFF2-40B4-BE49-F238E27FC236}">
                <a16:creationId xmlns:a16="http://schemas.microsoft.com/office/drawing/2014/main" id="{342634E3-A7B6-42B5-AE5A-27278F932A9B}"/>
              </a:ext>
            </a:extLst>
          </p:cNvPr>
          <p:cNvSpPr>
            <a:spLocks noGrp="1"/>
          </p:cNvSpPr>
          <p:nvPr>
            <p:ph idx="1"/>
          </p:nvPr>
        </p:nvSpPr>
        <p:spPr>
          <a:xfrm>
            <a:off x="1645028" y="3483175"/>
            <a:ext cx="9696071" cy="4309696"/>
          </a:xfrm>
        </p:spPr>
        <p:txBody>
          <a:bodyPr>
            <a:normAutofit/>
          </a:bodyPr>
          <a:lstStyle/>
          <a:p>
            <a:pPr marL="880463" indent="-880463">
              <a:buFont typeface="+mj-lt"/>
              <a:buAutoNum type="arabicPeriod"/>
            </a:pPr>
            <a:endParaRPr lang="en-US" altLang="ja-JP"/>
          </a:p>
          <a:p>
            <a:pPr marL="0" indent="0">
              <a:buNone/>
            </a:pPr>
            <a:r>
              <a:rPr lang="ja-JP" altLang="en-US" sz="9600" b="1"/>
              <a:t>★</a:t>
            </a:r>
            <a:r>
              <a:rPr kumimoji="1" lang="ja-JP" altLang="en-US" sz="9600" b="1"/>
              <a:t>防護服を着用</a:t>
            </a:r>
            <a:endParaRPr kumimoji="1" lang="en-US" altLang="ja-JP" sz="9600" b="1"/>
          </a:p>
          <a:p>
            <a:pPr marL="0" indent="0">
              <a:buNone/>
            </a:pPr>
            <a:r>
              <a:rPr lang="ja-JP" altLang="en-US" sz="4400"/>
              <a:t>⇒防護服着用</a:t>
            </a:r>
            <a:r>
              <a:rPr lang="en-US" altLang="ja-JP" sz="4400"/>
              <a:t>AC</a:t>
            </a:r>
            <a:r>
              <a:rPr lang="ja-JP" altLang="en-US" sz="4400"/>
              <a:t>参考</a:t>
            </a:r>
            <a:endParaRPr kumimoji="1" lang="en-US" altLang="ja-JP" sz="4400"/>
          </a:p>
          <a:p>
            <a:pPr marL="880463" indent="-880463">
              <a:buFont typeface="+mj-lt"/>
              <a:buAutoNum type="arabicPeriod"/>
            </a:pPr>
            <a:endParaRPr kumimoji="1" lang="en-US" altLang="ja-JP"/>
          </a:p>
        </p:txBody>
      </p:sp>
      <p:grpSp>
        <p:nvGrpSpPr>
          <p:cNvPr id="4" name="グループ化 3">
            <a:extLst>
              <a:ext uri="{FF2B5EF4-FFF2-40B4-BE49-F238E27FC236}">
                <a16:creationId xmlns:a16="http://schemas.microsoft.com/office/drawing/2014/main" id="{4C78DE39-4FA2-4943-B267-4C7F720D69DA}"/>
              </a:ext>
            </a:extLst>
          </p:cNvPr>
          <p:cNvGrpSpPr/>
          <p:nvPr/>
        </p:nvGrpSpPr>
        <p:grpSpPr>
          <a:xfrm>
            <a:off x="156599" y="185584"/>
            <a:ext cx="12894801" cy="9534832"/>
            <a:chOff x="187085" y="187069"/>
            <a:chExt cx="12894801" cy="9534832"/>
          </a:xfrm>
        </p:grpSpPr>
        <p:sp>
          <p:nvSpPr>
            <p:cNvPr id="5" name="正方形/長方形 4">
              <a:extLst>
                <a:ext uri="{FF2B5EF4-FFF2-40B4-BE49-F238E27FC236}">
                  <a16:creationId xmlns:a16="http://schemas.microsoft.com/office/drawing/2014/main" id="{A1DF1BCE-5F95-4274-8707-033E37606028}"/>
                </a:ext>
              </a:extLst>
            </p:cNvPr>
            <p:cNvSpPr/>
            <p:nvPr/>
          </p:nvSpPr>
          <p:spPr>
            <a:xfrm>
              <a:off x="187086" y="393786"/>
              <a:ext cx="373596" cy="925490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正方形/長方形 5">
              <a:extLst>
                <a:ext uri="{FF2B5EF4-FFF2-40B4-BE49-F238E27FC236}">
                  <a16:creationId xmlns:a16="http://schemas.microsoft.com/office/drawing/2014/main" id="{B75B1A96-5E58-4049-A89A-DAB3280E8E03}"/>
                </a:ext>
              </a:extLst>
            </p:cNvPr>
            <p:cNvSpPr/>
            <p:nvPr/>
          </p:nvSpPr>
          <p:spPr>
            <a:xfrm>
              <a:off x="187085" y="187069"/>
              <a:ext cx="12894801" cy="30890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正方形/長方形 6">
              <a:extLst>
                <a:ext uri="{FF2B5EF4-FFF2-40B4-BE49-F238E27FC236}">
                  <a16:creationId xmlns:a16="http://schemas.microsoft.com/office/drawing/2014/main" id="{F0C169F9-D808-40E8-9CD6-A89049718509}"/>
                </a:ext>
              </a:extLst>
            </p:cNvPr>
            <p:cNvSpPr/>
            <p:nvPr/>
          </p:nvSpPr>
          <p:spPr>
            <a:xfrm>
              <a:off x="12708290" y="187069"/>
              <a:ext cx="373596" cy="946162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正方形/長方形 7">
              <a:extLst>
                <a:ext uri="{FF2B5EF4-FFF2-40B4-BE49-F238E27FC236}">
                  <a16:creationId xmlns:a16="http://schemas.microsoft.com/office/drawing/2014/main" id="{C823B267-7436-4A17-A1E7-6C2483607280}"/>
                </a:ext>
              </a:extLst>
            </p:cNvPr>
            <p:cNvSpPr/>
            <p:nvPr/>
          </p:nvSpPr>
          <p:spPr>
            <a:xfrm>
              <a:off x="187085" y="9375058"/>
              <a:ext cx="12894801" cy="34684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Tree>
    <p:extLst>
      <p:ext uri="{BB962C8B-B14F-4D97-AF65-F5344CB8AC3E}">
        <p14:creationId xmlns:p14="http://schemas.microsoft.com/office/powerpoint/2010/main" val="28277239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グループ化 50">
            <a:extLst>
              <a:ext uri="{FF2B5EF4-FFF2-40B4-BE49-F238E27FC236}">
                <a16:creationId xmlns:a16="http://schemas.microsoft.com/office/drawing/2014/main" id="{1491FEE1-C533-49B2-8BCC-2710CB234DE8}"/>
              </a:ext>
            </a:extLst>
          </p:cNvPr>
          <p:cNvGrpSpPr/>
          <p:nvPr/>
        </p:nvGrpSpPr>
        <p:grpSpPr>
          <a:xfrm>
            <a:off x="156599" y="185584"/>
            <a:ext cx="12894801" cy="9534832"/>
            <a:chOff x="187085" y="187069"/>
            <a:chExt cx="12894801" cy="9534832"/>
          </a:xfrm>
        </p:grpSpPr>
        <p:sp>
          <p:nvSpPr>
            <p:cNvPr id="52" name="正方形/長方形 51">
              <a:extLst>
                <a:ext uri="{FF2B5EF4-FFF2-40B4-BE49-F238E27FC236}">
                  <a16:creationId xmlns:a16="http://schemas.microsoft.com/office/drawing/2014/main" id="{B0E1E70F-717B-4BCE-8C84-0925BE3CF8EA}"/>
                </a:ext>
              </a:extLst>
            </p:cNvPr>
            <p:cNvSpPr/>
            <p:nvPr/>
          </p:nvSpPr>
          <p:spPr>
            <a:xfrm>
              <a:off x="187086" y="393786"/>
              <a:ext cx="373596" cy="925490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3" name="正方形/長方形 52">
              <a:extLst>
                <a:ext uri="{FF2B5EF4-FFF2-40B4-BE49-F238E27FC236}">
                  <a16:creationId xmlns:a16="http://schemas.microsoft.com/office/drawing/2014/main" id="{7E019D8F-0E27-463E-9E6D-52A7ECB15B95}"/>
                </a:ext>
              </a:extLst>
            </p:cNvPr>
            <p:cNvSpPr/>
            <p:nvPr/>
          </p:nvSpPr>
          <p:spPr>
            <a:xfrm>
              <a:off x="187085" y="187069"/>
              <a:ext cx="12894801" cy="30890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4" name="正方形/長方形 53">
              <a:extLst>
                <a:ext uri="{FF2B5EF4-FFF2-40B4-BE49-F238E27FC236}">
                  <a16:creationId xmlns:a16="http://schemas.microsoft.com/office/drawing/2014/main" id="{171C2F4F-6817-4417-B623-F2E91D1D66CA}"/>
                </a:ext>
              </a:extLst>
            </p:cNvPr>
            <p:cNvSpPr/>
            <p:nvPr/>
          </p:nvSpPr>
          <p:spPr>
            <a:xfrm>
              <a:off x="12708290" y="187069"/>
              <a:ext cx="373596" cy="946162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5" name="正方形/長方形 54">
              <a:extLst>
                <a:ext uri="{FF2B5EF4-FFF2-40B4-BE49-F238E27FC236}">
                  <a16:creationId xmlns:a16="http://schemas.microsoft.com/office/drawing/2014/main" id="{9B4DA52A-A5CE-4999-B78B-8C43ED415BD9}"/>
                </a:ext>
              </a:extLst>
            </p:cNvPr>
            <p:cNvSpPr/>
            <p:nvPr/>
          </p:nvSpPr>
          <p:spPr>
            <a:xfrm>
              <a:off x="187085" y="9375058"/>
              <a:ext cx="12894801" cy="34684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33" name="テキスト ボックス 32">
            <a:extLst>
              <a:ext uri="{FF2B5EF4-FFF2-40B4-BE49-F238E27FC236}">
                <a16:creationId xmlns:a16="http://schemas.microsoft.com/office/drawing/2014/main" id="{4212BE68-CAC6-49A7-A716-704816F8AC4D}"/>
              </a:ext>
            </a:extLst>
          </p:cNvPr>
          <p:cNvSpPr txBox="1"/>
          <p:nvPr/>
        </p:nvSpPr>
        <p:spPr>
          <a:xfrm>
            <a:off x="461173" y="783823"/>
            <a:ext cx="13077405" cy="923330"/>
          </a:xfrm>
          <a:prstGeom prst="rect">
            <a:avLst/>
          </a:prstGeom>
          <a:noFill/>
        </p:spPr>
        <p:txBody>
          <a:bodyPr wrap="square" rtlCol="0">
            <a:spAutoFit/>
          </a:bodyPr>
          <a:lstStyle/>
          <a:p>
            <a:r>
              <a:rPr kumimoji="1" lang="en-US" altLang="ja-JP" sz="54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j-cs"/>
              </a:rPr>
              <a:t>C</a:t>
            </a:r>
            <a:r>
              <a:rPr kumimoji="1" lang="ja-JP" altLang="en-US" sz="54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j-cs"/>
              </a:rPr>
              <a:t>－４　</a:t>
            </a:r>
            <a:r>
              <a:rPr kumimoji="1" lang="ja-JP" altLang="en-US" sz="5400" b="1" i="0" u="none" strike="noStrike" kern="1200" cap="none" spc="0" normalizeH="0" baseline="0" noProof="0">
                <a:ln>
                  <a:noFill/>
                </a:ln>
                <a:solidFill>
                  <a:prstClr val="black"/>
                </a:solidFill>
                <a:effectLst/>
                <a:uLnTx/>
                <a:uFillTx/>
                <a:latin typeface="游ゴシック Light" panose="020B0300000000000000" pitchFamily="50" charset="-128"/>
                <a:ea typeface="游ゴシック Light" panose="020B0300000000000000" pitchFamily="50" charset="-128"/>
                <a:cs typeface="+mj-cs"/>
              </a:rPr>
              <a:t>職員</a:t>
            </a:r>
            <a:r>
              <a:rPr kumimoji="1" lang="en-US" altLang="ja-JP" sz="5400" b="1" i="0" u="none" strike="noStrike" kern="1200" cap="none" spc="0" normalizeH="0" baseline="0" noProof="0">
                <a:ln>
                  <a:noFill/>
                </a:ln>
                <a:solidFill>
                  <a:prstClr val="black"/>
                </a:solidFill>
                <a:effectLst/>
                <a:uLnTx/>
                <a:uFillTx/>
                <a:latin typeface="游ゴシック Light" panose="020B0300000000000000" pitchFamily="50" charset="-128"/>
                <a:ea typeface="游ゴシック Light" panose="020B0300000000000000" pitchFamily="50" charset="-128"/>
                <a:cs typeface="+mj-cs"/>
              </a:rPr>
              <a:t>C</a:t>
            </a:r>
            <a:r>
              <a:rPr kumimoji="1" lang="ja-JP" altLang="en-US" sz="3600" b="1" i="0" u="none" strike="noStrike" kern="1200" cap="none" spc="0" normalizeH="0" baseline="0" noProof="0">
                <a:ln>
                  <a:noFill/>
                </a:ln>
                <a:solidFill>
                  <a:prstClr val="black"/>
                </a:solidFill>
                <a:effectLst/>
                <a:uLnTx/>
                <a:uFillTx/>
                <a:latin typeface="游ゴシック Light" panose="020B0300000000000000" pitchFamily="50" charset="-128"/>
                <a:ea typeface="游ゴシック Light" panose="020B0300000000000000" pitchFamily="50" charset="-128"/>
                <a:cs typeface="+mj-cs"/>
              </a:rPr>
              <a:t>（無症状園児を避難させ消毒手伝う人） </a:t>
            </a:r>
            <a:endParaRPr kumimoji="1" lang="ja-JP" altLang="en-US" sz="1200" b="1">
              <a:latin typeface="游ゴシック Light" panose="020B0300000000000000" pitchFamily="50" charset="-128"/>
              <a:ea typeface="游ゴシック Light" panose="020B0300000000000000" pitchFamily="50" charset="-128"/>
            </a:endParaRPr>
          </a:p>
        </p:txBody>
      </p:sp>
      <p:grpSp>
        <p:nvGrpSpPr>
          <p:cNvPr id="49" name="グループ化 48">
            <a:extLst>
              <a:ext uri="{FF2B5EF4-FFF2-40B4-BE49-F238E27FC236}">
                <a16:creationId xmlns:a16="http://schemas.microsoft.com/office/drawing/2014/main" id="{42065E4C-9150-49AA-B14E-145C4983DE80}"/>
              </a:ext>
            </a:extLst>
          </p:cNvPr>
          <p:cNvGrpSpPr/>
          <p:nvPr/>
        </p:nvGrpSpPr>
        <p:grpSpPr>
          <a:xfrm>
            <a:off x="252190" y="2345634"/>
            <a:ext cx="12687690" cy="6597383"/>
            <a:chOff x="252190" y="2345634"/>
            <a:chExt cx="12687690" cy="6597383"/>
          </a:xfrm>
        </p:grpSpPr>
        <p:grpSp>
          <p:nvGrpSpPr>
            <p:cNvPr id="4" name="グループ化 3">
              <a:extLst>
                <a:ext uri="{FF2B5EF4-FFF2-40B4-BE49-F238E27FC236}">
                  <a16:creationId xmlns:a16="http://schemas.microsoft.com/office/drawing/2014/main" id="{5E646785-4B80-4A0A-985B-50241A6F0328}"/>
                </a:ext>
              </a:extLst>
            </p:cNvPr>
            <p:cNvGrpSpPr/>
            <p:nvPr/>
          </p:nvGrpSpPr>
          <p:grpSpPr>
            <a:xfrm>
              <a:off x="2479512" y="2345634"/>
              <a:ext cx="8149303" cy="6499057"/>
              <a:chOff x="1876927" y="1833794"/>
              <a:chExt cx="9086481" cy="7166095"/>
            </a:xfrm>
          </p:grpSpPr>
          <p:sp>
            <p:nvSpPr>
              <p:cNvPr id="5" name="楕円 4">
                <a:extLst>
                  <a:ext uri="{FF2B5EF4-FFF2-40B4-BE49-F238E27FC236}">
                    <a16:creationId xmlns:a16="http://schemas.microsoft.com/office/drawing/2014/main" id="{60A5A020-C84A-4B5D-9606-4EE70E34BFA2}"/>
                  </a:ext>
                </a:extLst>
              </p:cNvPr>
              <p:cNvSpPr/>
              <p:nvPr/>
            </p:nvSpPr>
            <p:spPr>
              <a:xfrm>
                <a:off x="1876927" y="2543056"/>
                <a:ext cx="9034494" cy="5676131"/>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FFFF00"/>
                  </a:highlight>
                </a:endParaRPr>
              </a:p>
            </p:txBody>
          </p:sp>
          <p:grpSp>
            <p:nvGrpSpPr>
              <p:cNvPr id="6" name="グループ化 5">
                <a:extLst>
                  <a:ext uri="{FF2B5EF4-FFF2-40B4-BE49-F238E27FC236}">
                    <a16:creationId xmlns:a16="http://schemas.microsoft.com/office/drawing/2014/main" id="{B136F2F5-3E84-4E88-9705-2E328C4E347C}"/>
                  </a:ext>
                </a:extLst>
              </p:cNvPr>
              <p:cNvGrpSpPr/>
              <p:nvPr/>
            </p:nvGrpSpPr>
            <p:grpSpPr>
              <a:xfrm>
                <a:off x="7542382" y="3641598"/>
                <a:ext cx="2661210" cy="3855737"/>
                <a:chOff x="8946096" y="4064483"/>
                <a:chExt cx="3182511" cy="4902096"/>
              </a:xfrm>
            </p:grpSpPr>
            <p:pic>
              <p:nvPicPr>
                <p:cNvPr id="29" name="Picture 6" descr="保育で使える！カードシアターあそび１２ヶ月を買ってみた！レビュー | サンデーのこれいい！ブログ">
                  <a:extLst>
                    <a:ext uri="{FF2B5EF4-FFF2-40B4-BE49-F238E27FC236}">
                      <a16:creationId xmlns:a16="http://schemas.microsoft.com/office/drawing/2014/main" id="{D9A29496-2C8F-4CB7-8B39-9470687858F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748" b="2233"/>
                <a:stretch/>
              </p:blipFill>
              <p:spPr bwMode="auto">
                <a:xfrm>
                  <a:off x="8946096" y="4064483"/>
                  <a:ext cx="3182511" cy="478027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 descr="マスクの無料イラスト１ | 商用利用可能、登録不要なイラスト素材集 – フリー素材 | BEZYBOX!">
                  <a:extLst>
                    <a:ext uri="{FF2B5EF4-FFF2-40B4-BE49-F238E27FC236}">
                      <a16:creationId xmlns:a16="http://schemas.microsoft.com/office/drawing/2014/main" id="{86727061-DC0E-40D6-B636-EBF8C50C11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5067" y="5062100"/>
                  <a:ext cx="1964568" cy="156575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0" descr="足袋のイラスト">
                  <a:extLst>
                    <a:ext uri="{FF2B5EF4-FFF2-40B4-BE49-F238E27FC236}">
                      <a16:creationId xmlns:a16="http://schemas.microsoft.com/office/drawing/2014/main" id="{1FBE1103-0190-4992-97D6-F3B6D251EA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87940" y="8024669"/>
                  <a:ext cx="1133894" cy="94191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8" descr="個人防護具のイラスト（女性・パーツ別） | かわいいフリー素材集 いらすとや">
                  <a:extLst>
                    <a:ext uri="{FF2B5EF4-FFF2-40B4-BE49-F238E27FC236}">
                      <a16:creationId xmlns:a16="http://schemas.microsoft.com/office/drawing/2014/main" id="{FEBECC74-0D82-4BF7-86B7-7D8936EC39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88462" y="6100548"/>
                  <a:ext cx="2097778" cy="2360447"/>
                </a:xfrm>
                <a:prstGeom prst="rect">
                  <a:avLst/>
                </a:prstGeom>
                <a:noFill/>
                <a:extLst>
                  <a:ext uri="{909E8E84-426E-40DD-AFC4-6F175D3DCCD1}">
                    <a14:hiddenFill xmlns:a14="http://schemas.microsoft.com/office/drawing/2010/main">
                      <a:solidFill>
                        <a:srgbClr val="FFFFFF"/>
                      </a:solidFill>
                    </a14:hiddenFill>
                  </a:ext>
                </a:extLst>
              </p:spPr>
            </p:pic>
          </p:grpSp>
          <p:pic>
            <p:nvPicPr>
              <p:cNvPr id="7" name="Picture 10" descr="広げた新聞紙の無料イラスト / イラストセンター">
                <a:extLst>
                  <a:ext uri="{FF2B5EF4-FFF2-40B4-BE49-F238E27FC236}">
                    <a16:creationId xmlns:a16="http://schemas.microsoft.com/office/drawing/2014/main" id="{38E91546-4526-40F6-B69D-39CCD7A9085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51241">
                <a:off x="4227938" y="4367086"/>
                <a:ext cx="2078041" cy="155853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広げた新聞紙の無料イラスト / イラストセンター">
                <a:extLst>
                  <a:ext uri="{FF2B5EF4-FFF2-40B4-BE49-F238E27FC236}">
                    <a16:creationId xmlns:a16="http://schemas.microsoft.com/office/drawing/2014/main" id="{BE2F8368-6981-4F90-ACBD-6319C3DA80A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86447" y="5128780"/>
                <a:ext cx="1744161" cy="13081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6" descr="広げた新聞紙の無料イラスト / イラストセンター">
                <a:extLst>
                  <a:ext uri="{FF2B5EF4-FFF2-40B4-BE49-F238E27FC236}">
                    <a16:creationId xmlns:a16="http://schemas.microsoft.com/office/drawing/2014/main" id="{0AF807D3-EF04-4B23-9144-D5689EE499E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9881703">
                <a:off x="5134427" y="4342262"/>
                <a:ext cx="1834658" cy="137599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6" descr="広げた新聞紙の無料イラスト / イラストセンター">
                <a:extLst>
                  <a:ext uri="{FF2B5EF4-FFF2-40B4-BE49-F238E27FC236}">
                    <a16:creationId xmlns:a16="http://schemas.microsoft.com/office/drawing/2014/main" id="{AA5DF4E8-D5D8-4995-977B-722377C5759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887037">
                <a:off x="5496637" y="5044508"/>
                <a:ext cx="1783108" cy="133733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アルコール消毒液のイラスト | かわいいフリー素材集 いらすとや">
                <a:extLst>
                  <a:ext uri="{FF2B5EF4-FFF2-40B4-BE49-F238E27FC236}">
                    <a16:creationId xmlns:a16="http://schemas.microsoft.com/office/drawing/2014/main" id="{DC2C06C8-067F-455B-9427-46F9AA75B0A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9925535">
                <a:off x="6844961" y="5052249"/>
                <a:ext cx="1639784" cy="182228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descr="広げた新聞紙の無料イラスト / イラストセンター">
                <a:extLst>
                  <a:ext uri="{FF2B5EF4-FFF2-40B4-BE49-F238E27FC236}">
                    <a16:creationId xmlns:a16="http://schemas.microsoft.com/office/drawing/2014/main" id="{2B199F9C-EA8A-400B-8752-1A494D85A9B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999215">
                <a:off x="3148683" y="7208602"/>
                <a:ext cx="1908639" cy="143147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2" descr="広げた新聞紙の無料イラスト / イラストセンター">
                <a:extLst>
                  <a:ext uri="{FF2B5EF4-FFF2-40B4-BE49-F238E27FC236}">
                    <a16:creationId xmlns:a16="http://schemas.microsoft.com/office/drawing/2014/main" id="{82B40FA7-C384-49B4-B506-F3AC73D6865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2019910">
                <a:off x="7886168" y="2332365"/>
                <a:ext cx="1729234" cy="12969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2" descr="広げた新聞紙の無料イラスト / イラストセンター">
                <a:extLst>
                  <a:ext uri="{FF2B5EF4-FFF2-40B4-BE49-F238E27FC236}">
                    <a16:creationId xmlns:a16="http://schemas.microsoft.com/office/drawing/2014/main" id="{D32ACF76-C518-412D-9BC5-806A760867F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1668367">
                <a:off x="6270254" y="1948553"/>
                <a:ext cx="1908639" cy="143147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2" descr="広げた新聞紙の無料イラスト / イラストセンター">
                <a:extLst>
                  <a:ext uri="{FF2B5EF4-FFF2-40B4-BE49-F238E27FC236}">
                    <a16:creationId xmlns:a16="http://schemas.microsoft.com/office/drawing/2014/main" id="{981B55E0-4EFA-4215-A09A-AA98B82D9A5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509582">
                <a:off x="4605559" y="1833794"/>
                <a:ext cx="1908639" cy="143147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2" descr="広げた新聞紙の無料イラスト / イラストセンター">
                <a:extLst>
                  <a:ext uri="{FF2B5EF4-FFF2-40B4-BE49-F238E27FC236}">
                    <a16:creationId xmlns:a16="http://schemas.microsoft.com/office/drawing/2014/main" id="{7839E8C0-73F8-4520-BC67-4638FC8C4AF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39381" y="7494655"/>
                <a:ext cx="1908639" cy="143147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2" descr="広げた新聞紙の無料イラスト / イラストセンター">
                <a:extLst>
                  <a:ext uri="{FF2B5EF4-FFF2-40B4-BE49-F238E27FC236}">
                    <a16:creationId xmlns:a16="http://schemas.microsoft.com/office/drawing/2014/main" id="{5B68FF19-6866-4118-9A6F-CA4D9EB98AE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063249">
                <a:off x="6457423" y="7568410"/>
                <a:ext cx="1908639" cy="143147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2" descr="広げた新聞紙の無料イラスト / イラストセンター">
                <a:extLst>
                  <a:ext uri="{FF2B5EF4-FFF2-40B4-BE49-F238E27FC236}">
                    <a16:creationId xmlns:a16="http://schemas.microsoft.com/office/drawing/2014/main" id="{0627287D-DEDB-4C99-B2B4-A24E231F67F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3570434">
                <a:off x="9293349" y="2861934"/>
                <a:ext cx="1908639" cy="143147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4" descr="水たまりのイラスト | 10秒でざいん.com">
                <a:extLst>
                  <a:ext uri="{FF2B5EF4-FFF2-40B4-BE49-F238E27FC236}">
                    <a16:creationId xmlns:a16="http://schemas.microsoft.com/office/drawing/2014/main" id="{073751B4-C0D4-4EFC-9B38-5AEFBFE279F3}"/>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36184"/>
              <a:stretch/>
            </p:blipFill>
            <p:spPr bwMode="auto">
              <a:xfrm rot="262643">
                <a:off x="4557401" y="4605208"/>
                <a:ext cx="2141014" cy="1366310"/>
              </a:xfrm>
              <a:prstGeom prst="rect">
                <a:avLst/>
              </a:prstGeom>
              <a:noFill/>
              <a:extLst>
                <a:ext uri="{909E8E84-426E-40DD-AFC4-6F175D3DCCD1}">
                  <a14:hiddenFill xmlns:a14="http://schemas.microsoft.com/office/drawing/2010/main">
                    <a:solidFill>
                      <a:srgbClr val="FFFFFF"/>
                    </a:solidFill>
                  </a14:hiddenFill>
                </a:ext>
              </a:extLst>
            </p:spPr>
          </p:pic>
          <p:sp>
            <p:nvSpPr>
              <p:cNvPr id="28" name="テキスト ボックス 27">
                <a:extLst>
                  <a:ext uri="{FF2B5EF4-FFF2-40B4-BE49-F238E27FC236}">
                    <a16:creationId xmlns:a16="http://schemas.microsoft.com/office/drawing/2014/main" id="{71CFEDA2-FB30-490E-982C-70A30D0FFB74}"/>
                  </a:ext>
                </a:extLst>
              </p:cNvPr>
              <p:cNvSpPr txBox="1"/>
              <p:nvPr/>
            </p:nvSpPr>
            <p:spPr>
              <a:xfrm>
                <a:off x="5269751" y="6900853"/>
                <a:ext cx="2130118" cy="5769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a:ln>
                      <a:noFill/>
                    </a:ln>
                    <a:solidFill>
                      <a:srgbClr val="FF0000"/>
                    </a:solidFill>
                    <a:effectLst/>
                    <a:uLnTx/>
                    <a:uFillTx/>
                    <a:latin typeface="Calibri" panose="020F0502020204030204"/>
                    <a:ea typeface="游ゴシック" panose="020B0400000000000000" pitchFamily="50" charset="-128"/>
                    <a:cs typeface="+mn-cs"/>
                  </a:rPr>
                  <a:t>汚染区域</a:t>
                </a:r>
              </a:p>
            </p:txBody>
          </p:sp>
        </p:grpSp>
        <p:grpSp>
          <p:nvGrpSpPr>
            <p:cNvPr id="36" name="グループ化 35">
              <a:extLst>
                <a:ext uri="{FF2B5EF4-FFF2-40B4-BE49-F238E27FC236}">
                  <a16:creationId xmlns:a16="http://schemas.microsoft.com/office/drawing/2014/main" id="{C9C67200-75F0-40C6-9157-00998F3A64D8}"/>
                </a:ext>
              </a:extLst>
            </p:cNvPr>
            <p:cNvGrpSpPr/>
            <p:nvPr/>
          </p:nvGrpSpPr>
          <p:grpSpPr>
            <a:xfrm>
              <a:off x="268121" y="5349850"/>
              <a:ext cx="2357689" cy="3143555"/>
              <a:chOff x="4403186" y="3186769"/>
              <a:chExt cx="4213429" cy="5785456"/>
            </a:xfrm>
          </p:grpSpPr>
          <p:pic>
            <p:nvPicPr>
              <p:cNvPr id="37" name="Picture 4" descr="保育士の男の子のイラスト（将来の夢） | かわいいフリー素材集 いらすとや">
                <a:extLst>
                  <a:ext uri="{FF2B5EF4-FFF2-40B4-BE49-F238E27FC236}">
                    <a16:creationId xmlns:a16="http://schemas.microsoft.com/office/drawing/2014/main" id="{6A4044CA-EEE3-42A4-9AF6-AB21D9F75AE0}"/>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2420" t="6052" r="2420" b="1377"/>
              <a:stretch/>
            </p:blipFill>
            <p:spPr bwMode="auto">
              <a:xfrm>
                <a:off x="4403186" y="3186769"/>
                <a:ext cx="4213429" cy="5785456"/>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8" descr="個人防護具のイラスト（女性・パーツ別） | かわいいフリー素材集 いらすとや">
                <a:extLst>
                  <a:ext uri="{FF2B5EF4-FFF2-40B4-BE49-F238E27FC236}">
                    <a16:creationId xmlns:a16="http://schemas.microsoft.com/office/drawing/2014/main" id="{C2242B28-D682-4077-AC6D-0F16EC4DCE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65910" y="5554148"/>
                <a:ext cx="2876179" cy="2841894"/>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6" descr="マスクの無料イラスト１ | 商用利用可能、登録不要なイラスト素材集 – フリー素材 | BEZYBOX!">
                <a:extLst>
                  <a:ext uri="{FF2B5EF4-FFF2-40B4-BE49-F238E27FC236}">
                    <a16:creationId xmlns:a16="http://schemas.microsoft.com/office/drawing/2014/main" id="{371E5D5A-98DE-42E6-BAE9-B5C54D588C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6455" y="4380404"/>
                <a:ext cx="2528083" cy="1895236"/>
              </a:xfrm>
              <a:prstGeom prst="rect">
                <a:avLst/>
              </a:prstGeom>
              <a:noFill/>
              <a:extLst>
                <a:ext uri="{909E8E84-426E-40DD-AFC4-6F175D3DCCD1}">
                  <a14:hiddenFill xmlns:a14="http://schemas.microsoft.com/office/drawing/2010/main">
                    <a:solidFill>
                      <a:srgbClr val="FFFFFF"/>
                    </a:solidFill>
                  </a14:hiddenFill>
                </a:ext>
              </a:extLst>
            </p:spPr>
          </p:pic>
        </p:grpSp>
        <p:pic>
          <p:nvPicPr>
            <p:cNvPr id="40" name="Picture 2" descr="保母さん・保育士のイラスト（職業） | かわいいフリー素材集 いらすとや">
              <a:extLst>
                <a:ext uri="{FF2B5EF4-FFF2-40B4-BE49-F238E27FC236}">
                  <a16:creationId xmlns:a16="http://schemas.microsoft.com/office/drawing/2014/main" id="{FF0311E2-2F0E-474A-9FB3-A927DC3C00FE}"/>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3735" b="1117"/>
            <a:stretch/>
          </p:blipFill>
          <p:spPr bwMode="auto">
            <a:xfrm>
              <a:off x="10075180" y="5254869"/>
              <a:ext cx="2864700" cy="3688148"/>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8" descr="個人防護具のイラスト（女性・パーツ別） | かわいいフリー素材集 いらすとや">
              <a:extLst>
                <a:ext uri="{FF2B5EF4-FFF2-40B4-BE49-F238E27FC236}">
                  <a16:creationId xmlns:a16="http://schemas.microsoft.com/office/drawing/2014/main" id="{16B00B87-A66E-4E09-822D-38E406B1B5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445" y="6520272"/>
              <a:ext cx="1776788" cy="1683789"/>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マスクの無料イラスト１ | 商用利用可能、登録不要なイラスト素材集 – フリー素材 | BEZYBOX!">
              <a:extLst>
                <a:ext uri="{FF2B5EF4-FFF2-40B4-BE49-F238E27FC236}">
                  <a16:creationId xmlns:a16="http://schemas.microsoft.com/office/drawing/2014/main" id="{40C53E92-3897-49A6-887F-7895471EC3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23729" y="5881480"/>
              <a:ext cx="1310240" cy="1090674"/>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2" descr="広げた新聞紙の無料イラスト / イラストセンター">
              <a:extLst>
                <a:ext uri="{FF2B5EF4-FFF2-40B4-BE49-F238E27FC236}">
                  <a16:creationId xmlns:a16="http://schemas.microsoft.com/office/drawing/2014/main" id="{4C52A27D-E935-4BE5-9B51-FA05A73579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063249">
              <a:off x="9772716" y="7299991"/>
              <a:ext cx="1515892" cy="1149669"/>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2" descr="広げた新聞紙の無料イラスト / イラストセンター">
              <a:extLst>
                <a:ext uri="{FF2B5EF4-FFF2-40B4-BE49-F238E27FC236}">
                  <a16:creationId xmlns:a16="http://schemas.microsoft.com/office/drawing/2014/main" id="{61AF15D7-DB8C-4DC6-9F1E-EC039F7B440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063249">
              <a:off x="1821446" y="7131185"/>
              <a:ext cx="1513301" cy="1147703"/>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 descr="アルコール消毒液のイラスト | かわいいフリー素材集 いらすとや">
              <a:extLst>
                <a:ext uri="{FF2B5EF4-FFF2-40B4-BE49-F238E27FC236}">
                  <a16:creationId xmlns:a16="http://schemas.microsoft.com/office/drawing/2014/main" id="{96E1E8F2-6CE2-4B02-90E4-66385EE4250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9925535">
              <a:off x="252190" y="6888765"/>
              <a:ext cx="1051478" cy="118160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0" name="グループ化 49">
            <a:extLst>
              <a:ext uri="{FF2B5EF4-FFF2-40B4-BE49-F238E27FC236}">
                <a16:creationId xmlns:a16="http://schemas.microsoft.com/office/drawing/2014/main" id="{E7ABD669-16C7-472E-8FDA-E5529595DCA7}"/>
              </a:ext>
            </a:extLst>
          </p:cNvPr>
          <p:cNvGrpSpPr/>
          <p:nvPr/>
        </p:nvGrpSpPr>
        <p:grpSpPr>
          <a:xfrm>
            <a:off x="2232951" y="3737399"/>
            <a:ext cx="2826354" cy="1276922"/>
            <a:chOff x="2232951" y="3737399"/>
            <a:chExt cx="2826354" cy="1276922"/>
          </a:xfrm>
        </p:grpSpPr>
        <p:sp>
          <p:nvSpPr>
            <p:cNvPr id="47" name="矢印: 下 46">
              <a:extLst>
                <a:ext uri="{FF2B5EF4-FFF2-40B4-BE49-F238E27FC236}">
                  <a16:creationId xmlns:a16="http://schemas.microsoft.com/office/drawing/2014/main" id="{71B6CE91-5E19-4D51-866B-4FB9B6D11814}"/>
                </a:ext>
              </a:extLst>
            </p:cNvPr>
            <p:cNvSpPr/>
            <p:nvPr/>
          </p:nvSpPr>
          <p:spPr>
            <a:xfrm rot="18392442">
              <a:off x="3362622" y="4030669"/>
              <a:ext cx="448373" cy="151893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47">
              <a:extLst>
                <a:ext uri="{FF2B5EF4-FFF2-40B4-BE49-F238E27FC236}">
                  <a16:creationId xmlns:a16="http://schemas.microsoft.com/office/drawing/2014/main" id="{D402101B-BFA3-4701-8308-3FF10EBF54BC}"/>
                </a:ext>
              </a:extLst>
            </p:cNvPr>
            <p:cNvSpPr txBox="1"/>
            <p:nvPr/>
          </p:nvSpPr>
          <p:spPr>
            <a:xfrm>
              <a:off x="2232951" y="3737399"/>
              <a:ext cx="2826354" cy="461665"/>
            </a:xfrm>
            <a:prstGeom prst="rect">
              <a:avLst/>
            </a:prstGeom>
            <a:noFill/>
          </p:spPr>
          <p:txBody>
            <a:bodyPr wrap="square" rtlCol="0">
              <a:spAutoFit/>
            </a:bodyPr>
            <a:lstStyle/>
            <a:p>
              <a:r>
                <a:rPr kumimoji="1" lang="ja-JP" altLang="en-US" sz="2400" b="1"/>
                <a:t>消毒の向き</a:t>
              </a:r>
            </a:p>
          </p:txBody>
        </p:sp>
      </p:grpSp>
      <p:pic>
        <p:nvPicPr>
          <p:cNvPr id="41" name="Picture 24" descr="D－６&#10;応援役D（嘔吐児をケアする人）水たまりのイラスト | 10秒でざいん.com">
            <a:extLst>
              <a:ext uri="{FF2B5EF4-FFF2-40B4-BE49-F238E27FC236}">
                <a16:creationId xmlns:a16="http://schemas.microsoft.com/office/drawing/2014/main" id="{44E42B6F-F9DF-46BD-8375-7AB356EEF69C}"/>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36184"/>
          <a:stretch/>
        </p:blipFill>
        <p:spPr bwMode="auto">
          <a:xfrm rot="1387493">
            <a:off x="4009378" y="7356689"/>
            <a:ext cx="1791668" cy="1156193"/>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a:extLst>
              <a:ext uri="{FF2B5EF4-FFF2-40B4-BE49-F238E27FC236}">
                <a16:creationId xmlns:a16="http://schemas.microsoft.com/office/drawing/2014/main" id="{FFB1E877-FEA4-4BB6-A1E6-4C808540179D}"/>
              </a:ext>
            </a:extLst>
          </p:cNvPr>
          <p:cNvSpPr txBox="1"/>
          <p:nvPr/>
        </p:nvSpPr>
        <p:spPr>
          <a:xfrm>
            <a:off x="10306398" y="8605454"/>
            <a:ext cx="1685295" cy="400110"/>
          </a:xfrm>
          <a:prstGeom prst="rect">
            <a:avLst/>
          </a:prstGeom>
          <a:noFill/>
        </p:spPr>
        <p:txBody>
          <a:bodyPr wrap="square" rtlCol="0">
            <a:spAutoFit/>
          </a:bodyPr>
          <a:lstStyle/>
          <a:p>
            <a:r>
              <a:rPr kumimoji="1" lang="ja-JP" altLang="en-US" sz="2000"/>
              <a:t>職員</a:t>
            </a:r>
            <a:r>
              <a:rPr kumimoji="1" lang="en-US" altLang="ja-JP" sz="2000"/>
              <a:t>D</a:t>
            </a:r>
            <a:endParaRPr kumimoji="1" lang="ja-JP" altLang="en-US" sz="2000"/>
          </a:p>
        </p:txBody>
      </p:sp>
    </p:spTree>
    <p:extLst>
      <p:ext uri="{BB962C8B-B14F-4D97-AF65-F5344CB8AC3E}">
        <p14:creationId xmlns:p14="http://schemas.microsoft.com/office/powerpoint/2010/main" val="534531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142B15E2-CAA3-4AAF-8BB3-3CCD5C926ED7}"/>
              </a:ext>
            </a:extLst>
          </p:cNvPr>
          <p:cNvGrpSpPr/>
          <p:nvPr/>
        </p:nvGrpSpPr>
        <p:grpSpPr>
          <a:xfrm>
            <a:off x="156599" y="185584"/>
            <a:ext cx="12894801" cy="9534832"/>
            <a:chOff x="187085" y="187069"/>
            <a:chExt cx="12894801" cy="9534832"/>
          </a:xfrm>
        </p:grpSpPr>
        <p:sp>
          <p:nvSpPr>
            <p:cNvPr id="6" name="正方形/長方形 5">
              <a:extLst>
                <a:ext uri="{FF2B5EF4-FFF2-40B4-BE49-F238E27FC236}">
                  <a16:creationId xmlns:a16="http://schemas.microsoft.com/office/drawing/2014/main" id="{DC5D2048-6F5D-4FC8-B608-C2BED1DC9FAE}"/>
                </a:ext>
              </a:extLst>
            </p:cNvPr>
            <p:cNvSpPr/>
            <p:nvPr/>
          </p:nvSpPr>
          <p:spPr>
            <a:xfrm>
              <a:off x="187086" y="393786"/>
              <a:ext cx="373596" cy="92549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正方形/長方形 6">
              <a:extLst>
                <a:ext uri="{FF2B5EF4-FFF2-40B4-BE49-F238E27FC236}">
                  <a16:creationId xmlns:a16="http://schemas.microsoft.com/office/drawing/2014/main" id="{690193CE-59A1-42A9-B1FC-42174822DF83}"/>
                </a:ext>
              </a:extLst>
            </p:cNvPr>
            <p:cNvSpPr/>
            <p:nvPr/>
          </p:nvSpPr>
          <p:spPr>
            <a:xfrm>
              <a:off x="187085" y="187069"/>
              <a:ext cx="12894801" cy="3089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正方形/長方形 7">
              <a:extLst>
                <a:ext uri="{FF2B5EF4-FFF2-40B4-BE49-F238E27FC236}">
                  <a16:creationId xmlns:a16="http://schemas.microsoft.com/office/drawing/2014/main" id="{BDDA05F2-EAC0-4BE7-A133-40F4426009E9}"/>
                </a:ext>
              </a:extLst>
            </p:cNvPr>
            <p:cNvSpPr/>
            <p:nvPr/>
          </p:nvSpPr>
          <p:spPr>
            <a:xfrm>
              <a:off x="12708290" y="187069"/>
              <a:ext cx="373596" cy="9461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正方形/長方形 8">
              <a:extLst>
                <a:ext uri="{FF2B5EF4-FFF2-40B4-BE49-F238E27FC236}">
                  <a16:creationId xmlns:a16="http://schemas.microsoft.com/office/drawing/2014/main" id="{693940BE-73B8-4732-8550-FB9B9EDC6CAF}"/>
                </a:ext>
              </a:extLst>
            </p:cNvPr>
            <p:cNvSpPr/>
            <p:nvPr/>
          </p:nvSpPr>
          <p:spPr>
            <a:xfrm>
              <a:off x="187085" y="9375058"/>
              <a:ext cx="12894801" cy="3468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2" name="タイトル 1">
            <a:extLst>
              <a:ext uri="{FF2B5EF4-FFF2-40B4-BE49-F238E27FC236}">
                <a16:creationId xmlns:a16="http://schemas.microsoft.com/office/drawing/2014/main" id="{C71F180A-A7DD-49FE-A20C-5362277181F7}"/>
              </a:ext>
            </a:extLst>
          </p:cNvPr>
          <p:cNvSpPr>
            <a:spLocks noGrp="1"/>
          </p:cNvSpPr>
          <p:nvPr>
            <p:ph type="title"/>
          </p:nvPr>
        </p:nvSpPr>
        <p:spPr>
          <a:xfrm>
            <a:off x="1047703" y="491319"/>
            <a:ext cx="11391900" cy="1914702"/>
          </a:xfrm>
        </p:spPr>
        <p:txBody>
          <a:bodyPr/>
          <a:lstStyle/>
          <a:p>
            <a:r>
              <a:rPr kumimoji="1" lang="ja-JP" altLang="en-US"/>
              <a:t>嘔吐発生時処理に必要な物品</a:t>
            </a:r>
          </a:p>
        </p:txBody>
      </p:sp>
      <p:graphicFrame>
        <p:nvGraphicFramePr>
          <p:cNvPr id="4" name="表 4">
            <a:extLst>
              <a:ext uri="{FF2B5EF4-FFF2-40B4-BE49-F238E27FC236}">
                <a16:creationId xmlns:a16="http://schemas.microsoft.com/office/drawing/2014/main" id="{378EE604-D216-4551-9366-C75559207D32}"/>
              </a:ext>
            </a:extLst>
          </p:cNvPr>
          <p:cNvGraphicFramePr>
            <a:graphicFrameLocks noGrp="1"/>
          </p:cNvGraphicFramePr>
          <p:nvPr>
            <p:ph idx="1"/>
            <p:extLst>
              <p:ext uri="{D42A27DB-BD31-4B8C-83A1-F6EECF244321}">
                <p14:modId xmlns:p14="http://schemas.microsoft.com/office/powerpoint/2010/main" val="4167927333"/>
              </p:ext>
            </p:extLst>
          </p:nvPr>
        </p:nvGraphicFramePr>
        <p:xfrm>
          <a:off x="733471" y="2157068"/>
          <a:ext cx="11706132" cy="7257613"/>
        </p:xfrm>
        <a:graphic>
          <a:graphicData uri="http://schemas.openxmlformats.org/drawingml/2006/table">
            <a:tbl>
              <a:tblPr firstRow="1" bandRow="1">
                <a:tableStyleId>{5940675A-B579-460E-94D1-54222C63F5DA}</a:tableStyleId>
              </a:tblPr>
              <a:tblGrid>
                <a:gridCol w="2637526">
                  <a:extLst>
                    <a:ext uri="{9D8B030D-6E8A-4147-A177-3AD203B41FA5}">
                      <a16:colId xmlns:a16="http://schemas.microsoft.com/office/drawing/2014/main" val="3945382185"/>
                    </a:ext>
                  </a:extLst>
                </a:gridCol>
                <a:gridCol w="1378424">
                  <a:extLst>
                    <a:ext uri="{9D8B030D-6E8A-4147-A177-3AD203B41FA5}">
                      <a16:colId xmlns:a16="http://schemas.microsoft.com/office/drawing/2014/main" val="1837775389"/>
                    </a:ext>
                  </a:extLst>
                </a:gridCol>
                <a:gridCol w="1746913">
                  <a:extLst>
                    <a:ext uri="{9D8B030D-6E8A-4147-A177-3AD203B41FA5}">
                      <a16:colId xmlns:a16="http://schemas.microsoft.com/office/drawing/2014/main" val="239253297"/>
                    </a:ext>
                  </a:extLst>
                </a:gridCol>
                <a:gridCol w="2784144">
                  <a:extLst>
                    <a:ext uri="{9D8B030D-6E8A-4147-A177-3AD203B41FA5}">
                      <a16:colId xmlns:a16="http://schemas.microsoft.com/office/drawing/2014/main" val="155936895"/>
                    </a:ext>
                  </a:extLst>
                </a:gridCol>
                <a:gridCol w="1433015">
                  <a:extLst>
                    <a:ext uri="{9D8B030D-6E8A-4147-A177-3AD203B41FA5}">
                      <a16:colId xmlns:a16="http://schemas.microsoft.com/office/drawing/2014/main" val="3273406071"/>
                    </a:ext>
                  </a:extLst>
                </a:gridCol>
                <a:gridCol w="1726110">
                  <a:extLst>
                    <a:ext uri="{9D8B030D-6E8A-4147-A177-3AD203B41FA5}">
                      <a16:colId xmlns:a16="http://schemas.microsoft.com/office/drawing/2014/main" val="2304840934"/>
                    </a:ext>
                  </a:extLst>
                </a:gridCol>
              </a:tblGrid>
              <a:tr h="793344">
                <a:tc>
                  <a:txBody>
                    <a:bodyPr/>
                    <a:lstStyle/>
                    <a:p>
                      <a:pPr algn="ctr"/>
                      <a:r>
                        <a:rPr kumimoji="1" lang="ja-JP" altLang="en-US" sz="2000"/>
                        <a:t>　物　品</a:t>
                      </a:r>
                    </a:p>
                  </a:txBody>
                  <a:tcPr marL="176107" marR="176107" marT="88053" marB="88053"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kumimoji="1" lang="ja-JP" altLang="en-US" sz="2000"/>
                        <a:t>数</a:t>
                      </a:r>
                    </a:p>
                  </a:txBody>
                  <a:tcPr marL="176107" marR="176107" marT="88053" marB="88053" anchor="ctr">
                    <a:lnT w="12700" cap="flat" cmpd="sng" algn="ctr">
                      <a:solidFill>
                        <a:schemeClr val="tx1"/>
                      </a:solidFill>
                      <a:prstDash val="solid"/>
                      <a:round/>
                      <a:headEnd type="none" w="med" len="med"/>
                      <a:tailEnd type="none" w="med" len="med"/>
                    </a:lnT>
                  </a:tcPr>
                </a:tc>
                <a:tc>
                  <a:txBody>
                    <a:bodyPr/>
                    <a:lstStyle/>
                    <a:p>
                      <a:pPr algn="ctr"/>
                      <a:r>
                        <a:rPr kumimoji="1" lang="ja-JP" altLang="en-US" sz="2000"/>
                        <a:t>配備場所</a:t>
                      </a:r>
                    </a:p>
                  </a:txBody>
                  <a:tcPr marL="176107" marR="176107" marT="88053" marB="88053"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kumimoji="1" lang="ja-JP" altLang="en-US" sz="2000"/>
                        <a:t>　物　品</a:t>
                      </a:r>
                    </a:p>
                  </a:txBody>
                  <a:tcPr marL="176107" marR="176107" marT="88053" marB="88053" anchor="ctr">
                    <a:lnL w="12700" cap="flat" cmpd="sng" algn="ctr">
                      <a:solidFill>
                        <a:schemeClr val="tx1"/>
                      </a:solidFill>
                      <a:prstDash val="solid"/>
                      <a:round/>
                      <a:headEnd type="none" w="med" len="med"/>
                      <a:tailEnd type="none" w="med" len="med"/>
                    </a:lnL>
                  </a:tcPr>
                </a:tc>
                <a:tc>
                  <a:txBody>
                    <a:bodyPr/>
                    <a:lstStyle/>
                    <a:p>
                      <a:pPr algn="ctr"/>
                      <a:r>
                        <a:rPr kumimoji="1" lang="ja-JP" altLang="en-US" sz="2000"/>
                        <a:t>数</a:t>
                      </a:r>
                    </a:p>
                  </a:txBody>
                  <a:tcPr marL="176107" marR="176107" marT="88053" marB="88053" anchor="ctr"/>
                </a:tc>
                <a:tc>
                  <a:txBody>
                    <a:bodyPr/>
                    <a:lstStyle/>
                    <a:p>
                      <a:pPr algn="ctr"/>
                      <a:r>
                        <a:rPr kumimoji="1" lang="ja-JP" altLang="en-US" sz="2000"/>
                        <a:t>配備場所</a:t>
                      </a:r>
                    </a:p>
                  </a:txBody>
                  <a:tcPr marL="176107" marR="176107" marT="88053" marB="88053" anchor="ctr"/>
                </a:tc>
                <a:extLst>
                  <a:ext uri="{0D108BD9-81ED-4DB2-BD59-A6C34878D82A}">
                    <a16:rowId xmlns:a16="http://schemas.microsoft.com/office/drawing/2014/main" val="1997557509"/>
                  </a:ext>
                </a:extLst>
              </a:tr>
              <a:tr h="826945">
                <a:tc>
                  <a:txBody>
                    <a:bodyPr/>
                    <a:lstStyle/>
                    <a:p>
                      <a:pPr algn="l" rtl="0" fontAlgn="base"/>
                      <a:r>
                        <a:rPr lang="ja-JP" altLang="en-US" sz="1900" b="0" i="0">
                          <a:solidFill>
                            <a:srgbClr val="000000"/>
                          </a:solidFill>
                          <a:effectLst/>
                          <a:ea typeface="游ゴシック" panose="020B0400000000000000" pitchFamily="50" charset="-128"/>
                        </a:rPr>
                        <a:t>ごみ箱（バケツ）</a:t>
                      </a:r>
                      <a:endParaRPr lang="ja-JP" altLang="en-US" sz="3500" b="0" i="0">
                        <a:solidFill>
                          <a:srgbClr val="000000"/>
                        </a:solidFill>
                        <a:effectLst/>
                      </a:endParaRPr>
                    </a:p>
                  </a:txBody>
                  <a:tcPr anchor="ctr">
                    <a:lnL w="12700" cap="flat" cmpd="sng" algn="ctr">
                      <a:solidFill>
                        <a:schemeClr val="tx1"/>
                      </a:solidFill>
                      <a:prstDash val="solid"/>
                      <a:round/>
                      <a:headEnd type="none" w="med" len="med"/>
                      <a:tailEnd type="none" w="med" len="med"/>
                    </a:lnL>
                  </a:tcPr>
                </a:tc>
                <a:tc>
                  <a:txBody>
                    <a:bodyPr/>
                    <a:lstStyle/>
                    <a:p>
                      <a:pPr algn="l" rtl="0" fontAlgn="base"/>
                      <a:r>
                        <a:rPr lang="ja-JP" altLang="en-US" sz="1900" b="0" i="0">
                          <a:solidFill>
                            <a:srgbClr val="000000"/>
                          </a:solidFill>
                          <a:effectLst/>
                          <a:ea typeface="游ゴシック" panose="020B0400000000000000" pitchFamily="50" charset="-128"/>
                        </a:rPr>
                        <a:t>１個​</a:t>
                      </a:r>
                      <a:endParaRPr lang="ja-JP" altLang="en-US" sz="3500" b="0" i="0">
                        <a:solidFill>
                          <a:srgbClr val="000000"/>
                        </a:solidFill>
                        <a:effectLst/>
                      </a:endParaRPr>
                    </a:p>
                  </a:txBody>
                  <a:tcPr anchor="ctr"/>
                </a:tc>
                <a:tc>
                  <a:txBody>
                    <a:bodyPr/>
                    <a:lstStyle/>
                    <a:p>
                      <a:endParaRPr kumimoji="1" lang="ja-JP" altLang="en-US" sz="3700"/>
                    </a:p>
                  </a:txBody>
                  <a:tcPr marL="176107" marR="176107" marT="88053" marB="88053" anchor="ctr">
                    <a:lnR w="12700" cap="flat" cmpd="sng" algn="ctr">
                      <a:solidFill>
                        <a:schemeClr val="tx1"/>
                      </a:solidFill>
                      <a:prstDash val="solid"/>
                      <a:round/>
                      <a:headEnd type="none" w="med" len="med"/>
                      <a:tailEnd type="none" w="med" len="med"/>
                    </a:lnR>
                  </a:tcPr>
                </a:tc>
                <a:tc>
                  <a:txBody>
                    <a:bodyPr/>
                    <a:lstStyle/>
                    <a:p>
                      <a:r>
                        <a:rPr kumimoji="1" lang="ja-JP" altLang="en-US" sz="1900"/>
                        <a:t>新聞紙</a:t>
                      </a:r>
                    </a:p>
                  </a:txBody>
                  <a:tcPr marL="176107" marR="176107" marT="88053" marB="88053" anchor="ctr">
                    <a:lnL w="12700" cap="flat" cmpd="sng" algn="ctr">
                      <a:solidFill>
                        <a:schemeClr val="tx1"/>
                      </a:solidFill>
                      <a:prstDash val="solid"/>
                      <a:round/>
                      <a:headEnd type="none" w="med" len="med"/>
                      <a:tailEnd type="none" w="med" len="med"/>
                    </a:lnL>
                  </a:tcPr>
                </a:tc>
                <a:tc>
                  <a:txBody>
                    <a:bodyPr/>
                    <a:lstStyle/>
                    <a:p>
                      <a:r>
                        <a:rPr kumimoji="1" lang="ja-JP" altLang="en-US" sz="1900"/>
                        <a:t>５日分程度</a:t>
                      </a:r>
                    </a:p>
                  </a:txBody>
                  <a:tcPr marL="176107" marR="176107" marT="88053" marB="88053" anchor="ctr"/>
                </a:tc>
                <a:tc>
                  <a:txBody>
                    <a:bodyPr/>
                    <a:lstStyle/>
                    <a:p>
                      <a:endParaRPr kumimoji="1" lang="ja-JP" altLang="en-US" sz="3700"/>
                    </a:p>
                  </a:txBody>
                  <a:tcPr marL="176107" marR="176107" marT="88053" marB="88053" anchor="ctr"/>
                </a:tc>
                <a:extLst>
                  <a:ext uri="{0D108BD9-81ED-4DB2-BD59-A6C34878D82A}">
                    <a16:rowId xmlns:a16="http://schemas.microsoft.com/office/drawing/2014/main" val="1792553150"/>
                  </a:ext>
                </a:extLst>
              </a:tr>
              <a:tr h="826945">
                <a:tc>
                  <a:txBody>
                    <a:bodyPr/>
                    <a:lstStyle/>
                    <a:p>
                      <a:pPr algn="l" rtl="0" fontAlgn="base"/>
                      <a:r>
                        <a:rPr lang="ja-JP" altLang="en-US" sz="1900" b="0" i="0">
                          <a:solidFill>
                            <a:srgbClr val="000000"/>
                          </a:solidFill>
                          <a:effectLst/>
                          <a:ea typeface="游ゴシック" panose="020B0400000000000000" pitchFamily="50" charset="-128"/>
                        </a:rPr>
                        <a:t>次亜塩素酸ナトリウム</a:t>
                      </a:r>
                      <a:r>
                        <a:rPr lang="ja-JP" altLang="en-US" sz="1900" b="0" i="0">
                          <a:solidFill>
                            <a:srgbClr val="000000"/>
                          </a:solidFill>
                          <a:effectLst/>
                          <a:latin typeface="游ゴシック" panose="020B0400000000000000" pitchFamily="50" charset="-128"/>
                        </a:rPr>
                        <a:t>​</a:t>
                      </a:r>
                      <a:endParaRPr lang="ja-JP" altLang="en-US" sz="3500" b="0" i="0">
                        <a:solidFill>
                          <a:srgbClr val="000000"/>
                        </a:solidFill>
                        <a:effectLst/>
                      </a:endParaRPr>
                    </a:p>
                  </a:txBody>
                  <a:tcPr anchor="ctr">
                    <a:lnL w="12700" cap="flat" cmpd="sng" algn="ctr">
                      <a:solidFill>
                        <a:schemeClr val="tx1"/>
                      </a:solidFill>
                      <a:prstDash val="solid"/>
                      <a:round/>
                      <a:headEnd type="none" w="med" len="med"/>
                      <a:tailEnd type="none" w="med" len="med"/>
                    </a:lnL>
                  </a:tcPr>
                </a:tc>
                <a:tc>
                  <a:txBody>
                    <a:bodyPr/>
                    <a:lstStyle/>
                    <a:p>
                      <a:pPr algn="l" rtl="0" fontAlgn="base"/>
                      <a:r>
                        <a:rPr lang="ja-JP" altLang="en-US" sz="1900" b="0" i="0">
                          <a:solidFill>
                            <a:srgbClr val="000000"/>
                          </a:solidFill>
                          <a:effectLst/>
                          <a:ea typeface="游ゴシック" panose="020B0400000000000000" pitchFamily="50" charset="-128"/>
                        </a:rPr>
                        <a:t>１本​</a:t>
                      </a:r>
                      <a:endParaRPr lang="ja-JP" altLang="en-US" sz="3500" b="0" i="0">
                        <a:solidFill>
                          <a:srgbClr val="000000"/>
                        </a:solidFill>
                        <a:effectLst/>
                      </a:endParaRPr>
                    </a:p>
                  </a:txBody>
                  <a:tcPr anchor="ctr"/>
                </a:tc>
                <a:tc>
                  <a:txBody>
                    <a:bodyPr/>
                    <a:lstStyle/>
                    <a:p>
                      <a:endParaRPr kumimoji="1" lang="ja-JP" altLang="en-US" sz="3700"/>
                    </a:p>
                  </a:txBody>
                  <a:tcPr marL="176107" marR="176107" marT="88053" marB="88053" anchor="ctr">
                    <a:lnR w="12700" cap="flat" cmpd="sng" algn="ctr">
                      <a:solidFill>
                        <a:schemeClr val="tx1"/>
                      </a:solidFill>
                      <a:prstDash val="solid"/>
                      <a:round/>
                      <a:headEnd type="none" w="med" len="med"/>
                      <a:tailEnd type="none" w="med" len="med"/>
                    </a:lnR>
                  </a:tcPr>
                </a:tc>
                <a:tc>
                  <a:txBody>
                    <a:bodyPr/>
                    <a:lstStyle/>
                    <a:p>
                      <a:r>
                        <a:rPr kumimoji="1" lang="ja-JP" altLang="en-US" sz="1900"/>
                        <a:t>ペーパータオル</a:t>
                      </a:r>
                    </a:p>
                  </a:txBody>
                  <a:tcPr marL="176107" marR="176107" marT="88053" marB="88053" anchor="ctr">
                    <a:lnL w="12700" cap="flat" cmpd="sng" algn="ctr">
                      <a:solidFill>
                        <a:schemeClr val="tx1"/>
                      </a:solidFill>
                      <a:prstDash val="solid"/>
                      <a:round/>
                      <a:headEnd type="none" w="med" len="med"/>
                      <a:tailEnd type="none" w="med" len="med"/>
                    </a:lnL>
                  </a:tcPr>
                </a:tc>
                <a:tc>
                  <a:txBody>
                    <a:bodyPr/>
                    <a:lstStyle/>
                    <a:p>
                      <a:r>
                        <a:rPr kumimoji="1" lang="ja-JP" altLang="en-US" sz="1900"/>
                        <a:t>１束</a:t>
                      </a:r>
                    </a:p>
                  </a:txBody>
                  <a:tcPr marL="176107" marR="176107" marT="88053" marB="88053" anchor="ctr"/>
                </a:tc>
                <a:tc>
                  <a:txBody>
                    <a:bodyPr/>
                    <a:lstStyle/>
                    <a:p>
                      <a:endParaRPr kumimoji="1" lang="ja-JP" altLang="en-US" sz="3700"/>
                    </a:p>
                  </a:txBody>
                  <a:tcPr marL="176107" marR="176107" marT="88053" marB="88053" anchor="ctr"/>
                </a:tc>
                <a:extLst>
                  <a:ext uri="{0D108BD9-81ED-4DB2-BD59-A6C34878D82A}">
                    <a16:rowId xmlns:a16="http://schemas.microsoft.com/office/drawing/2014/main" val="1446951300"/>
                  </a:ext>
                </a:extLst>
              </a:tr>
              <a:tr h="826945">
                <a:tc>
                  <a:txBody>
                    <a:bodyPr/>
                    <a:lstStyle/>
                    <a:p>
                      <a:pPr algn="l" rtl="0" fontAlgn="base"/>
                      <a:r>
                        <a:rPr lang="ja-JP" altLang="en-US" sz="1900" b="0" i="0">
                          <a:solidFill>
                            <a:srgbClr val="000000"/>
                          </a:solidFill>
                          <a:effectLst/>
                          <a:ea typeface="游ゴシック" panose="020B0400000000000000" pitchFamily="50" charset="-128"/>
                        </a:rPr>
                        <a:t>使い捨て袖付きガウン</a:t>
                      </a:r>
                      <a:r>
                        <a:rPr lang="ja-JP" altLang="en-US" sz="1900" b="0" i="0">
                          <a:solidFill>
                            <a:srgbClr val="000000"/>
                          </a:solidFill>
                          <a:effectLst/>
                          <a:latin typeface="游ゴシック" panose="020B0400000000000000" pitchFamily="50" charset="-128"/>
                        </a:rPr>
                        <a:t>​</a:t>
                      </a:r>
                      <a:endParaRPr lang="ja-JP" altLang="en-US" sz="3500" b="0" i="0">
                        <a:solidFill>
                          <a:srgbClr val="000000"/>
                        </a:solidFill>
                        <a:effectLst/>
                      </a:endParaRPr>
                    </a:p>
                  </a:txBody>
                  <a:tcPr anchor="ctr">
                    <a:lnL w="12700" cap="flat" cmpd="sng" algn="ctr">
                      <a:solidFill>
                        <a:schemeClr val="tx1"/>
                      </a:solidFill>
                      <a:prstDash val="solid"/>
                      <a:round/>
                      <a:headEnd type="none" w="med" len="med"/>
                      <a:tailEnd type="none" w="med" len="med"/>
                    </a:lnL>
                  </a:tcPr>
                </a:tc>
                <a:tc>
                  <a:txBody>
                    <a:bodyPr/>
                    <a:lstStyle/>
                    <a:p>
                      <a:pPr algn="l" rtl="0" fontAlgn="base"/>
                      <a:r>
                        <a:rPr lang="ja-JP" altLang="en-US" sz="1900" b="0" i="0">
                          <a:solidFill>
                            <a:srgbClr val="000000"/>
                          </a:solidFill>
                          <a:effectLst/>
                          <a:ea typeface="游ゴシック" panose="020B0400000000000000" pitchFamily="50" charset="-128"/>
                        </a:rPr>
                        <a:t>３枚​</a:t>
                      </a:r>
                      <a:endParaRPr lang="ja-JP" altLang="en-US" sz="3500" b="0" i="0">
                        <a:solidFill>
                          <a:srgbClr val="000000"/>
                        </a:solidFill>
                        <a:effectLst/>
                      </a:endParaRPr>
                    </a:p>
                  </a:txBody>
                  <a:tcPr anchor="ctr"/>
                </a:tc>
                <a:tc>
                  <a:txBody>
                    <a:bodyPr/>
                    <a:lstStyle/>
                    <a:p>
                      <a:endParaRPr kumimoji="1" lang="ja-JP" altLang="en-US" sz="3700"/>
                    </a:p>
                  </a:txBody>
                  <a:tcPr marL="176107" marR="176107" marT="88053" marB="88053" anchor="ctr">
                    <a:lnR w="12700" cap="flat" cmpd="sng" algn="ctr">
                      <a:solidFill>
                        <a:schemeClr val="tx1"/>
                      </a:solidFill>
                      <a:prstDash val="solid"/>
                      <a:round/>
                      <a:headEnd type="none" w="med" len="med"/>
                      <a:tailEnd type="none" w="med" len="med"/>
                    </a:lnR>
                  </a:tcPr>
                </a:tc>
                <a:tc>
                  <a:txBody>
                    <a:bodyPr/>
                    <a:lstStyle/>
                    <a:p>
                      <a:r>
                        <a:rPr kumimoji="1" lang="ja-JP" altLang="en-US" sz="1900"/>
                        <a:t>袋（二次嘔吐用）</a:t>
                      </a:r>
                    </a:p>
                  </a:txBody>
                  <a:tcPr marL="176107" marR="176107" marT="88053" marB="88053" anchor="ctr">
                    <a:lnL w="12700" cap="flat" cmpd="sng" algn="ctr">
                      <a:solidFill>
                        <a:schemeClr val="tx1"/>
                      </a:solidFill>
                      <a:prstDash val="solid"/>
                      <a:round/>
                      <a:headEnd type="none" w="med" len="med"/>
                      <a:tailEnd type="none" w="med" len="med"/>
                    </a:lnL>
                  </a:tcPr>
                </a:tc>
                <a:tc>
                  <a:txBody>
                    <a:bodyPr/>
                    <a:lstStyle/>
                    <a:p>
                      <a:r>
                        <a:rPr kumimoji="1" lang="ja-JP" altLang="en-US" sz="1900"/>
                        <a:t>１～２枚</a:t>
                      </a:r>
                    </a:p>
                  </a:txBody>
                  <a:tcPr marL="176107" marR="176107" marT="88053" marB="88053" anchor="ctr"/>
                </a:tc>
                <a:tc>
                  <a:txBody>
                    <a:bodyPr/>
                    <a:lstStyle/>
                    <a:p>
                      <a:endParaRPr kumimoji="1" lang="ja-JP" altLang="en-US" sz="3700"/>
                    </a:p>
                  </a:txBody>
                  <a:tcPr marL="176107" marR="176107" marT="88053" marB="88053" anchor="ctr"/>
                </a:tc>
                <a:extLst>
                  <a:ext uri="{0D108BD9-81ED-4DB2-BD59-A6C34878D82A}">
                    <a16:rowId xmlns:a16="http://schemas.microsoft.com/office/drawing/2014/main" val="160184590"/>
                  </a:ext>
                </a:extLst>
              </a:tr>
              <a:tr h="826945">
                <a:tc>
                  <a:txBody>
                    <a:bodyPr/>
                    <a:lstStyle/>
                    <a:p>
                      <a:pPr algn="l" rtl="0" fontAlgn="base"/>
                      <a:r>
                        <a:rPr lang="ja-JP" altLang="en-US" sz="1900" b="0" i="0">
                          <a:solidFill>
                            <a:srgbClr val="000000"/>
                          </a:solidFill>
                          <a:effectLst/>
                          <a:ea typeface="游ゴシック" panose="020B0400000000000000" pitchFamily="50" charset="-128"/>
                        </a:rPr>
                        <a:t>使い捨て手袋</a:t>
                      </a:r>
                      <a:r>
                        <a:rPr lang="ja-JP" altLang="en-US" sz="1900" b="0" i="0">
                          <a:solidFill>
                            <a:srgbClr val="000000"/>
                          </a:solidFill>
                          <a:effectLst/>
                          <a:latin typeface="游ゴシック" panose="020B0400000000000000" pitchFamily="50" charset="-128"/>
                        </a:rPr>
                        <a:t>​</a:t>
                      </a:r>
                      <a:endParaRPr lang="ja-JP" altLang="en-US" sz="3500" b="0" i="0">
                        <a:solidFill>
                          <a:srgbClr val="000000"/>
                        </a:solidFill>
                        <a:effectLst/>
                      </a:endParaRPr>
                    </a:p>
                  </a:txBody>
                  <a:tcPr anchor="ctr">
                    <a:lnL w="12700" cap="flat" cmpd="sng" algn="ctr">
                      <a:solidFill>
                        <a:schemeClr val="tx1"/>
                      </a:solidFill>
                      <a:prstDash val="solid"/>
                      <a:round/>
                      <a:headEnd type="none" w="med" len="med"/>
                      <a:tailEnd type="none" w="med" len="med"/>
                    </a:lnL>
                  </a:tcPr>
                </a:tc>
                <a:tc>
                  <a:txBody>
                    <a:bodyPr/>
                    <a:lstStyle/>
                    <a:p>
                      <a:pPr algn="l" rtl="0" fontAlgn="base"/>
                      <a:r>
                        <a:rPr lang="ja-JP" altLang="en-US" sz="1900" b="0" i="0">
                          <a:solidFill>
                            <a:srgbClr val="000000"/>
                          </a:solidFill>
                          <a:effectLst/>
                          <a:ea typeface="游ゴシック" panose="020B0400000000000000" pitchFamily="50" charset="-128"/>
                        </a:rPr>
                        <a:t>６セット以上</a:t>
                      </a:r>
                      <a:r>
                        <a:rPr lang="ja-JP" altLang="en-US" sz="1900" b="0" i="0">
                          <a:solidFill>
                            <a:srgbClr val="000000"/>
                          </a:solidFill>
                          <a:effectLst/>
                          <a:latin typeface="游ゴシック" panose="020B0400000000000000" pitchFamily="50" charset="-128"/>
                        </a:rPr>
                        <a:t>​</a:t>
                      </a:r>
                      <a:endParaRPr lang="ja-JP" altLang="en-US" sz="3500" b="0" i="0">
                        <a:solidFill>
                          <a:srgbClr val="000000"/>
                        </a:solidFill>
                        <a:effectLst/>
                      </a:endParaRPr>
                    </a:p>
                  </a:txBody>
                  <a:tcPr anchor="ctr"/>
                </a:tc>
                <a:tc>
                  <a:txBody>
                    <a:bodyPr/>
                    <a:lstStyle/>
                    <a:p>
                      <a:endParaRPr kumimoji="1" lang="ja-JP" altLang="en-US" sz="3700"/>
                    </a:p>
                  </a:txBody>
                  <a:tcPr marL="176107" marR="176107" marT="88053" marB="88053" anchor="ctr">
                    <a:lnR w="12700" cap="flat" cmpd="sng" algn="ctr">
                      <a:solidFill>
                        <a:schemeClr val="tx1"/>
                      </a:solidFill>
                      <a:prstDash val="solid"/>
                      <a:round/>
                      <a:headEnd type="none" w="med" len="med"/>
                      <a:tailEnd type="none" w="med" len="med"/>
                    </a:lnR>
                  </a:tcPr>
                </a:tc>
                <a:tc>
                  <a:txBody>
                    <a:bodyPr/>
                    <a:lstStyle/>
                    <a:p>
                      <a:r>
                        <a:rPr kumimoji="1" lang="ja-JP" altLang="en-US" sz="1900"/>
                        <a:t>ゴミ袋（大）</a:t>
                      </a:r>
                    </a:p>
                  </a:txBody>
                  <a:tcPr marL="176107" marR="176107" marT="88053" marB="88053" anchor="ctr">
                    <a:lnL w="12700" cap="flat" cmpd="sng" algn="ctr">
                      <a:solidFill>
                        <a:schemeClr val="tx1"/>
                      </a:solidFill>
                      <a:prstDash val="solid"/>
                      <a:round/>
                      <a:headEnd type="none" w="med" len="med"/>
                      <a:tailEnd type="none" w="med" len="med"/>
                    </a:lnL>
                  </a:tcPr>
                </a:tc>
                <a:tc>
                  <a:txBody>
                    <a:bodyPr/>
                    <a:lstStyle/>
                    <a:p>
                      <a:r>
                        <a:rPr kumimoji="1" lang="ja-JP" altLang="en-US" sz="1900"/>
                        <a:t>２枚</a:t>
                      </a:r>
                    </a:p>
                  </a:txBody>
                  <a:tcPr marL="176107" marR="176107" marT="88053" marB="88053" anchor="ctr"/>
                </a:tc>
                <a:tc>
                  <a:txBody>
                    <a:bodyPr/>
                    <a:lstStyle/>
                    <a:p>
                      <a:endParaRPr kumimoji="1" lang="ja-JP" altLang="en-US" sz="3700"/>
                    </a:p>
                  </a:txBody>
                  <a:tcPr marL="176107" marR="176107" marT="88053" marB="88053" anchor="ctr"/>
                </a:tc>
                <a:extLst>
                  <a:ext uri="{0D108BD9-81ED-4DB2-BD59-A6C34878D82A}">
                    <a16:rowId xmlns:a16="http://schemas.microsoft.com/office/drawing/2014/main" val="3106286967"/>
                  </a:ext>
                </a:extLst>
              </a:tr>
              <a:tr h="1052163">
                <a:tc>
                  <a:txBody>
                    <a:bodyPr/>
                    <a:lstStyle/>
                    <a:p>
                      <a:pPr algn="l" rtl="0" fontAlgn="base"/>
                      <a:r>
                        <a:rPr lang="ja-JP" altLang="en-US" sz="1900" b="0" i="0">
                          <a:solidFill>
                            <a:srgbClr val="000000"/>
                          </a:solidFill>
                          <a:effectLst/>
                          <a:ea typeface="游ゴシック" panose="020B0400000000000000" pitchFamily="50" charset="-128"/>
                        </a:rPr>
                        <a:t>使い捨てマスク</a:t>
                      </a:r>
                      <a:r>
                        <a:rPr lang="ja-JP" altLang="en-US" sz="1900" b="0" i="0">
                          <a:solidFill>
                            <a:srgbClr val="000000"/>
                          </a:solidFill>
                          <a:effectLst/>
                          <a:latin typeface="游ゴシック" panose="020B0400000000000000" pitchFamily="50" charset="-128"/>
                        </a:rPr>
                        <a:t>​</a:t>
                      </a:r>
                      <a:endParaRPr lang="ja-JP" altLang="en-US" sz="3500" b="0" i="0">
                        <a:solidFill>
                          <a:srgbClr val="000000"/>
                        </a:solidFill>
                        <a:effectLst/>
                      </a:endParaRPr>
                    </a:p>
                  </a:txBody>
                  <a:tcPr anchor="ctr">
                    <a:lnL w="12700" cap="flat" cmpd="sng" algn="ctr">
                      <a:solidFill>
                        <a:schemeClr val="tx1"/>
                      </a:solidFill>
                      <a:prstDash val="solid"/>
                      <a:round/>
                      <a:headEnd type="none" w="med" len="med"/>
                      <a:tailEnd type="none" w="med" len="med"/>
                    </a:lnL>
                  </a:tcPr>
                </a:tc>
                <a:tc>
                  <a:txBody>
                    <a:bodyPr/>
                    <a:lstStyle/>
                    <a:p>
                      <a:pPr algn="l" rtl="0" fontAlgn="base"/>
                      <a:r>
                        <a:rPr lang="ja-JP" altLang="en-US" sz="1900" b="0" i="0">
                          <a:solidFill>
                            <a:srgbClr val="000000"/>
                          </a:solidFill>
                          <a:effectLst/>
                          <a:ea typeface="游ゴシック" panose="020B0400000000000000" pitchFamily="50" charset="-128"/>
                        </a:rPr>
                        <a:t>３枚​</a:t>
                      </a:r>
                      <a:endParaRPr lang="ja-JP" altLang="en-US" sz="3500" b="0" i="0">
                        <a:solidFill>
                          <a:srgbClr val="000000"/>
                        </a:solidFill>
                        <a:effectLst/>
                      </a:endParaRPr>
                    </a:p>
                  </a:txBody>
                  <a:tcPr anchor="ctr"/>
                </a:tc>
                <a:tc>
                  <a:txBody>
                    <a:bodyPr/>
                    <a:lstStyle/>
                    <a:p>
                      <a:endParaRPr kumimoji="1" lang="ja-JP" altLang="en-US" sz="1800"/>
                    </a:p>
                  </a:txBody>
                  <a:tcPr marL="176107" marR="176107" marT="88053" marB="88053" anchor="ctr">
                    <a:lnR w="12700" cap="flat" cmpd="sng" algn="ctr">
                      <a:solidFill>
                        <a:schemeClr val="tx1"/>
                      </a:solidFill>
                      <a:prstDash val="solid"/>
                      <a:round/>
                      <a:headEnd type="none" w="med" len="med"/>
                      <a:tailEnd type="none" w="med" len="med"/>
                    </a:lnR>
                  </a:tcPr>
                </a:tc>
                <a:tc>
                  <a:txBody>
                    <a:bodyPr/>
                    <a:lstStyle/>
                    <a:p>
                      <a:r>
                        <a:rPr kumimoji="1" lang="ja-JP" altLang="en-US" sz="1900"/>
                        <a:t>ビニール袋</a:t>
                      </a:r>
                    </a:p>
                  </a:txBody>
                  <a:tcPr marL="176107" marR="176107" marT="88053" marB="88053" anchor="ctr">
                    <a:lnL w="12700" cap="flat" cmpd="sng" algn="ctr">
                      <a:solidFill>
                        <a:schemeClr val="tx1"/>
                      </a:solidFill>
                      <a:prstDash val="solid"/>
                      <a:round/>
                      <a:headEnd type="none" w="med" len="med"/>
                      <a:tailEnd type="none" w="med" len="med"/>
                    </a:lnL>
                  </a:tcPr>
                </a:tc>
                <a:tc>
                  <a:txBody>
                    <a:bodyPr/>
                    <a:lstStyle/>
                    <a:p>
                      <a:r>
                        <a:rPr kumimoji="1" lang="ja-JP" altLang="en-US" sz="1900"/>
                        <a:t>大、小</a:t>
                      </a:r>
                      <a:br>
                        <a:rPr kumimoji="1" lang="en-US" altLang="ja-JP" sz="1900"/>
                      </a:br>
                      <a:r>
                        <a:rPr kumimoji="1" lang="ja-JP" altLang="en-US" sz="1900"/>
                        <a:t>２枚ずつ</a:t>
                      </a:r>
                    </a:p>
                  </a:txBody>
                  <a:tcPr marL="176107" marR="176107" marT="88053" marB="88053" anchor="ctr"/>
                </a:tc>
                <a:tc>
                  <a:txBody>
                    <a:bodyPr/>
                    <a:lstStyle/>
                    <a:p>
                      <a:endParaRPr kumimoji="1" lang="ja-JP" altLang="en-US" sz="3700"/>
                    </a:p>
                  </a:txBody>
                  <a:tcPr marL="176107" marR="176107" marT="88053" marB="88053" anchor="ctr"/>
                </a:tc>
                <a:extLst>
                  <a:ext uri="{0D108BD9-81ED-4DB2-BD59-A6C34878D82A}">
                    <a16:rowId xmlns:a16="http://schemas.microsoft.com/office/drawing/2014/main" val="3049034478"/>
                  </a:ext>
                </a:extLst>
              </a:tr>
              <a:tr h="1052163">
                <a:tc>
                  <a:txBody>
                    <a:bodyPr/>
                    <a:lstStyle/>
                    <a:p>
                      <a:pPr marL="0" marR="0" lvl="0" indent="0" algn="l" defTabSz="1320759" rtl="0" eaLnBrk="1" fontAlgn="auto" latinLnBrk="0" hangingPunct="1">
                        <a:lnSpc>
                          <a:spcPct val="100000"/>
                        </a:lnSpc>
                        <a:spcBef>
                          <a:spcPts val="0"/>
                        </a:spcBef>
                        <a:spcAft>
                          <a:spcPts val="0"/>
                        </a:spcAft>
                        <a:buClrTx/>
                        <a:buSzTx/>
                        <a:buFontTx/>
                        <a:buNone/>
                        <a:tabLst/>
                        <a:defRPr/>
                      </a:pPr>
                      <a:r>
                        <a:rPr kumimoji="1" lang="ja-JP" altLang="en-US" sz="1900"/>
                        <a:t>使い捨てビニール靴カバー</a:t>
                      </a:r>
                    </a:p>
                    <a:p>
                      <a:endParaRPr kumimoji="1" lang="ja-JP" altLang="en-US" sz="1800"/>
                    </a:p>
                  </a:txBody>
                  <a:tcPr marL="176107" marR="176107" marT="88053" marB="88053" anchor="ctr">
                    <a:lnL w="12700" cap="flat" cmpd="sng" algn="ctr">
                      <a:solidFill>
                        <a:schemeClr val="tx1"/>
                      </a:solidFill>
                      <a:prstDash val="solid"/>
                      <a:round/>
                      <a:headEnd type="none" w="med" len="med"/>
                      <a:tailEnd type="none" w="med" len="med"/>
                    </a:lnL>
                  </a:tcPr>
                </a:tc>
                <a:tc>
                  <a:txBody>
                    <a:bodyPr/>
                    <a:lstStyle/>
                    <a:p>
                      <a:r>
                        <a:rPr kumimoji="1" lang="ja-JP" altLang="en-US" sz="1800"/>
                        <a:t>１組</a:t>
                      </a:r>
                    </a:p>
                  </a:txBody>
                  <a:tcPr marL="176107" marR="176107" marT="88053" marB="88053" anchor="ctr"/>
                </a:tc>
                <a:tc>
                  <a:txBody>
                    <a:bodyPr/>
                    <a:lstStyle/>
                    <a:p>
                      <a:endParaRPr kumimoji="1" lang="ja-JP" altLang="en-US" sz="1800"/>
                    </a:p>
                  </a:txBody>
                  <a:tcPr marL="176107" marR="176107" marT="88053" marB="88053" anchor="ctr">
                    <a:lnR w="12700" cap="flat" cmpd="sng" algn="ctr">
                      <a:solidFill>
                        <a:schemeClr val="tx1"/>
                      </a:solidFill>
                      <a:prstDash val="solid"/>
                      <a:round/>
                      <a:headEnd type="none" w="med" len="med"/>
                      <a:tailEnd type="none" w="med" len="med"/>
                    </a:lnR>
                  </a:tcPr>
                </a:tc>
                <a:tc>
                  <a:txBody>
                    <a:bodyPr/>
                    <a:lstStyle/>
                    <a:p>
                      <a:r>
                        <a:rPr kumimoji="1" lang="ja-JP" altLang="en-US" sz="1900"/>
                        <a:t>ペットボトル</a:t>
                      </a:r>
                      <a:endParaRPr kumimoji="1" lang="en-US" altLang="ja-JP" sz="1900"/>
                    </a:p>
                    <a:p>
                      <a:r>
                        <a:rPr kumimoji="1" lang="ja-JP" altLang="en-US" sz="1900"/>
                        <a:t>（５００㎖）</a:t>
                      </a:r>
                    </a:p>
                  </a:txBody>
                  <a:tcPr marL="176107" marR="176107" marT="88053" marB="88053" anchor="ctr">
                    <a:lnL w="12700" cap="flat" cmpd="sng" algn="ctr">
                      <a:solidFill>
                        <a:schemeClr val="tx1"/>
                      </a:solidFill>
                      <a:prstDash val="solid"/>
                      <a:round/>
                      <a:headEnd type="none" w="med" len="med"/>
                      <a:tailEnd type="none" w="med" len="med"/>
                    </a:lnL>
                  </a:tcPr>
                </a:tc>
                <a:tc>
                  <a:txBody>
                    <a:bodyPr/>
                    <a:lstStyle/>
                    <a:p>
                      <a:r>
                        <a:rPr kumimoji="1" lang="ja-JP" altLang="en-US" sz="1900"/>
                        <a:t>２本</a:t>
                      </a:r>
                    </a:p>
                  </a:txBody>
                  <a:tcPr marL="176107" marR="176107" marT="88053" marB="88053" anchor="ctr"/>
                </a:tc>
                <a:tc>
                  <a:txBody>
                    <a:bodyPr/>
                    <a:lstStyle/>
                    <a:p>
                      <a:endParaRPr kumimoji="1" lang="ja-JP" altLang="en-US" sz="3700"/>
                    </a:p>
                  </a:txBody>
                  <a:tcPr marL="176107" marR="176107" marT="88053" marB="88053" anchor="ctr"/>
                </a:tc>
                <a:extLst>
                  <a:ext uri="{0D108BD9-81ED-4DB2-BD59-A6C34878D82A}">
                    <a16:rowId xmlns:a16="http://schemas.microsoft.com/office/drawing/2014/main" val="2529923898"/>
                  </a:ext>
                </a:extLst>
              </a:tr>
              <a:tr h="1052163">
                <a:tc>
                  <a:txBody>
                    <a:bodyPr/>
                    <a:lstStyle/>
                    <a:p>
                      <a:r>
                        <a:rPr kumimoji="1" lang="ja-JP" altLang="en-US" sz="1900"/>
                        <a:t>雑巾</a:t>
                      </a:r>
                    </a:p>
                  </a:txBody>
                  <a:tcPr marL="176107" marR="176107" marT="88053" marB="88053"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kumimoji="1" lang="ja-JP" altLang="en-US" sz="1800"/>
                        <a:t>１枚</a:t>
                      </a:r>
                    </a:p>
                  </a:txBody>
                  <a:tcPr marL="176107" marR="176107" marT="88053" marB="88053" anchor="ctr">
                    <a:lnB w="12700" cap="flat" cmpd="sng" algn="ctr">
                      <a:solidFill>
                        <a:schemeClr val="tx1"/>
                      </a:solidFill>
                      <a:prstDash val="solid"/>
                      <a:round/>
                      <a:headEnd type="none" w="med" len="med"/>
                      <a:tailEnd type="none" w="med" len="med"/>
                    </a:lnB>
                  </a:tcPr>
                </a:tc>
                <a:tc>
                  <a:txBody>
                    <a:bodyPr/>
                    <a:lstStyle/>
                    <a:p>
                      <a:endParaRPr kumimoji="1" lang="ja-JP" altLang="en-US" sz="1800"/>
                    </a:p>
                  </a:txBody>
                  <a:tcPr marL="176107" marR="176107" marT="88053" marB="88053"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kumimoji="1" lang="ja-JP" altLang="en-US" sz="1900"/>
                    </a:p>
                  </a:txBody>
                  <a:tcPr marL="176107" marR="176107" marT="88053" marB="88053" anchor="ctr">
                    <a:lnL w="12700" cap="flat" cmpd="sng" algn="ctr">
                      <a:solidFill>
                        <a:schemeClr val="tx1"/>
                      </a:solidFill>
                      <a:prstDash val="solid"/>
                      <a:round/>
                      <a:headEnd type="none" w="med" len="med"/>
                      <a:tailEnd type="none" w="med" len="med"/>
                    </a:lnL>
                  </a:tcPr>
                </a:tc>
                <a:tc>
                  <a:txBody>
                    <a:bodyPr/>
                    <a:lstStyle/>
                    <a:p>
                      <a:endParaRPr kumimoji="1" lang="ja-JP" altLang="en-US" sz="1900"/>
                    </a:p>
                  </a:txBody>
                  <a:tcPr marL="176107" marR="176107" marT="88053" marB="88053" anchor="ctr"/>
                </a:tc>
                <a:tc>
                  <a:txBody>
                    <a:bodyPr/>
                    <a:lstStyle/>
                    <a:p>
                      <a:endParaRPr kumimoji="1" lang="ja-JP" altLang="en-US" sz="3700" dirty="0"/>
                    </a:p>
                  </a:txBody>
                  <a:tcPr marL="176107" marR="176107" marT="88053" marB="88053" anchor="ctr"/>
                </a:tc>
                <a:extLst>
                  <a:ext uri="{0D108BD9-81ED-4DB2-BD59-A6C34878D82A}">
                    <a16:rowId xmlns:a16="http://schemas.microsoft.com/office/drawing/2014/main" val="3482831857"/>
                  </a:ext>
                </a:extLst>
              </a:tr>
            </a:tbl>
          </a:graphicData>
        </a:graphic>
      </p:graphicFrame>
    </p:spTree>
    <p:extLst>
      <p:ext uri="{BB962C8B-B14F-4D97-AF65-F5344CB8AC3E}">
        <p14:creationId xmlns:p14="http://schemas.microsoft.com/office/powerpoint/2010/main" val="18517189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2C314106-2699-4476-BF0C-DC14DF60E607}"/>
              </a:ext>
            </a:extLst>
          </p:cNvPr>
          <p:cNvGrpSpPr/>
          <p:nvPr/>
        </p:nvGrpSpPr>
        <p:grpSpPr>
          <a:xfrm>
            <a:off x="156599" y="185584"/>
            <a:ext cx="12894801" cy="9534832"/>
            <a:chOff x="187085" y="187069"/>
            <a:chExt cx="12894801" cy="9534832"/>
          </a:xfrm>
        </p:grpSpPr>
        <p:sp>
          <p:nvSpPr>
            <p:cNvPr id="5" name="正方形/長方形 4">
              <a:extLst>
                <a:ext uri="{FF2B5EF4-FFF2-40B4-BE49-F238E27FC236}">
                  <a16:creationId xmlns:a16="http://schemas.microsoft.com/office/drawing/2014/main" id="{854CFB82-1DED-4127-AFE6-8714775091C2}"/>
                </a:ext>
              </a:extLst>
            </p:cNvPr>
            <p:cNvSpPr/>
            <p:nvPr/>
          </p:nvSpPr>
          <p:spPr>
            <a:xfrm>
              <a:off x="187086" y="393786"/>
              <a:ext cx="373596" cy="925490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正方形/長方形 5">
              <a:extLst>
                <a:ext uri="{FF2B5EF4-FFF2-40B4-BE49-F238E27FC236}">
                  <a16:creationId xmlns:a16="http://schemas.microsoft.com/office/drawing/2014/main" id="{00D9E090-99CA-4E34-AD0C-D3E15643A409}"/>
                </a:ext>
              </a:extLst>
            </p:cNvPr>
            <p:cNvSpPr/>
            <p:nvPr/>
          </p:nvSpPr>
          <p:spPr>
            <a:xfrm>
              <a:off x="187085" y="187069"/>
              <a:ext cx="12894801" cy="30890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正方形/長方形 6">
              <a:extLst>
                <a:ext uri="{FF2B5EF4-FFF2-40B4-BE49-F238E27FC236}">
                  <a16:creationId xmlns:a16="http://schemas.microsoft.com/office/drawing/2014/main" id="{E0E37269-2C3F-49C3-8737-E1EE163779ED}"/>
                </a:ext>
              </a:extLst>
            </p:cNvPr>
            <p:cNvSpPr/>
            <p:nvPr/>
          </p:nvSpPr>
          <p:spPr>
            <a:xfrm>
              <a:off x="12708290" y="187069"/>
              <a:ext cx="373596" cy="946162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正方形/長方形 7">
              <a:extLst>
                <a:ext uri="{FF2B5EF4-FFF2-40B4-BE49-F238E27FC236}">
                  <a16:creationId xmlns:a16="http://schemas.microsoft.com/office/drawing/2014/main" id="{CE32B84F-04F4-4435-8496-FAEA837D0C0A}"/>
                </a:ext>
              </a:extLst>
            </p:cNvPr>
            <p:cNvSpPr/>
            <p:nvPr/>
          </p:nvSpPr>
          <p:spPr>
            <a:xfrm>
              <a:off x="187085" y="9375058"/>
              <a:ext cx="12894801" cy="34684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2" name="タイトル 1">
            <a:extLst>
              <a:ext uri="{FF2B5EF4-FFF2-40B4-BE49-F238E27FC236}">
                <a16:creationId xmlns:a16="http://schemas.microsoft.com/office/drawing/2014/main" id="{F5597987-72D3-4E14-9C79-5B33A52C91A2}"/>
              </a:ext>
            </a:extLst>
          </p:cNvPr>
          <p:cNvSpPr>
            <a:spLocks noGrp="1"/>
          </p:cNvSpPr>
          <p:nvPr>
            <p:ph type="title"/>
          </p:nvPr>
        </p:nvSpPr>
        <p:spPr>
          <a:xfrm>
            <a:off x="375787" y="513757"/>
            <a:ext cx="13599520" cy="1914702"/>
          </a:xfrm>
        </p:spPr>
        <p:txBody>
          <a:bodyPr>
            <a:normAutofit/>
          </a:bodyPr>
          <a:lstStyle/>
          <a:p>
            <a:r>
              <a:rPr kumimoji="1" lang="en-US" altLang="ja-JP" sz="54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C</a:t>
            </a:r>
            <a:r>
              <a:rPr kumimoji="1" lang="ja-JP" altLang="en-US" sz="54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－４　</a:t>
            </a:r>
            <a:r>
              <a:rPr kumimoji="1" lang="ja-JP" altLang="en-US" sz="5400" b="1" i="0" u="none" strike="noStrike" kern="1200" cap="none" spc="0" normalizeH="0" baseline="0" noProof="0">
                <a:ln>
                  <a:noFill/>
                </a:ln>
                <a:solidFill>
                  <a:prstClr val="black"/>
                </a:solidFill>
                <a:effectLst/>
                <a:uLnTx/>
                <a:uFillTx/>
                <a:latin typeface="游ゴシック Light" panose="020B0300000000000000" pitchFamily="50" charset="-128"/>
                <a:ea typeface="游ゴシック Light" panose="020B0300000000000000" pitchFamily="50" charset="-128"/>
                <a:cs typeface="+mn-cs"/>
              </a:rPr>
              <a:t>職員</a:t>
            </a:r>
            <a:r>
              <a:rPr kumimoji="1" lang="en-US" altLang="ja-JP" sz="5400" b="1" i="0" u="none" strike="noStrike" kern="1200" cap="none" spc="0" normalizeH="0" baseline="0" noProof="0">
                <a:ln>
                  <a:noFill/>
                </a:ln>
                <a:solidFill>
                  <a:prstClr val="black"/>
                </a:solidFill>
                <a:effectLst/>
                <a:uLnTx/>
                <a:uFillTx/>
                <a:latin typeface="游ゴシック Light" panose="020B0300000000000000" pitchFamily="50" charset="-128"/>
                <a:ea typeface="游ゴシック Light" panose="020B0300000000000000" pitchFamily="50" charset="-128"/>
                <a:cs typeface="+mn-cs"/>
              </a:rPr>
              <a:t>C</a:t>
            </a:r>
            <a:r>
              <a:rPr kumimoji="1" lang="ja-JP" altLang="en-US" sz="3600" b="0" i="0" u="none" strike="noStrike" kern="1200" cap="none" spc="0" normalizeH="0" baseline="0" noProof="0">
                <a:ln>
                  <a:noFill/>
                </a:ln>
                <a:solidFill>
                  <a:prstClr val="black"/>
                </a:solidFill>
                <a:effectLst/>
                <a:uLnTx/>
                <a:uFillTx/>
                <a:latin typeface="游ゴシック Light" panose="020B0300000000000000" pitchFamily="50" charset="-128"/>
                <a:ea typeface="游ゴシック Light" panose="020B0300000000000000" pitchFamily="50" charset="-128"/>
                <a:cs typeface="+mn-cs"/>
              </a:rPr>
              <a:t>（無症状園児を避難させ消毒手伝う人） </a:t>
            </a:r>
            <a:endParaRPr lang="ja-JP" altLang="en-US" sz="3600">
              <a:latin typeface="游ゴシック Light" panose="020B0300000000000000" pitchFamily="50" charset="-128"/>
              <a:ea typeface="游ゴシック Light" panose="020B0300000000000000" pitchFamily="50" charset="-128"/>
            </a:endParaRPr>
          </a:p>
        </p:txBody>
      </p:sp>
      <p:sp>
        <p:nvSpPr>
          <p:cNvPr id="3" name="コンテンツ プレースホルダー 2">
            <a:extLst>
              <a:ext uri="{FF2B5EF4-FFF2-40B4-BE49-F238E27FC236}">
                <a16:creationId xmlns:a16="http://schemas.microsoft.com/office/drawing/2014/main" id="{342634E3-A7B6-42B5-AE5A-27278F932A9B}"/>
              </a:ext>
            </a:extLst>
          </p:cNvPr>
          <p:cNvSpPr>
            <a:spLocks noGrp="1"/>
          </p:cNvSpPr>
          <p:nvPr>
            <p:ph idx="1"/>
          </p:nvPr>
        </p:nvSpPr>
        <p:spPr>
          <a:xfrm>
            <a:off x="908050" y="2616200"/>
            <a:ext cx="11728658" cy="6530383"/>
          </a:xfrm>
        </p:spPr>
        <p:txBody>
          <a:bodyPr>
            <a:normAutofit fontScale="92500" lnSpcReduction="10000"/>
          </a:bodyPr>
          <a:lstStyle/>
          <a:p>
            <a:pPr marL="0" indent="0">
              <a:buNone/>
            </a:pPr>
            <a:r>
              <a:rPr lang="ja-JP" altLang="en-US" sz="7200" b="1"/>
              <a:t>★職員</a:t>
            </a:r>
            <a:r>
              <a:rPr lang="en-US" altLang="ja-JP" sz="7200" b="1"/>
              <a:t>B</a:t>
            </a:r>
            <a:r>
              <a:rPr lang="ja-JP" altLang="en-US" sz="7200" b="1"/>
              <a:t>、</a:t>
            </a:r>
            <a:r>
              <a:rPr lang="en-US" altLang="ja-JP" sz="7200" b="1"/>
              <a:t>D</a:t>
            </a:r>
            <a:r>
              <a:rPr kumimoji="1" lang="ja-JP" altLang="en-US" sz="7200" b="1"/>
              <a:t>と協力して嘔吐物を処理する</a:t>
            </a:r>
            <a:endParaRPr kumimoji="1" lang="en-US" altLang="ja-JP" sz="7200" b="1"/>
          </a:p>
          <a:p>
            <a:pPr marL="0" indent="0">
              <a:buNone/>
            </a:pPr>
            <a:endParaRPr kumimoji="1" lang="en-US" altLang="ja-JP"/>
          </a:p>
          <a:p>
            <a:pPr marL="0" indent="0">
              <a:buNone/>
            </a:pPr>
            <a:r>
              <a:rPr lang="ja-JP" altLang="en-US"/>
              <a:t>・汚染区域との境界線上に新聞紙を引く、ビニー</a:t>
            </a:r>
            <a:endParaRPr lang="en-US" altLang="ja-JP"/>
          </a:p>
          <a:p>
            <a:pPr marL="0" indent="0">
              <a:buNone/>
            </a:pPr>
            <a:r>
              <a:rPr lang="ja-JP" altLang="en-US"/>
              <a:t>　ル袋の受け渡しやごみ箱を適宜移動させる</a:t>
            </a:r>
            <a:endParaRPr lang="en-US" altLang="ja-JP"/>
          </a:p>
          <a:p>
            <a:pPr marL="0" indent="0">
              <a:buNone/>
            </a:pPr>
            <a:r>
              <a:rPr kumimoji="1" lang="ja-JP" altLang="en-US"/>
              <a:t>・床の消毒の際、清潔ゾーンから消毒液を掛ける</a:t>
            </a:r>
            <a:endParaRPr kumimoji="1" lang="en-US" altLang="ja-JP"/>
          </a:p>
          <a:p>
            <a:pPr marL="0" indent="0">
              <a:buNone/>
            </a:pPr>
            <a:r>
              <a:rPr lang="ja-JP" altLang="en-US"/>
              <a:t>・消毒液を掛けた新聞紙で外から内側にかけて床</a:t>
            </a:r>
            <a:endParaRPr lang="en-US" altLang="ja-JP"/>
          </a:p>
          <a:p>
            <a:pPr marL="0" indent="0">
              <a:buNone/>
            </a:pPr>
            <a:r>
              <a:rPr lang="ja-JP" altLang="en-US"/>
              <a:t>　を消毒、拭き上げる</a:t>
            </a:r>
            <a:endParaRPr lang="en-US" altLang="ja-JP"/>
          </a:p>
          <a:p>
            <a:pPr marL="0" indent="0">
              <a:buNone/>
            </a:pPr>
            <a:r>
              <a:rPr kumimoji="1" lang="ja-JP" altLang="en-US"/>
              <a:t>⇒嘔吐物処理</a:t>
            </a:r>
            <a:r>
              <a:rPr kumimoji="1" lang="en-US" altLang="ja-JP"/>
              <a:t>AC</a:t>
            </a:r>
            <a:r>
              <a:rPr kumimoji="1" lang="ja-JP" altLang="en-US"/>
              <a:t>参照</a:t>
            </a:r>
            <a:endParaRPr kumimoji="1" lang="en-US" altLang="ja-JP"/>
          </a:p>
          <a:p>
            <a:pPr marL="880463" indent="-880463">
              <a:buFont typeface="+mj-lt"/>
              <a:buAutoNum type="arabicPeriod"/>
            </a:pPr>
            <a:endParaRPr kumimoji="1" lang="en-US" altLang="ja-JP"/>
          </a:p>
        </p:txBody>
      </p:sp>
    </p:spTree>
    <p:extLst>
      <p:ext uri="{BB962C8B-B14F-4D97-AF65-F5344CB8AC3E}">
        <p14:creationId xmlns:p14="http://schemas.microsoft.com/office/powerpoint/2010/main" val="6155603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04737E60-2616-4126-982A-B16B35FF0E72}"/>
              </a:ext>
            </a:extLst>
          </p:cNvPr>
          <p:cNvGrpSpPr/>
          <p:nvPr/>
        </p:nvGrpSpPr>
        <p:grpSpPr>
          <a:xfrm>
            <a:off x="5393634" y="3011060"/>
            <a:ext cx="6466269" cy="4563448"/>
            <a:chOff x="7035904" y="4357257"/>
            <a:chExt cx="5735715" cy="4022245"/>
          </a:xfrm>
        </p:grpSpPr>
        <p:sp>
          <p:nvSpPr>
            <p:cNvPr id="5" name="思考の吹き出し: 雲形 4">
              <a:extLst>
                <a:ext uri="{FF2B5EF4-FFF2-40B4-BE49-F238E27FC236}">
                  <a16:creationId xmlns:a16="http://schemas.microsoft.com/office/drawing/2014/main" id="{9CD69B4B-ACE8-4ECB-A213-372B392CD207}"/>
                </a:ext>
              </a:extLst>
            </p:cNvPr>
            <p:cNvSpPr/>
            <p:nvPr/>
          </p:nvSpPr>
          <p:spPr>
            <a:xfrm>
              <a:off x="7035904" y="4357257"/>
              <a:ext cx="5735715" cy="4022245"/>
            </a:xfrm>
            <a:prstGeom prst="cloudCallout">
              <a:avLst>
                <a:gd name="adj1" fmla="val -61279"/>
                <a:gd name="adj2" fmla="val 3273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2800">
                <a:solidFill>
                  <a:schemeClr val="tx1"/>
                </a:solidFill>
              </a:endParaRPr>
            </a:p>
          </p:txBody>
        </p:sp>
        <p:pic>
          <p:nvPicPr>
            <p:cNvPr id="7" name="Picture 2" descr="処理セット常備">
              <a:extLst>
                <a:ext uri="{FF2B5EF4-FFF2-40B4-BE49-F238E27FC236}">
                  <a16:creationId xmlns:a16="http://schemas.microsoft.com/office/drawing/2014/main" id="{B5C13F8A-A9AD-4F7B-8D9D-E6F229AE657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746" t="8731" r="21539" b="9114"/>
            <a:stretch/>
          </p:blipFill>
          <p:spPr bwMode="auto">
            <a:xfrm>
              <a:off x="8732405" y="4973755"/>
              <a:ext cx="2387737" cy="2726155"/>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テキスト ボックス 7">
            <a:extLst>
              <a:ext uri="{FF2B5EF4-FFF2-40B4-BE49-F238E27FC236}">
                <a16:creationId xmlns:a16="http://schemas.microsoft.com/office/drawing/2014/main" id="{8F3274A8-67A8-441B-BCF5-CA7F13A4D7A6}"/>
              </a:ext>
            </a:extLst>
          </p:cNvPr>
          <p:cNvSpPr txBox="1"/>
          <p:nvPr/>
        </p:nvSpPr>
        <p:spPr>
          <a:xfrm>
            <a:off x="518615" y="800616"/>
            <a:ext cx="12542293" cy="923330"/>
          </a:xfrm>
          <a:prstGeom prst="rect">
            <a:avLst/>
          </a:prstGeom>
          <a:noFill/>
        </p:spPr>
        <p:txBody>
          <a:bodyPr wrap="square" rtlCol="0">
            <a:spAutoFit/>
          </a:bodyPr>
          <a:lstStyle/>
          <a:p>
            <a:r>
              <a:rPr kumimoji="1" lang="en-US" altLang="ja-JP" sz="5400" b="1">
                <a:solidFill>
                  <a:prstClr val="black"/>
                </a:solidFill>
                <a:latin typeface="游ゴシック" panose="020B0400000000000000" pitchFamily="50" charset="-128"/>
                <a:ea typeface="游ゴシック" panose="020B0400000000000000" pitchFamily="50" charset="-128"/>
                <a:cs typeface="+mj-cs"/>
              </a:rPr>
              <a:t>D</a:t>
            </a:r>
            <a:r>
              <a:rPr kumimoji="1" lang="ja-JP" altLang="en-US" sz="54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j-cs"/>
              </a:rPr>
              <a:t>－１　</a:t>
            </a:r>
            <a:r>
              <a:rPr kumimoji="1" lang="ja-JP" altLang="en-US" sz="5400" b="1" i="0" u="none" strike="noStrike" kern="1200" cap="none" spc="0" normalizeH="0" baseline="0" noProof="0">
                <a:ln>
                  <a:noFill/>
                </a:ln>
                <a:solidFill>
                  <a:prstClr val="black"/>
                </a:solidFill>
                <a:effectLst/>
                <a:uLnTx/>
                <a:uFillTx/>
                <a:latin typeface="游ゴシック Light" panose="020B0300000000000000" pitchFamily="50" charset="-128"/>
                <a:ea typeface="游ゴシック Light" panose="020B0300000000000000" pitchFamily="50" charset="-128"/>
                <a:cs typeface="+mj-cs"/>
              </a:rPr>
              <a:t>職員</a:t>
            </a:r>
            <a:r>
              <a:rPr kumimoji="1" lang="en-US" altLang="ja-JP" sz="5400" b="1">
                <a:solidFill>
                  <a:prstClr val="black"/>
                </a:solidFill>
                <a:latin typeface="游ゴシック Light" panose="020B0300000000000000" pitchFamily="50" charset="-128"/>
                <a:ea typeface="游ゴシック Light" panose="020B0300000000000000" pitchFamily="50" charset="-128"/>
                <a:cs typeface="+mj-cs"/>
              </a:rPr>
              <a:t>D</a:t>
            </a:r>
            <a:r>
              <a:rPr kumimoji="1" lang="ja-JP" altLang="en-US" sz="4000" b="1" i="0" u="none" strike="noStrike" kern="1200" cap="none" spc="0" normalizeH="0" baseline="0" noProof="0">
                <a:ln>
                  <a:noFill/>
                </a:ln>
                <a:solidFill>
                  <a:prstClr val="black"/>
                </a:solidFill>
                <a:effectLst/>
                <a:uLnTx/>
                <a:uFillTx/>
                <a:latin typeface="游ゴシック Light" panose="020B0300000000000000" pitchFamily="50" charset="-128"/>
                <a:ea typeface="游ゴシック Light" panose="020B0300000000000000" pitchFamily="50" charset="-128"/>
                <a:cs typeface="+mj-cs"/>
              </a:rPr>
              <a:t>（嘔吐児をケアする人）</a:t>
            </a:r>
            <a:endParaRPr kumimoji="1" lang="ja-JP" altLang="en-US" b="1">
              <a:latin typeface="游ゴシック Light" panose="020B0300000000000000" pitchFamily="50" charset="-128"/>
              <a:ea typeface="游ゴシック Light" panose="020B0300000000000000" pitchFamily="50" charset="-128"/>
            </a:endParaRPr>
          </a:p>
        </p:txBody>
      </p:sp>
      <p:pic>
        <p:nvPicPr>
          <p:cNvPr id="9" name="Picture 2" descr="保母さん・保育士のイラスト（職業） | かわいいフリー素材集 いらすとや">
            <a:extLst>
              <a:ext uri="{FF2B5EF4-FFF2-40B4-BE49-F238E27FC236}">
                <a16:creationId xmlns:a16="http://schemas.microsoft.com/office/drawing/2014/main" id="{793B2262-2BA8-4890-8054-0C44436F2D6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735" b="1117"/>
          <a:stretch/>
        </p:blipFill>
        <p:spPr bwMode="auto">
          <a:xfrm>
            <a:off x="922229" y="3763617"/>
            <a:ext cx="4471406" cy="5341767"/>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グループ化 9">
            <a:extLst>
              <a:ext uri="{FF2B5EF4-FFF2-40B4-BE49-F238E27FC236}">
                <a16:creationId xmlns:a16="http://schemas.microsoft.com/office/drawing/2014/main" id="{CF0B39C6-B39A-4C46-ABB3-B7F4731796E0}"/>
              </a:ext>
            </a:extLst>
          </p:cNvPr>
          <p:cNvGrpSpPr/>
          <p:nvPr/>
        </p:nvGrpSpPr>
        <p:grpSpPr>
          <a:xfrm>
            <a:off x="156599" y="185584"/>
            <a:ext cx="12894801" cy="9534832"/>
            <a:chOff x="187085" y="187069"/>
            <a:chExt cx="12894801" cy="9534832"/>
          </a:xfrm>
        </p:grpSpPr>
        <p:sp>
          <p:nvSpPr>
            <p:cNvPr id="11" name="正方形/長方形 10">
              <a:extLst>
                <a:ext uri="{FF2B5EF4-FFF2-40B4-BE49-F238E27FC236}">
                  <a16:creationId xmlns:a16="http://schemas.microsoft.com/office/drawing/2014/main" id="{21EE7A9F-EE38-4F10-AE32-135FC5D24A9D}"/>
                </a:ext>
              </a:extLst>
            </p:cNvPr>
            <p:cNvSpPr/>
            <p:nvPr/>
          </p:nvSpPr>
          <p:spPr>
            <a:xfrm>
              <a:off x="187086" y="393786"/>
              <a:ext cx="373596" cy="9254907"/>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正方形/長方形 11">
              <a:extLst>
                <a:ext uri="{FF2B5EF4-FFF2-40B4-BE49-F238E27FC236}">
                  <a16:creationId xmlns:a16="http://schemas.microsoft.com/office/drawing/2014/main" id="{A5352996-8D71-49AA-BB9A-4A9F4D1851CD}"/>
                </a:ext>
              </a:extLst>
            </p:cNvPr>
            <p:cNvSpPr/>
            <p:nvPr/>
          </p:nvSpPr>
          <p:spPr>
            <a:xfrm>
              <a:off x="187085" y="187069"/>
              <a:ext cx="12894801" cy="30890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正方形/長方形 12">
              <a:extLst>
                <a:ext uri="{FF2B5EF4-FFF2-40B4-BE49-F238E27FC236}">
                  <a16:creationId xmlns:a16="http://schemas.microsoft.com/office/drawing/2014/main" id="{BB800825-9FFB-4872-9F20-04DDC1C89386}"/>
                </a:ext>
              </a:extLst>
            </p:cNvPr>
            <p:cNvSpPr/>
            <p:nvPr/>
          </p:nvSpPr>
          <p:spPr>
            <a:xfrm>
              <a:off x="12708290" y="187069"/>
              <a:ext cx="373596" cy="946162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正方形/長方形 13">
              <a:extLst>
                <a:ext uri="{FF2B5EF4-FFF2-40B4-BE49-F238E27FC236}">
                  <a16:creationId xmlns:a16="http://schemas.microsoft.com/office/drawing/2014/main" id="{4204C50D-C59E-4C8F-BE08-BAA571A7FF14}"/>
                </a:ext>
              </a:extLst>
            </p:cNvPr>
            <p:cNvSpPr/>
            <p:nvPr/>
          </p:nvSpPr>
          <p:spPr>
            <a:xfrm>
              <a:off x="187085" y="9375058"/>
              <a:ext cx="12894801" cy="34684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Tree>
    <p:extLst>
      <p:ext uri="{BB962C8B-B14F-4D97-AF65-F5344CB8AC3E}">
        <p14:creationId xmlns:p14="http://schemas.microsoft.com/office/powerpoint/2010/main" val="5561837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046BEC-5377-4387-BCEB-4F6E2DCB1E08}"/>
              </a:ext>
            </a:extLst>
          </p:cNvPr>
          <p:cNvSpPr>
            <a:spLocks noGrp="1"/>
          </p:cNvSpPr>
          <p:nvPr>
            <p:ph type="title"/>
          </p:nvPr>
        </p:nvSpPr>
        <p:spPr>
          <a:xfrm>
            <a:off x="556524" y="636588"/>
            <a:ext cx="12425813" cy="1914702"/>
          </a:xfrm>
        </p:spPr>
        <p:txBody>
          <a:bodyPr>
            <a:normAutofit/>
          </a:bodyPr>
          <a:lstStyle/>
          <a:p>
            <a:pPr marL="0" marR="0" lvl="0" indent="0" defTabSz="457200" rtl="0" eaLnBrk="1" fontAlgn="auto" latinLnBrk="0" hangingPunct="1">
              <a:lnSpc>
                <a:spcPct val="100000"/>
              </a:lnSpc>
              <a:spcBef>
                <a:spcPts val="0"/>
              </a:spcBef>
              <a:spcAft>
                <a:spcPts val="0"/>
              </a:spcAft>
              <a:tabLst/>
              <a:defRPr/>
            </a:pPr>
            <a:r>
              <a:rPr kumimoji="1" lang="en-US" altLang="ja-JP" sz="54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D</a:t>
            </a:r>
            <a:r>
              <a:rPr kumimoji="1" lang="ja-JP" altLang="en-US" sz="54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－１　</a:t>
            </a:r>
            <a:r>
              <a:rPr kumimoji="1" lang="ja-JP" altLang="en-US" sz="5400" b="1" i="0" u="none" strike="noStrike" kern="1200" cap="none" spc="0" normalizeH="0" baseline="0" noProof="0">
                <a:ln>
                  <a:noFill/>
                </a:ln>
                <a:solidFill>
                  <a:prstClr val="black"/>
                </a:solidFill>
                <a:effectLst/>
                <a:uLnTx/>
                <a:uFillTx/>
                <a:latin typeface="游ゴシック Light" panose="020B0300000000000000" pitchFamily="50" charset="-128"/>
                <a:ea typeface="游ゴシック Light" panose="020B0300000000000000" pitchFamily="50" charset="-128"/>
                <a:cs typeface="+mn-cs"/>
              </a:rPr>
              <a:t>職員</a:t>
            </a:r>
            <a:r>
              <a:rPr kumimoji="1" lang="en-US" altLang="ja-JP" sz="5400" b="1" i="0" u="none" strike="noStrike" kern="1200" cap="none" spc="0" normalizeH="0" baseline="0" noProof="0">
                <a:ln>
                  <a:noFill/>
                </a:ln>
                <a:solidFill>
                  <a:prstClr val="black"/>
                </a:solidFill>
                <a:effectLst/>
                <a:uLnTx/>
                <a:uFillTx/>
                <a:latin typeface="游ゴシック Light" panose="020B0300000000000000" pitchFamily="50" charset="-128"/>
                <a:ea typeface="游ゴシック Light" panose="020B0300000000000000" pitchFamily="50" charset="-128"/>
                <a:cs typeface="+mn-cs"/>
              </a:rPr>
              <a:t>D</a:t>
            </a:r>
            <a:r>
              <a:rPr kumimoji="1" lang="ja-JP" altLang="en-US" sz="4000" b="1" i="0" u="none" strike="noStrike" kern="1200" cap="none" spc="0" normalizeH="0" baseline="0" noProof="0">
                <a:ln>
                  <a:noFill/>
                </a:ln>
                <a:solidFill>
                  <a:prstClr val="black"/>
                </a:solidFill>
                <a:effectLst/>
                <a:uLnTx/>
                <a:uFillTx/>
                <a:latin typeface="游ゴシック Light" panose="020B0300000000000000" pitchFamily="50" charset="-128"/>
                <a:ea typeface="游ゴシック Light" panose="020B0300000000000000" pitchFamily="50" charset="-128"/>
                <a:cs typeface="+mn-cs"/>
              </a:rPr>
              <a:t>（嘔吐児をケアする人）</a:t>
            </a:r>
            <a:endParaRPr kumimoji="1" lang="ja-JP" altLang="en-US" b="1">
              <a:latin typeface="游ゴシック Light" panose="020B0300000000000000" pitchFamily="50" charset="-128"/>
              <a:ea typeface="游ゴシック Light" panose="020B0300000000000000" pitchFamily="50" charset="-128"/>
            </a:endParaRPr>
          </a:p>
        </p:txBody>
      </p:sp>
      <p:sp>
        <p:nvSpPr>
          <p:cNvPr id="3" name="コンテンツ プレースホルダー 2">
            <a:extLst>
              <a:ext uri="{FF2B5EF4-FFF2-40B4-BE49-F238E27FC236}">
                <a16:creationId xmlns:a16="http://schemas.microsoft.com/office/drawing/2014/main" id="{E825B37B-B93B-429E-897C-FDED8DB078BA}"/>
              </a:ext>
            </a:extLst>
          </p:cNvPr>
          <p:cNvSpPr>
            <a:spLocks noGrp="1"/>
          </p:cNvSpPr>
          <p:nvPr>
            <p:ph idx="1"/>
          </p:nvPr>
        </p:nvSpPr>
        <p:spPr>
          <a:xfrm>
            <a:off x="838200" y="3086100"/>
            <a:ext cx="12144137" cy="5778500"/>
          </a:xfrm>
        </p:spPr>
        <p:txBody>
          <a:bodyPr>
            <a:normAutofit/>
          </a:bodyPr>
          <a:lstStyle/>
          <a:p>
            <a:pPr marL="0" indent="0">
              <a:buNone/>
            </a:pPr>
            <a:r>
              <a:rPr lang="ja-JP" altLang="en-US" sz="7200" b="1"/>
              <a:t>★</a:t>
            </a:r>
            <a:r>
              <a:rPr lang="en-US" altLang="ja-JP" sz="7200" b="1"/>
              <a:t>A</a:t>
            </a:r>
            <a:r>
              <a:rPr lang="ja-JP" altLang="en-US" sz="7200" b="1"/>
              <a:t>からの応援要請を受諾</a:t>
            </a:r>
            <a:endParaRPr lang="en-US" altLang="ja-JP" sz="7200" b="1"/>
          </a:p>
          <a:p>
            <a:pPr marL="0" indent="0">
              <a:buNone/>
            </a:pPr>
            <a:r>
              <a:rPr lang="ja-JP" altLang="en-US" sz="4800"/>
              <a:t>　吐物処理セットを取りに行く</a:t>
            </a:r>
            <a:endParaRPr lang="en-US" altLang="ja-JP" sz="4800"/>
          </a:p>
          <a:p>
            <a:pPr marL="0" indent="0">
              <a:buNone/>
            </a:pPr>
            <a:endParaRPr lang="en-US" altLang="ja-JP" sz="4800"/>
          </a:p>
          <a:p>
            <a:pPr marL="0" indent="0">
              <a:buNone/>
            </a:pPr>
            <a:r>
              <a:rPr lang="ja-JP" altLang="en-US" sz="4800"/>
              <a:t>　できるだけ多くの職員を集める</a:t>
            </a:r>
            <a:endParaRPr lang="en-US" altLang="ja-JP" sz="4800"/>
          </a:p>
          <a:p>
            <a:pPr marL="0" indent="0">
              <a:buNone/>
            </a:pPr>
            <a:endParaRPr lang="en-US" altLang="ja-JP"/>
          </a:p>
          <a:p>
            <a:pPr marL="0" indent="0">
              <a:buNone/>
            </a:pPr>
            <a:r>
              <a:rPr lang="ja-JP" altLang="en-US"/>
              <a:t>　</a:t>
            </a:r>
            <a:endParaRPr lang="en-US" altLang="ja-JP"/>
          </a:p>
        </p:txBody>
      </p:sp>
      <p:grpSp>
        <p:nvGrpSpPr>
          <p:cNvPr id="5" name="グループ化 4">
            <a:extLst>
              <a:ext uri="{FF2B5EF4-FFF2-40B4-BE49-F238E27FC236}">
                <a16:creationId xmlns:a16="http://schemas.microsoft.com/office/drawing/2014/main" id="{D15E68B4-6224-4B2A-A79A-77283E587F5F}"/>
              </a:ext>
            </a:extLst>
          </p:cNvPr>
          <p:cNvGrpSpPr/>
          <p:nvPr/>
        </p:nvGrpSpPr>
        <p:grpSpPr>
          <a:xfrm>
            <a:off x="156599" y="185584"/>
            <a:ext cx="12894801" cy="9534832"/>
            <a:chOff x="187085" y="187069"/>
            <a:chExt cx="12894801" cy="9534832"/>
          </a:xfrm>
        </p:grpSpPr>
        <p:sp>
          <p:nvSpPr>
            <p:cNvPr id="6" name="正方形/長方形 5">
              <a:extLst>
                <a:ext uri="{FF2B5EF4-FFF2-40B4-BE49-F238E27FC236}">
                  <a16:creationId xmlns:a16="http://schemas.microsoft.com/office/drawing/2014/main" id="{B7F5C22B-3908-4695-9DD3-B30DF11D78F1}"/>
                </a:ext>
              </a:extLst>
            </p:cNvPr>
            <p:cNvSpPr/>
            <p:nvPr/>
          </p:nvSpPr>
          <p:spPr>
            <a:xfrm>
              <a:off x="187086" y="393786"/>
              <a:ext cx="373596" cy="9254907"/>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正方形/長方形 6">
              <a:extLst>
                <a:ext uri="{FF2B5EF4-FFF2-40B4-BE49-F238E27FC236}">
                  <a16:creationId xmlns:a16="http://schemas.microsoft.com/office/drawing/2014/main" id="{8AD50239-2BFC-4F96-9DEE-7B315D7082AC}"/>
                </a:ext>
              </a:extLst>
            </p:cNvPr>
            <p:cNvSpPr/>
            <p:nvPr/>
          </p:nvSpPr>
          <p:spPr>
            <a:xfrm>
              <a:off x="187085" y="187069"/>
              <a:ext cx="12894801" cy="30890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正方形/長方形 7">
              <a:extLst>
                <a:ext uri="{FF2B5EF4-FFF2-40B4-BE49-F238E27FC236}">
                  <a16:creationId xmlns:a16="http://schemas.microsoft.com/office/drawing/2014/main" id="{546BC2A9-1606-4832-9505-8A08BAE105A6}"/>
                </a:ext>
              </a:extLst>
            </p:cNvPr>
            <p:cNvSpPr/>
            <p:nvPr/>
          </p:nvSpPr>
          <p:spPr>
            <a:xfrm>
              <a:off x="12708290" y="187069"/>
              <a:ext cx="373596" cy="946162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正方形/長方形 8">
              <a:extLst>
                <a:ext uri="{FF2B5EF4-FFF2-40B4-BE49-F238E27FC236}">
                  <a16:creationId xmlns:a16="http://schemas.microsoft.com/office/drawing/2014/main" id="{E24F9A45-B725-42FE-8F7B-67FE4BCDC15B}"/>
                </a:ext>
              </a:extLst>
            </p:cNvPr>
            <p:cNvSpPr/>
            <p:nvPr/>
          </p:nvSpPr>
          <p:spPr>
            <a:xfrm>
              <a:off x="187085" y="9375058"/>
              <a:ext cx="12894801" cy="34684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Tree>
    <p:extLst>
      <p:ext uri="{BB962C8B-B14F-4D97-AF65-F5344CB8AC3E}">
        <p14:creationId xmlns:p14="http://schemas.microsoft.com/office/powerpoint/2010/main" val="14235903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B3B97BA-9A83-4401-96F6-C76FA1B54937}"/>
              </a:ext>
            </a:extLst>
          </p:cNvPr>
          <p:cNvSpPr txBox="1"/>
          <p:nvPr/>
        </p:nvSpPr>
        <p:spPr>
          <a:xfrm>
            <a:off x="597469" y="852277"/>
            <a:ext cx="12610531"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54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D</a:t>
            </a:r>
            <a:r>
              <a:rPr kumimoji="1" lang="ja-JP" altLang="en-US" sz="54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－２　</a:t>
            </a:r>
            <a:r>
              <a:rPr kumimoji="1" lang="ja-JP" altLang="en-US" sz="5400" b="1" i="0" u="none" strike="noStrike" kern="1200" cap="none" spc="0" normalizeH="0" baseline="0" noProof="0">
                <a:ln>
                  <a:noFill/>
                </a:ln>
                <a:solidFill>
                  <a:prstClr val="black"/>
                </a:solidFill>
                <a:effectLst/>
                <a:uLnTx/>
                <a:uFillTx/>
                <a:latin typeface="游ゴシック Light" panose="020B0300000000000000" pitchFamily="50" charset="-128"/>
                <a:ea typeface="游ゴシック Light" panose="020B0300000000000000" pitchFamily="50" charset="-128"/>
              </a:rPr>
              <a:t>職員</a:t>
            </a:r>
            <a:r>
              <a:rPr kumimoji="1" lang="en-US" altLang="ja-JP" sz="5400" b="1" i="0" u="none" strike="noStrike" kern="1200" cap="none" spc="0" normalizeH="0" baseline="0" noProof="0">
                <a:ln>
                  <a:noFill/>
                </a:ln>
                <a:solidFill>
                  <a:prstClr val="black"/>
                </a:solidFill>
                <a:effectLst/>
                <a:uLnTx/>
                <a:uFillTx/>
                <a:latin typeface="游ゴシック Light" panose="020B0300000000000000" pitchFamily="50" charset="-128"/>
                <a:ea typeface="游ゴシック Light" panose="020B0300000000000000" pitchFamily="50" charset="-128"/>
              </a:rPr>
              <a:t>D</a:t>
            </a:r>
            <a:r>
              <a:rPr kumimoji="1" lang="ja-JP" altLang="en-US" sz="4000" b="1" i="0" u="none" strike="noStrike" kern="1200" cap="none" spc="0" normalizeH="0" baseline="0" noProof="0">
                <a:ln>
                  <a:noFill/>
                </a:ln>
                <a:solidFill>
                  <a:prstClr val="black"/>
                </a:solidFill>
                <a:effectLst/>
                <a:uLnTx/>
                <a:uFillTx/>
                <a:latin typeface="游ゴシック Light" panose="020B0300000000000000" pitchFamily="50" charset="-128"/>
                <a:ea typeface="游ゴシック Light" panose="020B0300000000000000" pitchFamily="50" charset="-128"/>
              </a:rPr>
              <a:t>（嘔吐児をケアする人）</a:t>
            </a:r>
            <a:endParaRPr kumimoji="1" lang="ja-JP" altLang="en-US" sz="1800" b="1" i="0" u="none" strike="noStrike" kern="1200" cap="none" spc="0" normalizeH="0" baseline="0" noProof="0">
              <a:ln>
                <a:noFill/>
              </a:ln>
              <a:solidFill>
                <a:prstClr val="black"/>
              </a:solidFill>
              <a:effectLst/>
              <a:uLnTx/>
              <a:uFillTx/>
              <a:latin typeface="游ゴシック Light" panose="020B0300000000000000" pitchFamily="50" charset="-128"/>
              <a:ea typeface="游ゴシック Light" panose="020B0300000000000000" pitchFamily="50" charset="-128"/>
            </a:endParaRPr>
          </a:p>
          <a:p>
            <a:endParaRPr kumimoji="1" lang="ja-JP" altLang="en-US"/>
          </a:p>
        </p:txBody>
      </p:sp>
      <p:pic>
        <p:nvPicPr>
          <p:cNvPr id="3" name="Picture 2" descr="保母さん・保育士のイラスト（職業） | かわいいフリー素材集 いらすとや">
            <a:extLst>
              <a:ext uri="{FF2B5EF4-FFF2-40B4-BE49-F238E27FC236}">
                <a16:creationId xmlns:a16="http://schemas.microsoft.com/office/drawing/2014/main" id="{EF71B905-75B5-4FA8-94FD-2DA793EA81E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735" b="1117"/>
          <a:stretch/>
        </p:blipFill>
        <p:spPr bwMode="auto">
          <a:xfrm>
            <a:off x="3917219" y="2737367"/>
            <a:ext cx="4961737" cy="631635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個人防護具のイラスト（女性・パーツ別） | かわいいフリー素材集 いらすとや">
            <a:extLst>
              <a:ext uri="{FF2B5EF4-FFF2-40B4-BE49-F238E27FC236}">
                <a16:creationId xmlns:a16="http://schemas.microsoft.com/office/drawing/2014/main" id="{EBE2A960-27FD-4A34-A2DA-FF19CA9F68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538" y="4953000"/>
            <a:ext cx="3292555" cy="32235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マスクの無料イラスト１ | 商用利用可能、登録不要なイラスト素材集 – フリー素材 | BEZYBOX!">
            <a:extLst>
              <a:ext uri="{FF2B5EF4-FFF2-40B4-BE49-F238E27FC236}">
                <a16:creationId xmlns:a16="http://schemas.microsoft.com/office/drawing/2014/main" id="{807B7A81-ADD5-40B8-A610-D0FAC603AA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7702" y="3756032"/>
            <a:ext cx="2518226" cy="1915897"/>
          </a:xfrm>
          <a:prstGeom prst="rect">
            <a:avLst/>
          </a:prstGeom>
          <a:noFill/>
          <a:extLst>
            <a:ext uri="{909E8E84-426E-40DD-AFC4-6F175D3DCCD1}">
              <a14:hiddenFill xmlns:a14="http://schemas.microsoft.com/office/drawing/2010/main">
                <a:solidFill>
                  <a:srgbClr val="FFFFFF"/>
                </a:solidFill>
              </a14:hiddenFill>
            </a:ext>
          </a:extLst>
        </p:spPr>
      </p:pic>
      <p:grpSp>
        <p:nvGrpSpPr>
          <p:cNvPr id="7" name="グループ化 6">
            <a:extLst>
              <a:ext uri="{FF2B5EF4-FFF2-40B4-BE49-F238E27FC236}">
                <a16:creationId xmlns:a16="http://schemas.microsoft.com/office/drawing/2014/main" id="{875E297B-405D-4E56-B730-EEA09BE4EE23}"/>
              </a:ext>
            </a:extLst>
          </p:cNvPr>
          <p:cNvGrpSpPr/>
          <p:nvPr/>
        </p:nvGrpSpPr>
        <p:grpSpPr>
          <a:xfrm>
            <a:off x="156599" y="185584"/>
            <a:ext cx="12894801" cy="9534832"/>
            <a:chOff x="187085" y="187069"/>
            <a:chExt cx="12894801" cy="9534832"/>
          </a:xfrm>
        </p:grpSpPr>
        <p:sp>
          <p:nvSpPr>
            <p:cNvPr id="8" name="正方形/長方形 7">
              <a:extLst>
                <a:ext uri="{FF2B5EF4-FFF2-40B4-BE49-F238E27FC236}">
                  <a16:creationId xmlns:a16="http://schemas.microsoft.com/office/drawing/2014/main" id="{A7B1A736-A27D-408E-8270-E94641265D19}"/>
                </a:ext>
              </a:extLst>
            </p:cNvPr>
            <p:cNvSpPr/>
            <p:nvPr/>
          </p:nvSpPr>
          <p:spPr>
            <a:xfrm>
              <a:off x="187086" y="393786"/>
              <a:ext cx="373596" cy="9254907"/>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正方形/長方形 8">
              <a:extLst>
                <a:ext uri="{FF2B5EF4-FFF2-40B4-BE49-F238E27FC236}">
                  <a16:creationId xmlns:a16="http://schemas.microsoft.com/office/drawing/2014/main" id="{CA630687-BBA7-44F8-9ACA-332F453307EA}"/>
                </a:ext>
              </a:extLst>
            </p:cNvPr>
            <p:cNvSpPr/>
            <p:nvPr/>
          </p:nvSpPr>
          <p:spPr>
            <a:xfrm>
              <a:off x="187085" y="187069"/>
              <a:ext cx="12894801" cy="30890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正方形/長方形 9">
              <a:extLst>
                <a:ext uri="{FF2B5EF4-FFF2-40B4-BE49-F238E27FC236}">
                  <a16:creationId xmlns:a16="http://schemas.microsoft.com/office/drawing/2014/main" id="{C1DAA788-99B3-4E34-B50E-D7BBB71AD2CA}"/>
                </a:ext>
              </a:extLst>
            </p:cNvPr>
            <p:cNvSpPr/>
            <p:nvPr/>
          </p:nvSpPr>
          <p:spPr>
            <a:xfrm>
              <a:off x="12708290" y="187069"/>
              <a:ext cx="373596" cy="946162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正方形/長方形 10">
              <a:extLst>
                <a:ext uri="{FF2B5EF4-FFF2-40B4-BE49-F238E27FC236}">
                  <a16:creationId xmlns:a16="http://schemas.microsoft.com/office/drawing/2014/main" id="{13305F6B-644E-4C55-B14E-6A91E24D9BDC}"/>
                </a:ext>
              </a:extLst>
            </p:cNvPr>
            <p:cNvSpPr/>
            <p:nvPr/>
          </p:nvSpPr>
          <p:spPr>
            <a:xfrm>
              <a:off x="187085" y="9375058"/>
              <a:ext cx="12894801" cy="34684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Tree>
    <p:extLst>
      <p:ext uri="{BB962C8B-B14F-4D97-AF65-F5344CB8AC3E}">
        <p14:creationId xmlns:p14="http://schemas.microsoft.com/office/powerpoint/2010/main" val="19665917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046BEC-5377-4387-BCEB-4F6E2DCB1E08}"/>
              </a:ext>
            </a:extLst>
          </p:cNvPr>
          <p:cNvSpPr>
            <a:spLocks noGrp="1"/>
          </p:cNvSpPr>
          <p:nvPr>
            <p:ph type="title"/>
          </p:nvPr>
        </p:nvSpPr>
        <p:spPr>
          <a:xfrm>
            <a:off x="580502" y="663883"/>
            <a:ext cx="12398517" cy="1914702"/>
          </a:xfrm>
        </p:spPr>
        <p:txBody>
          <a:bodyPr>
            <a:normAutofit/>
          </a:bodyPr>
          <a:lstStyle/>
          <a:p>
            <a:pPr marL="0" marR="0" lvl="0" indent="0" defTabSz="457200" rtl="0" eaLnBrk="1" fontAlgn="auto" latinLnBrk="0" hangingPunct="1">
              <a:lnSpc>
                <a:spcPct val="100000"/>
              </a:lnSpc>
              <a:spcBef>
                <a:spcPts val="0"/>
              </a:spcBef>
              <a:spcAft>
                <a:spcPts val="0"/>
              </a:spcAft>
              <a:tabLst/>
              <a:defRPr/>
            </a:pPr>
            <a:r>
              <a:rPr kumimoji="1" lang="en-US" altLang="ja-JP" sz="54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D</a:t>
            </a:r>
            <a:r>
              <a:rPr kumimoji="1" lang="ja-JP" altLang="en-US" sz="54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－２　</a:t>
            </a:r>
            <a:r>
              <a:rPr kumimoji="1" lang="ja-JP" altLang="en-US" sz="5400" b="1" i="0" u="none" strike="noStrike" kern="1200" cap="none" spc="0" normalizeH="0" baseline="0" noProof="0">
                <a:ln>
                  <a:noFill/>
                </a:ln>
                <a:solidFill>
                  <a:prstClr val="black"/>
                </a:solidFill>
                <a:effectLst/>
                <a:uLnTx/>
                <a:uFillTx/>
                <a:latin typeface="游ゴシック Light" panose="020B0300000000000000" pitchFamily="50" charset="-128"/>
                <a:ea typeface="游ゴシック Light" panose="020B0300000000000000" pitchFamily="50" charset="-128"/>
                <a:cs typeface="+mn-cs"/>
              </a:rPr>
              <a:t>職員</a:t>
            </a:r>
            <a:r>
              <a:rPr kumimoji="1" lang="en-US" altLang="ja-JP" sz="5400" b="1" i="0" u="none" strike="noStrike" kern="1200" cap="none" spc="0" normalizeH="0" baseline="0" noProof="0">
                <a:ln>
                  <a:noFill/>
                </a:ln>
                <a:solidFill>
                  <a:prstClr val="black"/>
                </a:solidFill>
                <a:effectLst/>
                <a:uLnTx/>
                <a:uFillTx/>
                <a:latin typeface="游ゴシック Light" panose="020B0300000000000000" pitchFamily="50" charset="-128"/>
                <a:ea typeface="游ゴシック Light" panose="020B0300000000000000" pitchFamily="50" charset="-128"/>
                <a:cs typeface="+mn-cs"/>
              </a:rPr>
              <a:t>D</a:t>
            </a:r>
            <a:r>
              <a:rPr kumimoji="1" lang="ja-JP" altLang="en-US" sz="4000" b="1" i="0" u="none" strike="noStrike" kern="1200" cap="none" spc="0" normalizeH="0" baseline="0" noProof="0">
                <a:ln>
                  <a:noFill/>
                </a:ln>
                <a:solidFill>
                  <a:prstClr val="black"/>
                </a:solidFill>
                <a:effectLst/>
                <a:uLnTx/>
                <a:uFillTx/>
                <a:latin typeface="游ゴシック Light" panose="020B0300000000000000" pitchFamily="50" charset="-128"/>
                <a:ea typeface="游ゴシック Light" panose="020B0300000000000000" pitchFamily="50" charset="-128"/>
                <a:cs typeface="+mn-cs"/>
              </a:rPr>
              <a:t>（嘔吐児をケアする人）</a:t>
            </a:r>
            <a:endParaRPr kumimoji="1" lang="ja-JP" altLang="en-US">
              <a:latin typeface="游ゴシック Light" panose="020B0300000000000000" pitchFamily="50" charset="-128"/>
              <a:ea typeface="游ゴシック Light" panose="020B0300000000000000" pitchFamily="50" charset="-128"/>
            </a:endParaRPr>
          </a:p>
        </p:txBody>
      </p:sp>
      <p:sp>
        <p:nvSpPr>
          <p:cNvPr id="3" name="コンテンツ プレースホルダー 2">
            <a:extLst>
              <a:ext uri="{FF2B5EF4-FFF2-40B4-BE49-F238E27FC236}">
                <a16:creationId xmlns:a16="http://schemas.microsoft.com/office/drawing/2014/main" id="{E825B37B-B93B-429E-897C-FDED8DB078BA}"/>
              </a:ext>
            </a:extLst>
          </p:cNvPr>
          <p:cNvSpPr>
            <a:spLocks noGrp="1"/>
          </p:cNvSpPr>
          <p:nvPr>
            <p:ph idx="1"/>
          </p:nvPr>
        </p:nvSpPr>
        <p:spPr>
          <a:xfrm>
            <a:off x="836991" y="3736706"/>
            <a:ext cx="11534018" cy="5210089"/>
          </a:xfrm>
        </p:spPr>
        <p:txBody>
          <a:bodyPr>
            <a:normAutofit/>
          </a:bodyPr>
          <a:lstStyle/>
          <a:p>
            <a:pPr marL="0" indent="0">
              <a:buNone/>
            </a:pPr>
            <a:r>
              <a:rPr lang="ja-JP" altLang="en-US" sz="9600" dirty="0"/>
              <a:t>★</a:t>
            </a:r>
            <a:r>
              <a:rPr lang="ja-JP" altLang="en-US" sz="9600" b="1" dirty="0"/>
              <a:t>防護服を着用する</a:t>
            </a:r>
            <a:endParaRPr lang="en-US" altLang="ja-JP" sz="9600" b="1" dirty="0"/>
          </a:p>
          <a:p>
            <a:pPr marL="0" indent="0">
              <a:buNone/>
            </a:pPr>
            <a:r>
              <a:rPr lang="ja-JP" altLang="en-US" sz="4800" dirty="0"/>
              <a:t>⇒防護服着用</a:t>
            </a:r>
            <a:r>
              <a:rPr lang="en-US" altLang="ja-JP" sz="4800" dirty="0"/>
              <a:t>AC</a:t>
            </a:r>
            <a:r>
              <a:rPr lang="ja-JP" altLang="en-US" sz="4800" dirty="0"/>
              <a:t>参考</a:t>
            </a:r>
            <a:endParaRPr kumimoji="1" lang="en-US" altLang="ja-JP" sz="4800" dirty="0"/>
          </a:p>
          <a:p>
            <a:pPr marL="0" indent="0">
              <a:buNone/>
            </a:pPr>
            <a:endParaRPr lang="en-US" altLang="ja-JP" dirty="0"/>
          </a:p>
        </p:txBody>
      </p:sp>
      <p:grpSp>
        <p:nvGrpSpPr>
          <p:cNvPr id="4" name="グループ化 3">
            <a:extLst>
              <a:ext uri="{FF2B5EF4-FFF2-40B4-BE49-F238E27FC236}">
                <a16:creationId xmlns:a16="http://schemas.microsoft.com/office/drawing/2014/main" id="{A5B626EF-3178-47AF-8A8C-8488C9C9E77B}"/>
              </a:ext>
            </a:extLst>
          </p:cNvPr>
          <p:cNvGrpSpPr/>
          <p:nvPr/>
        </p:nvGrpSpPr>
        <p:grpSpPr>
          <a:xfrm>
            <a:off x="156599" y="185584"/>
            <a:ext cx="12894801" cy="9534832"/>
            <a:chOff x="187085" y="187069"/>
            <a:chExt cx="12894801" cy="9534832"/>
          </a:xfrm>
        </p:grpSpPr>
        <p:sp>
          <p:nvSpPr>
            <p:cNvPr id="5" name="正方形/長方形 4">
              <a:extLst>
                <a:ext uri="{FF2B5EF4-FFF2-40B4-BE49-F238E27FC236}">
                  <a16:creationId xmlns:a16="http://schemas.microsoft.com/office/drawing/2014/main" id="{5E060C6E-B83E-47DD-BED3-C0A8AD4A98D0}"/>
                </a:ext>
              </a:extLst>
            </p:cNvPr>
            <p:cNvSpPr/>
            <p:nvPr/>
          </p:nvSpPr>
          <p:spPr>
            <a:xfrm>
              <a:off x="187086" y="393786"/>
              <a:ext cx="373596" cy="9254907"/>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正方形/長方形 5">
              <a:extLst>
                <a:ext uri="{FF2B5EF4-FFF2-40B4-BE49-F238E27FC236}">
                  <a16:creationId xmlns:a16="http://schemas.microsoft.com/office/drawing/2014/main" id="{D781AC45-093B-4568-B78A-4DE8D64B2557}"/>
                </a:ext>
              </a:extLst>
            </p:cNvPr>
            <p:cNvSpPr/>
            <p:nvPr/>
          </p:nvSpPr>
          <p:spPr>
            <a:xfrm>
              <a:off x="187085" y="187069"/>
              <a:ext cx="12894801" cy="30890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正方形/長方形 6">
              <a:extLst>
                <a:ext uri="{FF2B5EF4-FFF2-40B4-BE49-F238E27FC236}">
                  <a16:creationId xmlns:a16="http://schemas.microsoft.com/office/drawing/2014/main" id="{1AB1F7B8-86A0-4552-8CF3-6EBD6C5E4F3F}"/>
                </a:ext>
              </a:extLst>
            </p:cNvPr>
            <p:cNvSpPr/>
            <p:nvPr/>
          </p:nvSpPr>
          <p:spPr>
            <a:xfrm>
              <a:off x="12708290" y="187069"/>
              <a:ext cx="373596" cy="946162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正方形/長方形 7">
              <a:extLst>
                <a:ext uri="{FF2B5EF4-FFF2-40B4-BE49-F238E27FC236}">
                  <a16:creationId xmlns:a16="http://schemas.microsoft.com/office/drawing/2014/main" id="{86AB1E13-94F1-4B71-916A-D170E1540DEF}"/>
                </a:ext>
              </a:extLst>
            </p:cNvPr>
            <p:cNvSpPr/>
            <p:nvPr/>
          </p:nvSpPr>
          <p:spPr>
            <a:xfrm>
              <a:off x="187085" y="9375058"/>
              <a:ext cx="12894801" cy="34684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Tree>
    <p:extLst>
      <p:ext uri="{BB962C8B-B14F-4D97-AF65-F5344CB8AC3E}">
        <p14:creationId xmlns:p14="http://schemas.microsoft.com/office/powerpoint/2010/main" val="2563001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テキスト ボックス 19">
            <a:extLst>
              <a:ext uri="{FF2B5EF4-FFF2-40B4-BE49-F238E27FC236}">
                <a16:creationId xmlns:a16="http://schemas.microsoft.com/office/drawing/2014/main" id="{C73E885D-F0CE-4A94-9143-E9A3A84A3923}"/>
              </a:ext>
            </a:extLst>
          </p:cNvPr>
          <p:cNvSpPr txBox="1"/>
          <p:nvPr/>
        </p:nvSpPr>
        <p:spPr>
          <a:xfrm>
            <a:off x="564514" y="744583"/>
            <a:ext cx="12430077"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54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D</a:t>
            </a:r>
            <a:r>
              <a:rPr kumimoji="1" lang="ja-JP" altLang="en-US" sz="54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－３　</a:t>
            </a:r>
            <a:r>
              <a:rPr kumimoji="1" lang="ja-JP" altLang="en-US" sz="5400" b="1" i="0" u="none" strike="noStrike" kern="1200" cap="none" spc="0" normalizeH="0" baseline="0" noProof="0">
                <a:ln>
                  <a:noFill/>
                </a:ln>
                <a:solidFill>
                  <a:prstClr val="black"/>
                </a:solidFill>
                <a:effectLst/>
                <a:uLnTx/>
                <a:uFillTx/>
                <a:latin typeface="游ゴシック Light" panose="020B0300000000000000" pitchFamily="50" charset="-128"/>
                <a:ea typeface="游ゴシック Light" panose="020B0300000000000000" pitchFamily="50" charset="-128"/>
              </a:rPr>
              <a:t>職員</a:t>
            </a:r>
            <a:r>
              <a:rPr kumimoji="1" lang="en-US" altLang="ja-JP" sz="5400" b="1" i="0" u="none" strike="noStrike" kern="1200" cap="none" spc="0" normalizeH="0" baseline="0" noProof="0">
                <a:ln>
                  <a:noFill/>
                </a:ln>
                <a:solidFill>
                  <a:prstClr val="black"/>
                </a:solidFill>
                <a:effectLst/>
                <a:uLnTx/>
                <a:uFillTx/>
                <a:latin typeface="游ゴシック Light" panose="020B0300000000000000" pitchFamily="50" charset="-128"/>
                <a:ea typeface="游ゴシック Light" panose="020B0300000000000000" pitchFamily="50" charset="-128"/>
              </a:rPr>
              <a:t>D</a:t>
            </a:r>
            <a:r>
              <a:rPr kumimoji="1" lang="ja-JP" altLang="en-US" sz="4000" b="1" i="0" u="none" strike="noStrike" kern="1200" cap="none" spc="0" normalizeH="0" baseline="0" noProof="0">
                <a:ln>
                  <a:noFill/>
                </a:ln>
                <a:solidFill>
                  <a:prstClr val="black"/>
                </a:solidFill>
                <a:effectLst/>
                <a:uLnTx/>
                <a:uFillTx/>
                <a:latin typeface="游ゴシック Light" panose="020B0300000000000000" pitchFamily="50" charset="-128"/>
                <a:ea typeface="游ゴシック Light" panose="020B0300000000000000" pitchFamily="50" charset="-128"/>
              </a:rPr>
              <a:t>（嘔吐児をケアする人）</a:t>
            </a:r>
            <a:endParaRPr kumimoji="1" lang="ja-JP" altLang="en-US" sz="1800" b="1" i="0" u="none" strike="noStrike" kern="1200" cap="none" spc="0" normalizeH="0" baseline="0" noProof="0">
              <a:ln>
                <a:noFill/>
              </a:ln>
              <a:solidFill>
                <a:prstClr val="black"/>
              </a:solidFill>
              <a:effectLst/>
              <a:uLnTx/>
              <a:uFillTx/>
              <a:latin typeface="游ゴシック Light" panose="020B0300000000000000" pitchFamily="50" charset="-128"/>
              <a:ea typeface="游ゴシック Light" panose="020B0300000000000000" pitchFamily="50" charset="-128"/>
            </a:endParaRPr>
          </a:p>
          <a:p>
            <a:endParaRPr kumimoji="1" lang="ja-JP" altLang="en-US"/>
          </a:p>
        </p:txBody>
      </p:sp>
      <p:grpSp>
        <p:nvGrpSpPr>
          <p:cNvPr id="22" name="グループ化 21">
            <a:extLst>
              <a:ext uri="{FF2B5EF4-FFF2-40B4-BE49-F238E27FC236}">
                <a16:creationId xmlns:a16="http://schemas.microsoft.com/office/drawing/2014/main" id="{EA495262-F769-4564-9CCD-26559E47D2A7}"/>
              </a:ext>
            </a:extLst>
          </p:cNvPr>
          <p:cNvGrpSpPr/>
          <p:nvPr/>
        </p:nvGrpSpPr>
        <p:grpSpPr>
          <a:xfrm>
            <a:off x="564514" y="3071194"/>
            <a:ext cx="12291008" cy="5689052"/>
            <a:chOff x="350288" y="2637752"/>
            <a:chExt cx="12291008" cy="5689052"/>
          </a:xfrm>
        </p:grpSpPr>
        <p:grpSp>
          <p:nvGrpSpPr>
            <p:cNvPr id="24" name="グループ化 23">
              <a:extLst>
                <a:ext uri="{FF2B5EF4-FFF2-40B4-BE49-F238E27FC236}">
                  <a16:creationId xmlns:a16="http://schemas.microsoft.com/office/drawing/2014/main" id="{2D20A6D6-0913-4F5A-A068-606870241BDF}"/>
                </a:ext>
              </a:extLst>
            </p:cNvPr>
            <p:cNvGrpSpPr/>
            <p:nvPr/>
          </p:nvGrpSpPr>
          <p:grpSpPr>
            <a:xfrm>
              <a:off x="1146007" y="2637752"/>
              <a:ext cx="11495289" cy="5689052"/>
              <a:chOff x="218592" y="2990229"/>
              <a:chExt cx="11495289" cy="5406962"/>
            </a:xfrm>
          </p:grpSpPr>
          <p:grpSp>
            <p:nvGrpSpPr>
              <p:cNvPr id="33" name="グループ化 32">
                <a:extLst>
                  <a:ext uri="{FF2B5EF4-FFF2-40B4-BE49-F238E27FC236}">
                    <a16:creationId xmlns:a16="http://schemas.microsoft.com/office/drawing/2014/main" id="{9480BECC-D5F5-440A-8080-21EE0F2012B2}"/>
                  </a:ext>
                </a:extLst>
              </p:cNvPr>
              <p:cNvGrpSpPr/>
              <p:nvPr/>
            </p:nvGrpSpPr>
            <p:grpSpPr>
              <a:xfrm>
                <a:off x="218592" y="2990229"/>
                <a:ext cx="11495289" cy="5406962"/>
                <a:chOff x="536602" y="5041266"/>
                <a:chExt cx="11495289" cy="4588512"/>
              </a:xfrm>
            </p:grpSpPr>
            <p:sp>
              <p:nvSpPr>
                <p:cNvPr id="35" name="楕円 34">
                  <a:extLst>
                    <a:ext uri="{FF2B5EF4-FFF2-40B4-BE49-F238E27FC236}">
                      <a16:creationId xmlns:a16="http://schemas.microsoft.com/office/drawing/2014/main" id="{575809C8-6378-484D-94CB-B04B57520D80}"/>
                    </a:ext>
                  </a:extLst>
                </p:cNvPr>
                <p:cNvSpPr/>
                <p:nvPr/>
              </p:nvSpPr>
              <p:spPr>
                <a:xfrm>
                  <a:off x="2997397" y="5051686"/>
                  <a:ext cx="9034494" cy="457809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FFFF00"/>
                    </a:highlight>
                  </a:endParaRPr>
                </a:p>
              </p:txBody>
            </p:sp>
            <p:sp>
              <p:nvSpPr>
                <p:cNvPr id="37" name="テキスト ボックス 36">
                  <a:extLst>
                    <a:ext uri="{FF2B5EF4-FFF2-40B4-BE49-F238E27FC236}">
                      <a16:creationId xmlns:a16="http://schemas.microsoft.com/office/drawing/2014/main" id="{91773649-0464-45BA-85B4-C0D79DFA3472}"/>
                    </a:ext>
                  </a:extLst>
                </p:cNvPr>
                <p:cNvSpPr txBox="1"/>
                <p:nvPr/>
              </p:nvSpPr>
              <p:spPr>
                <a:xfrm>
                  <a:off x="7827159" y="7564853"/>
                  <a:ext cx="1544489" cy="707887"/>
                </a:xfrm>
                <a:prstGeom prst="rect">
                  <a:avLst/>
                </a:prstGeom>
                <a:noFill/>
              </p:spPr>
              <p:txBody>
                <a:bodyPr wrap="square" rtlCol="0">
                  <a:spAutoFit/>
                </a:bodyPr>
                <a:lstStyle/>
                <a:p>
                  <a:r>
                    <a:rPr kumimoji="1" lang="ja-JP" altLang="en-US" sz="2000"/>
                    <a:t>　職員</a:t>
                  </a:r>
                  <a:r>
                    <a:rPr kumimoji="1" lang="en-US" altLang="ja-JP" sz="2000"/>
                    <a:t>A</a:t>
                  </a:r>
                </a:p>
                <a:p>
                  <a:r>
                    <a:rPr kumimoji="1" lang="ja-JP" altLang="en-US" sz="2000"/>
                    <a:t>（発見者）</a:t>
                  </a:r>
                </a:p>
              </p:txBody>
            </p:sp>
            <p:pic>
              <p:nvPicPr>
                <p:cNvPr id="38" name="Picture 2" descr="驚いている女の子のイラスト | かわいいフリー素材集 いらすとや">
                  <a:extLst>
                    <a:ext uri="{FF2B5EF4-FFF2-40B4-BE49-F238E27FC236}">
                      <a16:creationId xmlns:a16="http://schemas.microsoft.com/office/drawing/2014/main" id="{29BA2E76-FEFF-45CC-8708-077A3426C7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0896" y="7247554"/>
                  <a:ext cx="1452666" cy="1251617"/>
                </a:xfrm>
                <a:prstGeom prst="rect">
                  <a:avLst/>
                </a:prstGeom>
                <a:noFill/>
                <a:extLst>
                  <a:ext uri="{909E8E84-426E-40DD-AFC4-6F175D3DCCD1}">
                    <a14:hiddenFill xmlns:a14="http://schemas.microsoft.com/office/drawing/2010/main">
                      <a:solidFill>
                        <a:srgbClr val="FFFFFF"/>
                      </a:solidFill>
                    </a14:hiddenFill>
                  </a:ext>
                </a:extLst>
              </p:spPr>
            </p:pic>
            <p:sp>
              <p:nvSpPr>
                <p:cNvPr id="39" name="テキスト ボックス 38">
                  <a:extLst>
                    <a:ext uri="{FF2B5EF4-FFF2-40B4-BE49-F238E27FC236}">
                      <a16:creationId xmlns:a16="http://schemas.microsoft.com/office/drawing/2014/main" id="{93BB1417-C619-4EE6-B979-69C295684706}"/>
                    </a:ext>
                  </a:extLst>
                </p:cNvPr>
                <p:cNvSpPr txBox="1"/>
                <p:nvPr/>
              </p:nvSpPr>
              <p:spPr>
                <a:xfrm>
                  <a:off x="6604000" y="8531929"/>
                  <a:ext cx="1902748" cy="422004"/>
                </a:xfrm>
                <a:prstGeom prst="rect">
                  <a:avLst/>
                </a:prstGeom>
                <a:noFill/>
              </p:spPr>
              <p:txBody>
                <a:bodyPr wrap="square" rtlCol="0">
                  <a:spAutoFit/>
                </a:bodyPr>
                <a:lstStyle/>
                <a:p>
                  <a:r>
                    <a:rPr kumimoji="1" lang="ja-JP" altLang="en-US" sz="2800" b="1">
                      <a:solidFill>
                        <a:srgbClr val="FF0000"/>
                      </a:solidFill>
                    </a:rPr>
                    <a:t>汚染区域</a:t>
                  </a:r>
                </a:p>
              </p:txBody>
            </p:sp>
            <p:cxnSp>
              <p:nvCxnSpPr>
                <p:cNvPr id="40" name="直線コネクタ 39">
                  <a:extLst>
                    <a:ext uri="{FF2B5EF4-FFF2-40B4-BE49-F238E27FC236}">
                      <a16:creationId xmlns:a16="http://schemas.microsoft.com/office/drawing/2014/main" id="{1FD22084-64E0-4747-94EE-C6BC118ED5DD}"/>
                    </a:ext>
                  </a:extLst>
                </p:cNvPr>
                <p:cNvCxnSpPr>
                  <a:cxnSpLocks/>
                  <a:stCxn id="35" idx="2"/>
                </p:cNvCxnSpPr>
                <p:nvPr/>
              </p:nvCxnSpPr>
              <p:spPr>
                <a:xfrm>
                  <a:off x="2997397" y="7340732"/>
                  <a:ext cx="3592106" cy="20083"/>
                </a:xfrm>
                <a:prstGeom prst="line">
                  <a:avLst/>
                </a:prstGeom>
              </p:spPr>
              <p:style>
                <a:lnRef idx="1">
                  <a:schemeClr val="dk1"/>
                </a:lnRef>
                <a:fillRef idx="0">
                  <a:schemeClr val="dk1"/>
                </a:fillRef>
                <a:effectRef idx="0">
                  <a:schemeClr val="dk1"/>
                </a:effectRef>
                <a:fontRef idx="minor">
                  <a:schemeClr val="tx1"/>
                </a:fontRef>
              </p:style>
            </p:cxnSp>
            <p:sp>
              <p:nvSpPr>
                <p:cNvPr id="41" name="テキスト ボックス 40">
                  <a:extLst>
                    <a:ext uri="{FF2B5EF4-FFF2-40B4-BE49-F238E27FC236}">
                      <a16:creationId xmlns:a16="http://schemas.microsoft.com/office/drawing/2014/main" id="{87FB48D3-9C40-4B6E-8D31-865E64BE9607}"/>
                    </a:ext>
                  </a:extLst>
                </p:cNvPr>
                <p:cNvSpPr txBox="1"/>
                <p:nvPr/>
              </p:nvSpPr>
              <p:spPr>
                <a:xfrm>
                  <a:off x="3514295" y="6733668"/>
                  <a:ext cx="2624320" cy="523220"/>
                </a:xfrm>
                <a:prstGeom prst="rect">
                  <a:avLst/>
                </a:prstGeom>
                <a:noFill/>
              </p:spPr>
              <p:txBody>
                <a:bodyPr wrap="square" rtlCol="0">
                  <a:spAutoFit/>
                </a:bodyPr>
                <a:lstStyle/>
                <a:p>
                  <a:r>
                    <a:rPr kumimoji="1" lang="ja-JP" altLang="en-US" sz="2800" b="1"/>
                    <a:t>半径</a:t>
                  </a:r>
                  <a:r>
                    <a:rPr kumimoji="1" lang="en-US" altLang="ja-JP" sz="2800" b="1"/>
                    <a:t>2.5</a:t>
                  </a:r>
                  <a:r>
                    <a:rPr kumimoji="1" lang="ja-JP" altLang="en-US" sz="2800" b="1"/>
                    <a:t>ｍ</a:t>
                  </a:r>
                </a:p>
              </p:txBody>
            </p:sp>
            <p:sp>
              <p:nvSpPr>
                <p:cNvPr id="42" name="テキスト ボックス 41">
                  <a:extLst>
                    <a:ext uri="{FF2B5EF4-FFF2-40B4-BE49-F238E27FC236}">
                      <a16:creationId xmlns:a16="http://schemas.microsoft.com/office/drawing/2014/main" id="{B8A989C3-E1BF-4E90-8AE4-B8EFC14B1D7A}"/>
                    </a:ext>
                  </a:extLst>
                </p:cNvPr>
                <p:cNvSpPr txBox="1"/>
                <p:nvPr/>
              </p:nvSpPr>
              <p:spPr>
                <a:xfrm>
                  <a:off x="9698048" y="8531929"/>
                  <a:ext cx="1634240" cy="369332"/>
                </a:xfrm>
                <a:prstGeom prst="rect">
                  <a:avLst/>
                </a:prstGeom>
                <a:noFill/>
              </p:spPr>
              <p:txBody>
                <a:bodyPr wrap="square" rtlCol="0">
                  <a:spAutoFit/>
                </a:bodyPr>
                <a:lstStyle/>
                <a:p>
                  <a:r>
                    <a:rPr kumimoji="1" lang="ja-JP" altLang="en-US"/>
                    <a:t>きいちゃん</a:t>
                  </a:r>
                </a:p>
              </p:txBody>
            </p:sp>
            <p:sp>
              <p:nvSpPr>
                <p:cNvPr id="43" name="テキスト ボックス 42">
                  <a:extLst>
                    <a:ext uri="{FF2B5EF4-FFF2-40B4-BE49-F238E27FC236}">
                      <a16:creationId xmlns:a16="http://schemas.microsoft.com/office/drawing/2014/main" id="{2AF8C4B7-F78D-4C6E-82BC-D8B83B3D7C1A}"/>
                    </a:ext>
                  </a:extLst>
                </p:cNvPr>
                <p:cNvSpPr txBox="1"/>
                <p:nvPr/>
              </p:nvSpPr>
              <p:spPr>
                <a:xfrm>
                  <a:off x="2994016" y="9055149"/>
                  <a:ext cx="1902748" cy="523220"/>
                </a:xfrm>
                <a:prstGeom prst="rect">
                  <a:avLst/>
                </a:prstGeom>
                <a:noFill/>
              </p:spPr>
              <p:txBody>
                <a:bodyPr wrap="square" rtlCol="0">
                  <a:spAutoFit/>
                </a:bodyPr>
                <a:lstStyle/>
                <a:p>
                  <a:r>
                    <a:rPr kumimoji="1" lang="ja-JP" altLang="en-US" sz="2800" b="1">
                      <a:solidFill>
                        <a:schemeClr val="accent1"/>
                      </a:solidFill>
                    </a:rPr>
                    <a:t>清潔区域</a:t>
                  </a:r>
                </a:p>
              </p:txBody>
            </p:sp>
            <p:sp>
              <p:nvSpPr>
                <p:cNvPr id="44" name="正方形/長方形 43">
                  <a:extLst>
                    <a:ext uri="{FF2B5EF4-FFF2-40B4-BE49-F238E27FC236}">
                      <a16:creationId xmlns:a16="http://schemas.microsoft.com/office/drawing/2014/main" id="{F11BA1FA-939E-4C25-BCDB-005652989588}"/>
                    </a:ext>
                  </a:extLst>
                </p:cNvPr>
                <p:cNvSpPr/>
                <p:nvPr/>
              </p:nvSpPr>
              <p:spPr>
                <a:xfrm rot="5400000">
                  <a:off x="2516664" y="4737019"/>
                  <a:ext cx="687491" cy="129598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吹き出し: 線 44">
                  <a:extLst>
                    <a:ext uri="{FF2B5EF4-FFF2-40B4-BE49-F238E27FC236}">
                      <a16:creationId xmlns:a16="http://schemas.microsoft.com/office/drawing/2014/main" id="{6958818E-1531-427A-870E-AFC76FCDCE63}"/>
                    </a:ext>
                  </a:extLst>
                </p:cNvPr>
                <p:cNvSpPr/>
                <p:nvPr/>
              </p:nvSpPr>
              <p:spPr>
                <a:xfrm>
                  <a:off x="536602" y="5920421"/>
                  <a:ext cx="2572624" cy="968127"/>
                </a:xfrm>
                <a:prstGeom prst="borderCallout1">
                  <a:avLst>
                    <a:gd name="adj1" fmla="val 2574"/>
                    <a:gd name="adj2" fmla="val 61849"/>
                    <a:gd name="adj3" fmla="val -33652"/>
                    <a:gd name="adj4" fmla="val 826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a:solidFill>
                        <a:sysClr val="windowText" lastClr="000000"/>
                      </a:solidFill>
                    </a:rPr>
                    <a:t>足裏消毒用雑巾</a:t>
                  </a:r>
                  <a:endParaRPr kumimoji="1" lang="en-US" altLang="ja-JP" sz="2400" b="1">
                    <a:solidFill>
                      <a:sysClr val="windowText" lastClr="000000"/>
                    </a:solidFill>
                  </a:endParaRPr>
                </a:p>
                <a:p>
                  <a:pPr algn="ctr"/>
                  <a:r>
                    <a:rPr kumimoji="1" lang="ja-JP" altLang="en-US" sz="2400" b="1">
                      <a:solidFill>
                        <a:schemeClr val="accent1">
                          <a:lumMod val="75000"/>
                        </a:schemeClr>
                      </a:solidFill>
                    </a:rPr>
                    <a:t>充分な消毒液で浸す</a:t>
                  </a:r>
                </a:p>
              </p:txBody>
            </p:sp>
          </p:grpSp>
          <p:sp>
            <p:nvSpPr>
              <p:cNvPr id="34" name="テキスト ボックス 33">
                <a:extLst>
                  <a:ext uri="{FF2B5EF4-FFF2-40B4-BE49-F238E27FC236}">
                    <a16:creationId xmlns:a16="http://schemas.microsoft.com/office/drawing/2014/main" id="{BBF61365-C6FC-4AA0-97A8-2DAABB6FEFD4}"/>
                  </a:ext>
                </a:extLst>
              </p:cNvPr>
              <p:cNvSpPr txBox="1"/>
              <p:nvPr/>
            </p:nvSpPr>
            <p:spPr>
              <a:xfrm>
                <a:off x="6285990" y="6223847"/>
                <a:ext cx="1452666" cy="369332"/>
              </a:xfrm>
              <a:prstGeom prst="rect">
                <a:avLst/>
              </a:prstGeom>
              <a:noFill/>
            </p:spPr>
            <p:txBody>
              <a:bodyPr wrap="square" rtlCol="0">
                <a:spAutoFit/>
              </a:bodyPr>
              <a:lstStyle/>
              <a:p>
                <a:r>
                  <a:rPr kumimoji="1" lang="ja-JP" altLang="en-US"/>
                  <a:t>れっど君</a:t>
                </a:r>
              </a:p>
            </p:txBody>
          </p:sp>
        </p:grpSp>
        <p:grpSp>
          <p:nvGrpSpPr>
            <p:cNvPr id="25" name="グループ化 24">
              <a:extLst>
                <a:ext uri="{FF2B5EF4-FFF2-40B4-BE49-F238E27FC236}">
                  <a16:creationId xmlns:a16="http://schemas.microsoft.com/office/drawing/2014/main" id="{E119419F-BA46-44DB-A6BF-001892E34FFA}"/>
                </a:ext>
              </a:extLst>
            </p:cNvPr>
            <p:cNvGrpSpPr/>
            <p:nvPr/>
          </p:nvGrpSpPr>
          <p:grpSpPr>
            <a:xfrm>
              <a:off x="350288" y="4953000"/>
              <a:ext cx="3196375" cy="2632955"/>
              <a:chOff x="350288" y="4953000"/>
              <a:chExt cx="3196375" cy="2632955"/>
            </a:xfrm>
          </p:grpSpPr>
          <p:pic>
            <p:nvPicPr>
              <p:cNvPr id="26" name="Picture 2" descr="保母さん・保育士のイラスト（職業） | かわいいフリー素材集 いらすとや">
                <a:extLst>
                  <a:ext uri="{FF2B5EF4-FFF2-40B4-BE49-F238E27FC236}">
                    <a16:creationId xmlns:a16="http://schemas.microsoft.com/office/drawing/2014/main" id="{5081FF0B-D66B-44C2-8314-57F16833054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735" b="35618"/>
              <a:stretch/>
            </p:blipFill>
            <p:spPr bwMode="auto">
              <a:xfrm>
                <a:off x="1317976" y="5658533"/>
                <a:ext cx="2228687" cy="182886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保育で使える！カードシアターあそび１２ヶ月を買ってみた！レビュー | サンデーのこれいい！ブログ">
                <a:extLst>
                  <a:ext uri="{FF2B5EF4-FFF2-40B4-BE49-F238E27FC236}">
                    <a16:creationId xmlns:a16="http://schemas.microsoft.com/office/drawing/2014/main" id="{9D0C31A3-2618-4C23-B1E5-732C71DC81B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748" b="27665"/>
              <a:stretch/>
            </p:blipFill>
            <p:spPr bwMode="auto">
              <a:xfrm>
                <a:off x="350288" y="4953000"/>
                <a:ext cx="1764639" cy="1828867"/>
              </a:xfrm>
              <a:prstGeom prst="rect">
                <a:avLst/>
              </a:prstGeom>
              <a:noFill/>
              <a:extLst>
                <a:ext uri="{909E8E84-426E-40DD-AFC4-6F175D3DCCD1}">
                  <a14:hiddenFill xmlns:a14="http://schemas.microsoft.com/office/drawing/2010/main">
                    <a:solidFill>
                      <a:srgbClr val="FFFFFF"/>
                    </a:solidFill>
                  </a14:hiddenFill>
                </a:ext>
              </a:extLst>
            </p:spPr>
          </p:pic>
          <p:sp>
            <p:nvSpPr>
              <p:cNvPr id="28" name="テキスト ボックス 27">
                <a:extLst>
                  <a:ext uri="{FF2B5EF4-FFF2-40B4-BE49-F238E27FC236}">
                    <a16:creationId xmlns:a16="http://schemas.microsoft.com/office/drawing/2014/main" id="{4730A587-D9EA-4E99-B631-73CE972A55BE}"/>
                  </a:ext>
                </a:extLst>
              </p:cNvPr>
              <p:cNvSpPr txBox="1"/>
              <p:nvPr/>
            </p:nvSpPr>
            <p:spPr>
              <a:xfrm>
                <a:off x="812213" y="6988101"/>
                <a:ext cx="919636" cy="369332"/>
              </a:xfrm>
              <a:prstGeom prst="rect">
                <a:avLst/>
              </a:prstGeom>
              <a:noFill/>
            </p:spPr>
            <p:txBody>
              <a:bodyPr wrap="square" rtlCol="0">
                <a:spAutoFit/>
              </a:bodyPr>
              <a:lstStyle/>
              <a:p>
                <a:r>
                  <a:rPr kumimoji="1" lang="ja-JP" altLang="en-US"/>
                  <a:t>職員</a:t>
                </a:r>
                <a:r>
                  <a:rPr kumimoji="1" lang="en-US" altLang="ja-JP"/>
                  <a:t>B</a:t>
                </a:r>
                <a:endParaRPr kumimoji="1" lang="ja-JP" altLang="en-US"/>
              </a:p>
            </p:txBody>
          </p:sp>
          <p:pic>
            <p:nvPicPr>
              <p:cNvPr id="29" name="Picture 6" descr="マスクの無料イラスト１ | 商用利用可能、登録不要なイラスト素材集 – フリー素材 | BEZYBOX!">
                <a:extLst>
                  <a:ext uri="{FF2B5EF4-FFF2-40B4-BE49-F238E27FC236}">
                    <a16:creationId xmlns:a16="http://schemas.microsoft.com/office/drawing/2014/main" id="{79040604-152B-4AD2-BA6C-011DFA3B00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3008" y="5491643"/>
                <a:ext cx="1049657" cy="836571"/>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 descr="マスクの無料イラスト１ | 商用利用可能、登録不要なイラスト素材集 – フリー素材 | BEZYBOX!">
                <a:extLst>
                  <a:ext uri="{FF2B5EF4-FFF2-40B4-BE49-F238E27FC236}">
                    <a16:creationId xmlns:a16="http://schemas.microsoft.com/office/drawing/2014/main" id="{7BEDE4EE-10D8-4095-8C6A-AC0D9136C9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063" y="6151530"/>
                <a:ext cx="1049657" cy="83657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8" descr="個人防護具のイラスト（女性・パーツ別） | かわいいフリー素材集 いらすとや">
                <a:extLst>
                  <a:ext uri="{FF2B5EF4-FFF2-40B4-BE49-F238E27FC236}">
                    <a16:creationId xmlns:a16="http://schemas.microsoft.com/office/drawing/2014/main" id="{850B759D-CDC6-4F87-AEC6-EFA70ECD8E6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29775"/>
              <a:stretch/>
            </p:blipFill>
            <p:spPr bwMode="auto">
              <a:xfrm>
                <a:off x="677455" y="5988636"/>
                <a:ext cx="1161965" cy="918162"/>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8" descr="個人防護具のイラスト（女性・パーツ別） | かわいいフリー素材集 いらすとや">
                <a:extLst>
                  <a:ext uri="{FF2B5EF4-FFF2-40B4-BE49-F238E27FC236}">
                    <a16:creationId xmlns:a16="http://schemas.microsoft.com/office/drawing/2014/main" id="{62403191-F545-4070-9840-E9358FD4D65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29775"/>
              <a:stretch/>
            </p:blipFill>
            <p:spPr bwMode="auto">
              <a:xfrm>
                <a:off x="1767320" y="6667793"/>
                <a:ext cx="1425241" cy="918162"/>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48" name="グループ化 47">
            <a:extLst>
              <a:ext uri="{FF2B5EF4-FFF2-40B4-BE49-F238E27FC236}">
                <a16:creationId xmlns:a16="http://schemas.microsoft.com/office/drawing/2014/main" id="{4FAE57E0-0C8F-4D88-B389-33B8D7ADABFF}"/>
              </a:ext>
            </a:extLst>
          </p:cNvPr>
          <p:cNvGrpSpPr/>
          <p:nvPr/>
        </p:nvGrpSpPr>
        <p:grpSpPr>
          <a:xfrm>
            <a:off x="7157437" y="4045626"/>
            <a:ext cx="2890626" cy="2177899"/>
            <a:chOff x="6033204" y="2448358"/>
            <a:chExt cx="2890626" cy="2177899"/>
          </a:xfrm>
        </p:grpSpPr>
        <p:pic>
          <p:nvPicPr>
            <p:cNvPr id="49" name="図 48" descr="白いバックグラウンドの前に座っている人形&#10;&#10;低い精度で自動的に生成された説明">
              <a:extLst>
                <a:ext uri="{FF2B5EF4-FFF2-40B4-BE49-F238E27FC236}">
                  <a16:creationId xmlns:a16="http://schemas.microsoft.com/office/drawing/2014/main" id="{F5A63B57-17AE-4D15-B627-05F4C68A64E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86228" y="2448358"/>
              <a:ext cx="2137602" cy="2137602"/>
            </a:xfrm>
            <a:prstGeom prst="rect">
              <a:avLst/>
            </a:prstGeom>
          </p:spPr>
        </p:pic>
        <p:pic>
          <p:nvPicPr>
            <p:cNvPr id="50" name="Picture 2" descr="保育園で突然の発熱！ただの風邪？それとも病気？幼児に多い疾病と基本的な対応|保育士さんのための保育コラム【保育士求人 ほいくジョブ】">
              <a:extLst>
                <a:ext uri="{FF2B5EF4-FFF2-40B4-BE49-F238E27FC236}">
                  <a16:creationId xmlns:a16="http://schemas.microsoft.com/office/drawing/2014/main" id="{4BE36B0E-FA99-4CE3-914F-5842B19ABCA2}"/>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b="35089"/>
            <a:stretch/>
          </p:blipFill>
          <p:spPr bwMode="auto">
            <a:xfrm>
              <a:off x="6033204" y="3259517"/>
              <a:ext cx="1493353" cy="136674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6" name="グループ化 35">
            <a:extLst>
              <a:ext uri="{FF2B5EF4-FFF2-40B4-BE49-F238E27FC236}">
                <a16:creationId xmlns:a16="http://schemas.microsoft.com/office/drawing/2014/main" id="{47E6CAF2-F0DD-4682-9010-355BD13D8D9B}"/>
              </a:ext>
            </a:extLst>
          </p:cNvPr>
          <p:cNvGrpSpPr/>
          <p:nvPr/>
        </p:nvGrpSpPr>
        <p:grpSpPr>
          <a:xfrm>
            <a:off x="156599" y="185584"/>
            <a:ext cx="12894801" cy="9534832"/>
            <a:chOff x="187085" y="187069"/>
            <a:chExt cx="12894801" cy="9534832"/>
          </a:xfrm>
        </p:grpSpPr>
        <p:sp>
          <p:nvSpPr>
            <p:cNvPr id="46" name="正方形/長方形 45">
              <a:extLst>
                <a:ext uri="{FF2B5EF4-FFF2-40B4-BE49-F238E27FC236}">
                  <a16:creationId xmlns:a16="http://schemas.microsoft.com/office/drawing/2014/main" id="{8D617E6F-19F5-4464-BCC9-35CFEF72452D}"/>
                </a:ext>
              </a:extLst>
            </p:cNvPr>
            <p:cNvSpPr/>
            <p:nvPr/>
          </p:nvSpPr>
          <p:spPr>
            <a:xfrm>
              <a:off x="187086" y="393786"/>
              <a:ext cx="373596" cy="9254907"/>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7" name="正方形/長方形 46">
              <a:extLst>
                <a:ext uri="{FF2B5EF4-FFF2-40B4-BE49-F238E27FC236}">
                  <a16:creationId xmlns:a16="http://schemas.microsoft.com/office/drawing/2014/main" id="{FA929A5C-C3F8-4871-9057-3FA2BAC9B396}"/>
                </a:ext>
              </a:extLst>
            </p:cNvPr>
            <p:cNvSpPr/>
            <p:nvPr/>
          </p:nvSpPr>
          <p:spPr>
            <a:xfrm>
              <a:off x="187085" y="187069"/>
              <a:ext cx="12894801" cy="30890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1" name="正方形/長方形 50">
              <a:extLst>
                <a:ext uri="{FF2B5EF4-FFF2-40B4-BE49-F238E27FC236}">
                  <a16:creationId xmlns:a16="http://schemas.microsoft.com/office/drawing/2014/main" id="{FCA467CC-862F-4369-B25F-5C85C25A7761}"/>
                </a:ext>
              </a:extLst>
            </p:cNvPr>
            <p:cNvSpPr/>
            <p:nvPr/>
          </p:nvSpPr>
          <p:spPr>
            <a:xfrm>
              <a:off x="12708290" y="187069"/>
              <a:ext cx="373596" cy="946162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2" name="正方形/長方形 51">
              <a:extLst>
                <a:ext uri="{FF2B5EF4-FFF2-40B4-BE49-F238E27FC236}">
                  <a16:creationId xmlns:a16="http://schemas.microsoft.com/office/drawing/2014/main" id="{DE47A816-A0FC-4EC7-8CC0-6F5F49D98B33}"/>
                </a:ext>
              </a:extLst>
            </p:cNvPr>
            <p:cNvSpPr/>
            <p:nvPr/>
          </p:nvSpPr>
          <p:spPr>
            <a:xfrm>
              <a:off x="187085" y="9375058"/>
              <a:ext cx="12894801" cy="34684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Tree>
    <p:extLst>
      <p:ext uri="{BB962C8B-B14F-4D97-AF65-F5344CB8AC3E}">
        <p14:creationId xmlns:p14="http://schemas.microsoft.com/office/powerpoint/2010/main" val="31769296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046BEC-5377-4387-BCEB-4F6E2DCB1E08}"/>
              </a:ext>
            </a:extLst>
          </p:cNvPr>
          <p:cNvSpPr>
            <a:spLocks noGrp="1"/>
          </p:cNvSpPr>
          <p:nvPr>
            <p:ph type="title"/>
          </p:nvPr>
        </p:nvSpPr>
        <p:spPr/>
        <p:txBody>
          <a:bodyPr>
            <a:normAutofit/>
          </a:bodyPr>
          <a:lstStyle/>
          <a:p>
            <a:pPr marL="0" marR="0" lvl="0" indent="0" defTabSz="457200" rtl="0" eaLnBrk="1" fontAlgn="auto" latinLnBrk="0" hangingPunct="1">
              <a:lnSpc>
                <a:spcPct val="100000"/>
              </a:lnSpc>
              <a:spcBef>
                <a:spcPts val="0"/>
              </a:spcBef>
              <a:spcAft>
                <a:spcPts val="0"/>
              </a:spcAft>
              <a:tabLst/>
              <a:defRPr/>
            </a:pPr>
            <a:r>
              <a:rPr kumimoji="1" lang="en-US" altLang="ja-JP" sz="54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D</a:t>
            </a:r>
            <a:r>
              <a:rPr kumimoji="1" lang="ja-JP" altLang="en-US" sz="54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－３　</a:t>
            </a:r>
            <a:r>
              <a:rPr kumimoji="1" lang="ja-JP" altLang="en-US" sz="5400" b="1" i="0" u="none" strike="noStrike" kern="1200" cap="none" spc="0" normalizeH="0" baseline="0" noProof="0">
                <a:ln>
                  <a:noFill/>
                </a:ln>
                <a:solidFill>
                  <a:prstClr val="black"/>
                </a:solidFill>
                <a:effectLst/>
                <a:uLnTx/>
                <a:uFillTx/>
                <a:latin typeface="游ゴシック Light" panose="020B0300000000000000" pitchFamily="50" charset="-128"/>
                <a:ea typeface="游ゴシック Light" panose="020B0300000000000000" pitchFamily="50" charset="-128"/>
                <a:cs typeface="+mn-cs"/>
              </a:rPr>
              <a:t>職員</a:t>
            </a:r>
            <a:r>
              <a:rPr kumimoji="1" lang="en-US" altLang="ja-JP" sz="5400" b="1" i="0" u="none" strike="noStrike" kern="1200" cap="none" spc="0" normalizeH="0" baseline="0" noProof="0">
                <a:ln>
                  <a:noFill/>
                </a:ln>
                <a:solidFill>
                  <a:prstClr val="black"/>
                </a:solidFill>
                <a:effectLst/>
                <a:uLnTx/>
                <a:uFillTx/>
                <a:latin typeface="游ゴシック Light" panose="020B0300000000000000" pitchFamily="50" charset="-128"/>
                <a:ea typeface="游ゴシック Light" panose="020B0300000000000000" pitchFamily="50" charset="-128"/>
                <a:cs typeface="+mn-cs"/>
              </a:rPr>
              <a:t>D</a:t>
            </a:r>
            <a:r>
              <a:rPr kumimoji="1" lang="ja-JP" altLang="en-US" sz="4000" b="1" i="0" u="none" strike="noStrike" kern="1200" cap="none" spc="0" normalizeH="0" baseline="0" noProof="0">
                <a:ln>
                  <a:noFill/>
                </a:ln>
                <a:solidFill>
                  <a:prstClr val="black"/>
                </a:solidFill>
                <a:effectLst/>
                <a:uLnTx/>
                <a:uFillTx/>
                <a:latin typeface="游ゴシック Light" panose="020B0300000000000000" pitchFamily="50" charset="-128"/>
                <a:ea typeface="游ゴシック Light" panose="020B0300000000000000" pitchFamily="50" charset="-128"/>
                <a:cs typeface="+mn-cs"/>
              </a:rPr>
              <a:t>（嘔吐児をケアする人）</a:t>
            </a:r>
            <a:endParaRPr kumimoji="1" lang="ja-JP" altLang="en-US">
              <a:latin typeface="游ゴシック Light" panose="020B0300000000000000" pitchFamily="50" charset="-128"/>
              <a:ea typeface="游ゴシック Light" panose="020B0300000000000000" pitchFamily="50" charset="-128"/>
            </a:endParaRPr>
          </a:p>
        </p:txBody>
      </p:sp>
      <p:sp>
        <p:nvSpPr>
          <p:cNvPr id="3" name="コンテンツ プレースホルダー 2">
            <a:extLst>
              <a:ext uri="{FF2B5EF4-FFF2-40B4-BE49-F238E27FC236}">
                <a16:creationId xmlns:a16="http://schemas.microsoft.com/office/drawing/2014/main" id="{E825B37B-B93B-429E-897C-FDED8DB078BA}"/>
              </a:ext>
            </a:extLst>
          </p:cNvPr>
          <p:cNvSpPr>
            <a:spLocks noGrp="1"/>
          </p:cNvSpPr>
          <p:nvPr>
            <p:ph idx="1"/>
          </p:nvPr>
        </p:nvSpPr>
        <p:spPr>
          <a:xfrm>
            <a:off x="908050" y="3778927"/>
            <a:ext cx="11391900" cy="2808531"/>
          </a:xfrm>
        </p:spPr>
        <p:txBody>
          <a:bodyPr>
            <a:normAutofit fontScale="92500" lnSpcReduction="20000"/>
          </a:bodyPr>
          <a:lstStyle/>
          <a:p>
            <a:pPr marL="0" indent="0">
              <a:buNone/>
            </a:pPr>
            <a:r>
              <a:rPr lang="ja-JP" altLang="en-US" sz="10400" b="1"/>
              <a:t>★足裏消毒を作る</a:t>
            </a:r>
            <a:endParaRPr lang="en-US" altLang="ja-JP" sz="10400" b="1"/>
          </a:p>
          <a:p>
            <a:pPr marL="0" indent="0">
              <a:buNone/>
            </a:pPr>
            <a:endParaRPr lang="en-US" altLang="ja-JP" b="1"/>
          </a:p>
          <a:p>
            <a:pPr marL="0" indent="0">
              <a:buNone/>
            </a:pPr>
            <a:r>
              <a:rPr lang="ja-JP" altLang="en-US" sz="4400">
                <a:ea typeface="游ゴシック"/>
              </a:rPr>
              <a:t>職員</a:t>
            </a:r>
            <a:r>
              <a:rPr lang="en-US" altLang="ja-JP" sz="4400">
                <a:ea typeface="游ゴシック"/>
              </a:rPr>
              <a:t>B</a:t>
            </a:r>
            <a:r>
              <a:rPr lang="ja-JP" altLang="en-US" sz="4400">
                <a:ea typeface="游ゴシック"/>
              </a:rPr>
              <a:t>と一緒に汚染区域の外側に雑巾をしき、消毒液を満たして足裏消毒とする</a:t>
            </a:r>
            <a:endParaRPr lang="en-US" altLang="ja-JP" b="1"/>
          </a:p>
        </p:txBody>
      </p:sp>
      <p:grpSp>
        <p:nvGrpSpPr>
          <p:cNvPr id="4" name="グループ化 3">
            <a:extLst>
              <a:ext uri="{FF2B5EF4-FFF2-40B4-BE49-F238E27FC236}">
                <a16:creationId xmlns:a16="http://schemas.microsoft.com/office/drawing/2014/main" id="{26FF3B1A-BB5B-4DE5-B9F2-A028C42500D2}"/>
              </a:ext>
            </a:extLst>
          </p:cNvPr>
          <p:cNvGrpSpPr/>
          <p:nvPr/>
        </p:nvGrpSpPr>
        <p:grpSpPr>
          <a:xfrm>
            <a:off x="156599" y="185584"/>
            <a:ext cx="12894801" cy="9534832"/>
            <a:chOff x="187085" y="187069"/>
            <a:chExt cx="12894801" cy="9534832"/>
          </a:xfrm>
        </p:grpSpPr>
        <p:sp>
          <p:nvSpPr>
            <p:cNvPr id="5" name="正方形/長方形 4">
              <a:extLst>
                <a:ext uri="{FF2B5EF4-FFF2-40B4-BE49-F238E27FC236}">
                  <a16:creationId xmlns:a16="http://schemas.microsoft.com/office/drawing/2014/main" id="{0B83428F-BDEC-4C4B-AF90-2B4933BC35D3}"/>
                </a:ext>
              </a:extLst>
            </p:cNvPr>
            <p:cNvSpPr/>
            <p:nvPr/>
          </p:nvSpPr>
          <p:spPr>
            <a:xfrm>
              <a:off x="187086" y="393786"/>
              <a:ext cx="373596" cy="9254907"/>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正方形/長方形 5">
              <a:extLst>
                <a:ext uri="{FF2B5EF4-FFF2-40B4-BE49-F238E27FC236}">
                  <a16:creationId xmlns:a16="http://schemas.microsoft.com/office/drawing/2014/main" id="{AA59FDDC-7845-4FE1-B816-5549E47F744E}"/>
                </a:ext>
              </a:extLst>
            </p:cNvPr>
            <p:cNvSpPr/>
            <p:nvPr/>
          </p:nvSpPr>
          <p:spPr>
            <a:xfrm>
              <a:off x="187085" y="187069"/>
              <a:ext cx="12894801" cy="30890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正方形/長方形 6">
              <a:extLst>
                <a:ext uri="{FF2B5EF4-FFF2-40B4-BE49-F238E27FC236}">
                  <a16:creationId xmlns:a16="http://schemas.microsoft.com/office/drawing/2014/main" id="{CAE38B93-97CE-4C64-8CF4-3A19B3DFC4A5}"/>
                </a:ext>
              </a:extLst>
            </p:cNvPr>
            <p:cNvSpPr/>
            <p:nvPr/>
          </p:nvSpPr>
          <p:spPr>
            <a:xfrm>
              <a:off x="12708290" y="187069"/>
              <a:ext cx="373596" cy="946162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正方形/長方形 7">
              <a:extLst>
                <a:ext uri="{FF2B5EF4-FFF2-40B4-BE49-F238E27FC236}">
                  <a16:creationId xmlns:a16="http://schemas.microsoft.com/office/drawing/2014/main" id="{372BE4CB-AC2F-459A-BB90-4769AB6ECAFA}"/>
                </a:ext>
              </a:extLst>
            </p:cNvPr>
            <p:cNvSpPr/>
            <p:nvPr/>
          </p:nvSpPr>
          <p:spPr>
            <a:xfrm>
              <a:off x="187085" y="9375058"/>
              <a:ext cx="12894801" cy="34684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Tree>
    <p:extLst>
      <p:ext uri="{BB962C8B-B14F-4D97-AF65-F5344CB8AC3E}">
        <p14:creationId xmlns:p14="http://schemas.microsoft.com/office/powerpoint/2010/main" val="12058854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グループ化 31">
            <a:extLst>
              <a:ext uri="{FF2B5EF4-FFF2-40B4-BE49-F238E27FC236}">
                <a16:creationId xmlns:a16="http://schemas.microsoft.com/office/drawing/2014/main" id="{F3C3DD38-C1DC-4095-B5D1-E6BE449D5F3D}"/>
              </a:ext>
            </a:extLst>
          </p:cNvPr>
          <p:cNvGrpSpPr/>
          <p:nvPr/>
        </p:nvGrpSpPr>
        <p:grpSpPr>
          <a:xfrm>
            <a:off x="156599" y="185584"/>
            <a:ext cx="12894801" cy="9534832"/>
            <a:chOff x="187085" y="187069"/>
            <a:chExt cx="12894801" cy="9534832"/>
          </a:xfrm>
        </p:grpSpPr>
        <p:sp>
          <p:nvSpPr>
            <p:cNvPr id="33" name="正方形/長方形 32">
              <a:extLst>
                <a:ext uri="{FF2B5EF4-FFF2-40B4-BE49-F238E27FC236}">
                  <a16:creationId xmlns:a16="http://schemas.microsoft.com/office/drawing/2014/main" id="{FD4AFFB7-F484-4F1F-9C68-A8DCD5EBBFBF}"/>
                </a:ext>
              </a:extLst>
            </p:cNvPr>
            <p:cNvSpPr/>
            <p:nvPr/>
          </p:nvSpPr>
          <p:spPr>
            <a:xfrm>
              <a:off x="187086" y="393786"/>
              <a:ext cx="373596" cy="9254907"/>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7" name="正方形/長方形 36">
              <a:extLst>
                <a:ext uri="{FF2B5EF4-FFF2-40B4-BE49-F238E27FC236}">
                  <a16:creationId xmlns:a16="http://schemas.microsoft.com/office/drawing/2014/main" id="{E90DDBCD-EC26-4856-9CD6-16B1947729F5}"/>
                </a:ext>
              </a:extLst>
            </p:cNvPr>
            <p:cNvSpPr/>
            <p:nvPr/>
          </p:nvSpPr>
          <p:spPr>
            <a:xfrm>
              <a:off x="187085" y="187069"/>
              <a:ext cx="12894801" cy="30890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8" name="正方形/長方形 37">
              <a:extLst>
                <a:ext uri="{FF2B5EF4-FFF2-40B4-BE49-F238E27FC236}">
                  <a16:creationId xmlns:a16="http://schemas.microsoft.com/office/drawing/2014/main" id="{5714685F-7568-46C1-A925-4FF8AC495F25}"/>
                </a:ext>
              </a:extLst>
            </p:cNvPr>
            <p:cNvSpPr/>
            <p:nvPr/>
          </p:nvSpPr>
          <p:spPr>
            <a:xfrm>
              <a:off x="12708290" y="187069"/>
              <a:ext cx="373596" cy="946162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9" name="正方形/長方形 38">
              <a:extLst>
                <a:ext uri="{FF2B5EF4-FFF2-40B4-BE49-F238E27FC236}">
                  <a16:creationId xmlns:a16="http://schemas.microsoft.com/office/drawing/2014/main" id="{3232C9E0-66AB-4562-83DC-5E59897B32A7}"/>
                </a:ext>
              </a:extLst>
            </p:cNvPr>
            <p:cNvSpPr/>
            <p:nvPr/>
          </p:nvSpPr>
          <p:spPr>
            <a:xfrm>
              <a:off x="187085" y="9375058"/>
              <a:ext cx="12894801" cy="34684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4" name="グループ化 3">
            <a:extLst>
              <a:ext uri="{FF2B5EF4-FFF2-40B4-BE49-F238E27FC236}">
                <a16:creationId xmlns:a16="http://schemas.microsoft.com/office/drawing/2014/main" id="{BEF41413-10B4-423A-8B02-4C14DB9ABD4A}"/>
              </a:ext>
            </a:extLst>
          </p:cNvPr>
          <p:cNvGrpSpPr/>
          <p:nvPr/>
        </p:nvGrpSpPr>
        <p:grpSpPr>
          <a:xfrm>
            <a:off x="517494" y="2207181"/>
            <a:ext cx="12416175" cy="6998627"/>
            <a:chOff x="730189" y="2259794"/>
            <a:chExt cx="12416175" cy="6998627"/>
          </a:xfrm>
        </p:grpSpPr>
        <p:grpSp>
          <p:nvGrpSpPr>
            <p:cNvPr id="5" name="グループ化 4">
              <a:extLst>
                <a:ext uri="{FF2B5EF4-FFF2-40B4-BE49-F238E27FC236}">
                  <a16:creationId xmlns:a16="http://schemas.microsoft.com/office/drawing/2014/main" id="{8166E2C3-0566-4EEF-B9EB-C886A73FA879}"/>
                </a:ext>
              </a:extLst>
            </p:cNvPr>
            <p:cNvGrpSpPr/>
            <p:nvPr/>
          </p:nvGrpSpPr>
          <p:grpSpPr>
            <a:xfrm>
              <a:off x="730189" y="2781927"/>
              <a:ext cx="11128049" cy="6476494"/>
              <a:chOff x="3144488" y="1950352"/>
              <a:chExt cx="11128049" cy="6476494"/>
            </a:xfrm>
          </p:grpSpPr>
          <p:grpSp>
            <p:nvGrpSpPr>
              <p:cNvPr id="12" name="グループ化 11">
                <a:extLst>
                  <a:ext uri="{FF2B5EF4-FFF2-40B4-BE49-F238E27FC236}">
                    <a16:creationId xmlns:a16="http://schemas.microsoft.com/office/drawing/2014/main" id="{A7AEE3FD-D0CE-4101-BAD7-F12EE7014D2D}"/>
                  </a:ext>
                </a:extLst>
              </p:cNvPr>
              <p:cNvGrpSpPr/>
              <p:nvPr/>
            </p:nvGrpSpPr>
            <p:grpSpPr>
              <a:xfrm>
                <a:off x="3144488" y="1950352"/>
                <a:ext cx="9034494" cy="6476494"/>
                <a:chOff x="2217073" y="2336913"/>
                <a:chExt cx="9034494" cy="6155360"/>
              </a:xfrm>
            </p:grpSpPr>
            <p:grpSp>
              <p:nvGrpSpPr>
                <p:cNvPr id="18" name="グループ化 17">
                  <a:extLst>
                    <a:ext uri="{FF2B5EF4-FFF2-40B4-BE49-F238E27FC236}">
                      <a16:creationId xmlns:a16="http://schemas.microsoft.com/office/drawing/2014/main" id="{7616B5E1-1B05-415B-8368-52971A789E21}"/>
                    </a:ext>
                  </a:extLst>
                </p:cNvPr>
                <p:cNvGrpSpPr/>
                <p:nvPr/>
              </p:nvGrpSpPr>
              <p:grpSpPr>
                <a:xfrm>
                  <a:off x="2217073" y="2336913"/>
                  <a:ext cx="9034494" cy="6155360"/>
                  <a:chOff x="2535083" y="4486845"/>
                  <a:chExt cx="9034494" cy="5223627"/>
                </a:xfrm>
              </p:grpSpPr>
              <p:sp>
                <p:nvSpPr>
                  <p:cNvPr id="20" name="楕円 19">
                    <a:extLst>
                      <a:ext uri="{FF2B5EF4-FFF2-40B4-BE49-F238E27FC236}">
                        <a16:creationId xmlns:a16="http://schemas.microsoft.com/office/drawing/2014/main" id="{A41970D0-175D-439E-BB8A-28A7CB915279}"/>
                      </a:ext>
                    </a:extLst>
                  </p:cNvPr>
                  <p:cNvSpPr/>
                  <p:nvPr/>
                </p:nvSpPr>
                <p:spPr>
                  <a:xfrm>
                    <a:off x="2535083" y="5025223"/>
                    <a:ext cx="9034494" cy="457809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FFFF00"/>
                      </a:highlight>
                    </a:endParaRPr>
                  </a:p>
                </p:txBody>
              </p:sp>
              <p:sp>
                <p:nvSpPr>
                  <p:cNvPr id="22" name="テキスト ボックス 21">
                    <a:extLst>
                      <a:ext uri="{FF2B5EF4-FFF2-40B4-BE49-F238E27FC236}">
                        <a16:creationId xmlns:a16="http://schemas.microsoft.com/office/drawing/2014/main" id="{4C4DDA02-318F-43DD-8602-8F47AB228296}"/>
                      </a:ext>
                    </a:extLst>
                  </p:cNvPr>
                  <p:cNvSpPr txBox="1"/>
                  <p:nvPr/>
                </p:nvSpPr>
                <p:spPr>
                  <a:xfrm>
                    <a:off x="8030226" y="7450463"/>
                    <a:ext cx="1544489" cy="707887"/>
                  </a:xfrm>
                  <a:prstGeom prst="rect">
                    <a:avLst/>
                  </a:prstGeom>
                  <a:noFill/>
                </p:spPr>
                <p:txBody>
                  <a:bodyPr wrap="square" rtlCol="0">
                    <a:spAutoFit/>
                  </a:bodyPr>
                  <a:lstStyle/>
                  <a:p>
                    <a:r>
                      <a:rPr kumimoji="1" lang="ja-JP" altLang="en-US" sz="2000"/>
                      <a:t>　職員</a:t>
                    </a:r>
                    <a:r>
                      <a:rPr kumimoji="1" lang="en-US" altLang="ja-JP" sz="2000"/>
                      <a:t>A</a:t>
                    </a:r>
                  </a:p>
                  <a:p>
                    <a:r>
                      <a:rPr kumimoji="1" lang="ja-JP" altLang="en-US" sz="2000"/>
                      <a:t>（発見者）</a:t>
                    </a:r>
                  </a:p>
                </p:txBody>
              </p:sp>
              <p:pic>
                <p:nvPicPr>
                  <p:cNvPr id="23" name="Picture 2" descr="驚いている女の子のイラスト | かわいいフリー素材集 いらすとや">
                    <a:extLst>
                      <a:ext uri="{FF2B5EF4-FFF2-40B4-BE49-F238E27FC236}">
                        <a16:creationId xmlns:a16="http://schemas.microsoft.com/office/drawing/2014/main" id="{43146B71-5BA2-4A05-B060-61F732D4DA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4911" y="5786200"/>
                    <a:ext cx="1452666" cy="1251617"/>
                  </a:xfrm>
                  <a:prstGeom prst="rect">
                    <a:avLst/>
                  </a:prstGeom>
                  <a:noFill/>
                  <a:extLst>
                    <a:ext uri="{909E8E84-426E-40DD-AFC4-6F175D3DCCD1}">
                      <a14:hiddenFill xmlns:a14="http://schemas.microsoft.com/office/drawing/2010/main">
                        <a:solidFill>
                          <a:srgbClr val="FFFFFF"/>
                        </a:solidFill>
                      </a14:hiddenFill>
                    </a:ext>
                  </a:extLst>
                </p:spPr>
              </p:pic>
              <p:sp>
                <p:nvSpPr>
                  <p:cNvPr id="24" name="テキスト ボックス 23">
                    <a:extLst>
                      <a:ext uri="{FF2B5EF4-FFF2-40B4-BE49-F238E27FC236}">
                        <a16:creationId xmlns:a16="http://schemas.microsoft.com/office/drawing/2014/main" id="{D4A5076C-16CE-4DAB-80CE-C84D233C0BF1}"/>
                      </a:ext>
                    </a:extLst>
                  </p:cNvPr>
                  <p:cNvSpPr txBox="1"/>
                  <p:nvPr/>
                </p:nvSpPr>
                <p:spPr>
                  <a:xfrm>
                    <a:off x="6369159" y="8603503"/>
                    <a:ext cx="1902748" cy="422004"/>
                  </a:xfrm>
                  <a:prstGeom prst="rect">
                    <a:avLst/>
                  </a:prstGeom>
                  <a:noFill/>
                </p:spPr>
                <p:txBody>
                  <a:bodyPr wrap="square" rtlCol="0">
                    <a:spAutoFit/>
                  </a:bodyPr>
                  <a:lstStyle/>
                  <a:p>
                    <a:r>
                      <a:rPr kumimoji="1" lang="ja-JP" altLang="en-US" sz="2800" b="1">
                        <a:solidFill>
                          <a:srgbClr val="FF0000"/>
                        </a:solidFill>
                      </a:rPr>
                      <a:t>汚染区域</a:t>
                    </a:r>
                  </a:p>
                </p:txBody>
              </p:sp>
              <p:cxnSp>
                <p:nvCxnSpPr>
                  <p:cNvPr id="25" name="直線コネクタ 24">
                    <a:extLst>
                      <a:ext uri="{FF2B5EF4-FFF2-40B4-BE49-F238E27FC236}">
                        <a16:creationId xmlns:a16="http://schemas.microsoft.com/office/drawing/2014/main" id="{C1091ABE-BD50-4AC4-8976-50A3E284C879}"/>
                      </a:ext>
                    </a:extLst>
                  </p:cNvPr>
                  <p:cNvCxnSpPr>
                    <a:cxnSpLocks/>
                    <a:stCxn id="20" idx="2"/>
                  </p:cNvCxnSpPr>
                  <p:nvPr/>
                </p:nvCxnSpPr>
                <p:spPr>
                  <a:xfrm>
                    <a:off x="2535083" y="7314269"/>
                    <a:ext cx="3592106" cy="20083"/>
                  </a:xfrm>
                  <a:prstGeom prst="line">
                    <a:avLst/>
                  </a:prstGeom>
                </p:spPr>
                <p:style>
                  <a:lnRef idx="1">
                    <a:schemeClr val="dk1"/>
                  </a:lnRef>
                  <a:fillRef idx="0">
                    <a:schemeClr val="dk1"/>
                  </a:fillRef>
                  <a:effectRef idx="0">
                    <a:schemeClr val="dk1"/>
                  </a:effectRef>
                  <a:fontRef idx="minor">
                    <a:schemeClr val="tx1"/>
                  </a:fontRef>
                </p:style>
              </p:cxnSp>
              <p:sp>
                <p:nvSpPr>
                  <p:cNvPr id="26" name="テキスト ボックス 25">
                    <a:extLst>
                      <a:ext uri="{FF2B5EF4-FFF2-40B4-BE49-F238E27FC236}">
                        <a16:creationId xmlns:a16="http://schemas.microsoft.com/office/drawing/2014/main" id="{242946A9-47DC-4EED-9EE6-D5D55212A07B}"/>
                      </a:ext>
                    </a:extLst>
                  </p:cNvPr>
                  <p:cNvSpPr txBox="1"/>
                  <p:nvPr/>
                </p:nvSpPr>
                <p:spPr>
                  <a:xfrm>
                    <a:off x="3514295" y="6733668"/>
                    <a:ext cx="2624320" cy="523220"/>
                  </a:xfrm>
                  <a:prstGeom prst="rect">
                    <a:avLst/>
                  </a:prstGeom>
                  <a:noFill/>
                </p:spPr>
                <p:txBody>
                  <a:bodyPr wrap="square" rtlCol="0">
                    <a:spAutoFit/>
                  </a:bodyPr>
                  <a:lstStyle/>
                  <a:p>
                    <a:r>
                      <a:rPr kumimoji="1" lang="ja-JP" altLang="en-US" sz="2800" b="1"/>
                      <a:t>半径</a:t>
                    </a:r>
                    <a:r>
                      <a:rPr kumimoji="1" lang="en-US" altLang="ja-JP" sz="2800" b="1"/>
                      <a:t>2.5</a:t>
                    </a:r>
                    <a:r>
                      <a:rPr kumimoji="1" lang="ja-JP" altLang="en-US" sz="2800" b="1"/>
                      <a:t>ｍ</a:t>
                    </a:r>
                  </a:p>
                </p:txBody>
              </p:sp>
              <p:sp>
                <p:nvSpPr>
                  <p:cNvPr id="27" name="テキスト ボックス 26">
                    <a:extLst>
                      <a:ext uri="{FF2B5EF4-FFF2-40B4-BE49-F238E27FC236}">
                        <a16:creationId xmlns:a16="http://schemas.microsoft.com/office/drawing/2014/main" id="{C22BAAB2-5D71-4E6A-8ED0-FF15A914A4C0}"/>
                      </a:ext>
                    </a:extLst>
                  </p:cNvPr>
                  <p:cNvSpPr txBox="1"/>
                  <p:nvPr/>
                </p:nvSpPr>
                <p:spPr>
                  <a:xfrm>
                    <a:off x="9793386" y="6995278"/>
                    <a:ext cx="1634240" cy="369332"/>
                  </a:xfrm>
                  <a:prstGeom prst="rect">
                    <a:avLst/>
                  </a:prstGeom>
                  <a:noFill/>
                </p:spPr>
                <p:txBody>
                  <a:bodyPr wrap="square" rtlCol="0">
                    <a:spAutoFit/>
                  </a:bodyPr>
                  <a:lstStyle/>
                  <a:p>
                    <a:r>
                      <a:rPr kumimoji="1" lang="ja-JP" altLang="en-US"/>
                      <a:t>きいちゃん</a:t>
                    </a:r>
                  </a:p>
                </p:txBody>
              </p:sp>
              <p:sp>
                <p:nvSpPr>
                  <p:cNvPr id="28" name="テキスト ボックス 27">
                    <a:extLst>
                      <a:ext uri="{FF2B5EF4-FFF2-40B4-BE49-F238E27FC236}">
                        <a16:creationId xmlns:a16="http://schemas.microsoft.com/office/drawing/2014/main" id="{4297F3F1-F59F-4630-9403-D59EC7847C62}"/>
                      </a:ext>
                    </a:extLst>
                  </p:cNvPr>
                  <p:cNvSpPr txBox="1"/>
                  <p:nvPr/>
                </p:nvSpPr>
                <p:spPr>
                  <a:xfrm>
                    <a:off x="2623742" y="9187252"/>
                    <a:ext cx="1902748" cy="523220"/>
                  </a:xfrm>
                  <a:prstGeom prst="rect">
                    <a:avLst/>
                  </a:prstGeom>
                  <a:noFill/>
                </p:spPr>
                <p:txBody>
                  <a:bodyPr wrap="square" rtlCol="0">
                    <a:spAutoFit/>
                  </a:bodyPr>
                  <a:lstStyle/>
                  <a:p>
                    <a:r>
                      <a:rPr kumimoji="1" lang="ja-JP" altLang="en-US" sz="2800" b="1">
                        <a:solidFill>
                          <a:schemeClr val="accent1"/>
                        </a:solidFill>
                      </a:rPr>
                      <a:t>清潔区域</a:t>
                    </a:r>
                  </a:p>
                </p:txBody>
              </p:sp>
              <p:sp>
                <p:nvSpPr>
                  <p:cNvPr id="29" name="正方形/長方形 28">
                    <a:extLst>
                      <a:ext uri="{FF2B5EF4-FFF2-40B4-BE49-F238E27FC236}">
                        <a16:creationId xmlns:a16="http://schemas.microsoft.com/office/drawing/2014/main" id="{D78EE9B2-2FD4-4E9B-B449-CCDFD972E330}"/>
                      </a:ext>
                    </a:extLst>
                  </p:cNvPr>
                  <p:cNvSpPr/>
                  <p:nvPr/>
                </p:nvSpPr>
                <p:spPr>
                  <a:xfrm rot="18266644">
                    <a:off x="10333792" y="5160072"/>
                    <a:ext cx="496415" cy="76707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吹き出し: 線 29">
                    <a:extLst>
                      <a:ext uri="{FF2B5EF4-FFF2-40B4-BE49-F238E27FC236}">
                        <a16:creationId xmlns:a16="http://schemas.microsoft.com/office/drawing/2014/main" id="{377CF955-6606-4A0D-BF16-5C104369C927}"/>
                      </a:ext>
                    </a:extLst>
                  </p:cNvPr>
                  <p:cNvSpPr/>
                  <p:nvPr/>
                </p:nvSpPr>
                <p:spPr>
                  <a:xfrm>
                    <a:off x="8747714" y="4486845"/>
                    <a:ext cx="2091344" cy="355959"/>
                  </a:xfrm>
                  <a:prstGeom prst="borderCallout1">
                    <a:avLst>
                      <a:gd name="adj1" fmla="val 97750"/>
                      <a:gd name="adj2" fmla="val 44217"/>
                      <a:gd name="adj3" fmla="val 229192"/>
                      <a:gd name="adj4" fmla="val 7847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a:solidFill>
                          <a:sysClr val="windowText" lastClr="000000"/>
                        </a:solidFill>
                      </a:rPr>
                      <a:t>足裏消毒用雑巾</a:t>
                    </a:r>
                    <a:endParaRPr kumimoji="1" lang="en-US" altLang="ja-JP" sz="2000" b="1">
                      <a:solidFill>
                        <a:sysClr val="windowText" lastClr="000000"/>
                      </a:solidFill>
                    </a:endParaRPr>
                  </a:p>
                </p:txBody>
              </p:sp>
            </p:grpSp>
            <p:sp>
              <p:nvSpPr>
                <p:cNvPr id="19" name="テキスト ボックス 18">
                  <a:extLst>
                    <a:ext uri="{FF2B5EF4-FFF2-40B4-BE49-F238E27FC236}">
                      <a16:creationId xmlns:a16="http://schemas.microsoft.com/office/drawing/2014/main" id="{AE166FDD-093A-4D90-9739-E87A750DDBC8}"/>
                    </a:ext>
                  </a:extLst>
                </p:cNvPr>
                <p:cNvSpPr txBox="1"/>
                <p:nvPr/>
              </p:nvSpPr>
              <p:spPr>
                <a:xfrm>
                  <a:off x="5809179" y="6093894"/>
                  <a:ext cx="1452666" cy="369332"/>
                </a:xfrm>
                <a:prstGeom prst="rect">
                  <a:avLst/>
                </a:prstGeom>
                <a:noFill/>
              </p:spPr>
              <p:txBody>
                <a:bodyPr wrap="square" rtlCol="0">
                  <a:spAutoFit/>
                </a:bodyPr>
                <a:lstStyle/>
                <a:p>
                  <a:r>
                    <a:rPr kumimoji="1" lang="ja-JP" altLang="en-US"/>
                    <a:t>れっど君</a:t>
                  </a:r>
                </a:p>
              </p:txBody>
            </p:sp>
          </p:grpSp>
          <p:grpSp>
            <p:nvGrpSpPr>
              <p:cNvPr id="13" name="グループ化 12">
                <a:extLst>
                  <a:ext uri="{FF2B5EF4-FFF2-40B4-BE49-F238E27FC236}">
                    <a16:creationId xmlns:a16="http://schemas.microsoft.com/office/drawing/2014/main" id="{A6671E8A-F446-4DB6-85D8-82974D19858B}"/>
                  </a:ext>
                </a:extLst>
              </p:cNvPr>
              <p:cNvGrpSpPr/>
              <p:nvPr/>
            </p:nvGrpSpPr>
            <p:grpSpPr>
              <a:xfrm>
                <a:off x="12043850" y="3392741"/>
                <a:ext cx="2228687" cy="2261490"/>
                <a:chOff x="12043850" y="3392741"/>
                <a:chExt cx="2228687" cy="2261490"/>
              </a:xfrm>
            </p:grpSpPr>
            <p:pic>
              <p:nvPicPr>
                <p:cNvPr id="14" name="Picture 2" descr="保母さん・保育士のイラスト（職業） | かわいいフリー素材集 いらすとや">
                  <a:extLst>
                    <a:ext uri="{FF2B5EF4-FFF2-40B4-BE49-F238E27FC236}">
                      <a16:creationId xmlns:a16="http://schemas.microsoft.com/office/drawing/2014/main" id="{F2F55AC2-37F7-4D6F-89DE-5F92C97F6EC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735" b="35618"/>
                <a:stretch/>
              </p:blipFill>
              <p:spPr bwMode="auto">
                <a:xfrm>
                  <a:off x="12043850" y="3757030"/>
                  <a:ext cx="2228687" cy="1828867"/>
                </a:xfrm>
                <a:prstGeom prst="rect">
                  <a:avLst/>
                </a:prstGeom>
                <a:noFill/>
                <a:extLst>
                  <a:ext uri="{909E8E84-426E-40DD-AFC4-6F175D3DCCD1}">
                    <a14:hiddenFill xmlns:a14="http://schemas.microsoft.com/office/drawing/2010/main">
                      <a:solidFill>
                        <a:srgbClr val="FFFFFF"/>
                      </a:solidFill>
                    </a14:hiddenFill>
                  </a:ext>
                </a:extLst>
              </p:spPr>
            </p:pic>
            <p:sp>
              <p:nvSpPr>
                <p:cNvPr id="15" name="テキスト ボックス 14">
                  <a:extLst>
                    <a:ext uri="{FF2B5EF4-FFF2-40B4-BE49-F238E27FC236}">
                      <a16:creationId xmlns:a16="http://schemas.microsoft.com/office/drawing/2014/main" id="{84B5AB7D-F095-41ED-8A1C-99B0EA36EBC0}"/>
                    </a:ext>
                  </a:extLst>
                </p:cNvPr>
                <p:cNvSpPr txBox="1"/>
                <p:nvPr/>
              </p:nvSpPr>
              <p:spPr>
                <a:xfrm>
                  <a:off x="12084877" y="3392741"/>
                  <a:ext cx="919636" cy="677108"/>
                </a:xfrm>
                <a:prstGeom prst="rect">
                  <a:avLst/>
                </a:prstGeom>
                <a:noFill/>
              </p:spPr>
              <p:txBody>
                <a:bodyPr wrap="square" rtlCol="0">
                  <a:spAutoFit/>
                </a:bodyPr>
                <a:lstStyle/>
                <a:p>
                  <a:r>
                    <a:rPr kumimoji="1" lang="ja-JP" altLang="en-US" sz="2000"/>
                    <a:t>職員</a:t>
                  </a:r>
                  <a:r>
                    <a:rPr kumimoji="1" lang="en-US" altLang="ja-JP" sz="2000"/>
                    <a:t>B</a:t>
                  </a:r>
                  <a:br>
                    <a:rPr kumimoji="1" lang="en-US" altLang="ja-JP"/>
                  </a:br>
                  <a:endParaRPr kumimoji="1" lang="ja-JP" altLang="en-US"/>
                </a:p>
              </p:txBody>
            </p:sp>
            <p:pic>
              <p:nvPicPr>
                <p:cNvPr id="16" name="Picture 6" descr="マスクの無料イラスト１ | 商用利用可能、登録不要なイラスト素材集 – フリー素材 | BEZYBOX!">
                  <a:extLst>
                    <a:ext uri="{FF2B5EF4-FFF2-40B4-BE49-F238E27FC236}">
                      <a16:creationId xmlns:a16="http://schemas.microsoft.com/office/drawing/2014/main" id="{00DA6011-06AC-4361-8BDF-B3AB0F52D6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24724" y="4232413"/>
                  <a:ext cx="1049657" cy="83657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個人防護具のイラスト（女性・パーツ別） | かわいいフリー素材集 いらすとや">
                  <a:extLst>
                    <a:ext uri="{FF2B5EF4-FFF2-40B4-BE49-F238E27FC236}">
                      <a16:creationId xmlns:a16="http://schemas.microsoft.com/office/drawing/2014/main" id="{E3664D9B-E911-4305-BE6B-62854C8C9C4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29775"/>
                <a:stretch/>
              </p:blipFill>
              <p:spPr bwMode="auto">
                <a:xfrm>
                  <a:off x="12519419" y="4736069"/>
                  <a:ext cx="1425241" cy="918162"/>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7" name="Picture 6" descr="保育で使える！カードシアターあそび１２ヶ月を買ってみた！レビュー | サンデーのこれいい！ブログ">
              <a:extLst>
                <a:ext uri="{FF2B5EF4-FFF2-40B4-BE49-F238E27FC236}">
                  <a16:creationId xmlns:a16="http://schemas.microsoft.com/office/drawing/2014/main" id="{D7F420D5-D19E-46EB-AB64-8B8C0A53241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4748" b="27665"/>
            <a:stretch/>
          </p:blipFill>
          <p:spPr bwMode="auto">
            <a:xfrm>
              <a:off x="9173210" y="2259794"/>
              <a:ext cx="1764639" cy="182886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個人防護具のイラスト（女性・パーツ別） | かわいいフリー素材集 いらすとや">
              <a:extLst>
                <a:ext uri="{FF2B5EF4-FFF2-40B4-BE49-F238E27FC236}">
                  <a16:creationId xmlns:a16="http://schemas.microsoft.com/office/drawing/2014/main" id="{D5DE6C6E-34CE-4233-AB92-69F010D6365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29775"/>
            <a:stretch/>
          </p:blipFill>
          <p:spPr bwMode="auto">
            <a:xfrm>
              <a:off x="9474546" y="3296960"/>
              <a:ext cx="1161965" cy="91816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マスクの無料イラスト１ | 商用利用可能、登録不要なイラスト素材集 – フリー素材 | BEZYBOX!">
              <a:extLst>
                <a:ext uri="{FF2B5EF4-FFF2-40B4-BE49-F238E27FC236}">
                  <a16:creationId xmlns:a16="http://schemas.microsoft.com/office/drawing/2014/main" id="{C5B3E84D-EEB5-46D1-ADDC-0D8B0EE12D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37208" y="2781929"/>
              <a:ext cx="1049657" cy="836571"/>
            </a:xfrm>
            <a:prstGeom prst="rect">
              <a:avLst/>
            </a:prstGeom>
            <a:noFill/>
            <a:extLst>
              <a:ext uri="{909E8E84-426E-40DD-AFC4-6F175D3DCCD1}">
                <a14:hiddenFill xmlns:a14="http://schemas.microsoft.com/office/drawing/2010/main">
                  <a:solidFill>
                    <a:srgbClr val="FFFFFF"/>
                  </a:solidFill>
                </a14:hiddenFill>
              </a:ext>
            </a:extLst>
          </p:spPr>
        </p:pic>
        <p:sp>
          <p:nvSpPr>
            <p:cNvPr id="10" name="吹き出し: 円形 9">
              <a:extLst>
                <a:ext uri="{FF2B5EF4-FFF2-40B4-BE49-F238E27FC236}">
                  <a16:creationId xmlns:a16="http://schemas.microsoft.com/office/drawing/2014/main" id="{807C8621-58BC-425E-AE7D-8BE3F7E43DDB}"/>
                </a:ext>
              </a:extLst>
            </p:cNvPr>
            <p:cNvSpPr/>
            <p:nvPr/>
          </p:nvSpPr>
          <p:spPr>
            <a:xfrm>
              <a:off x="10950863" y="2691404"/>
              <a:ext cx="2170036" cy="1828867"/>
            </a:xfrm>
            <a:prstGeom prst="wedgeEllipseCallout">
              <a:avLst>
                <a:gd name="adj1" fmla="val -62361"/>
                <a:gd name="adj2" fmla="val 45109"/>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4C463DA2-2EC1-4B49-BB41-CF66D42CA04E}"/>
                </a:ext>
              </a:extLst>
            </p:cNvPr>
            <p:cNvSpPr txBox="1"/>
            <p:nvPr/>
          </p:nvSpPr>
          <p:spPr>
            <a:xfrm>
              <a:off x="11041463" y="3264557"/>
              <a:ext cx="2104901" cy="707886"/>
            </a:xfrm>
            <a:prstGeom prst="rect">
              <a:avLst/>
            </a:prstGeom>
            <a:noFill/>
          </p:spPr>
          <p:txBody>
            <a:bodyPr wrap="square" rtlCol="0">
              <a:spAutoFit/>
            </a:bodyPr>
            <a:lstStyle/>
            <a:p>
              <a:r>
                <a:rPr kumimoji="1" lang="ja-JP" altLang="en-US" sz="2000" b="1"/>
                <a:t>きいちゃんから消毒しようね</a:t>
              </a:r>
            </a:p>
          </p:txBody>
        </p:sp>
      </p:grpSp>
      <p:sp>
        <p:nvSpPr>
          <p:cNvPr id="31" name="テキスト ボックス 30">
            <a:extLst>
              <a:ext uri="{FF2B5EF4-FFF2-40B4-BE49-F238E27FC236}">
                <a16:creationId xmlns:a16="http://schemas.microsoft.com/office/drawing/2014/main" id="{62508835-AABA-40AF-B680-8D6BEA8AD124}"/>
              </a:ext>
            </a:extLst>
          </p:cNvPr>
          <p:cNvSpPr txBox="1"/>
          <p:nvPr/>
        </p:nvSpPr>
        <p:spPr>
          <a:xfrm>
            <a:off x="384313" y="516835"/>
            <a:ext cx="12682538"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54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D</a:t>
            </a:r>
            <a:r>
              <a:rPr kumimoji="1" lang="ja-JP" altLang="en-US" sz="54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－４　</a:t>
            </a:r>
            <a:r>
              <a:rPr kumimoji="1" lang="ja-JP" altLang="en-US" sz="5400" b="1" i="0" u="none" strike="noStrike" kern="1200" cap="none" spc="0" normalizeH="0" baseline="0" noProof="0">
                <a:ln>
                  <a:noFill/>
                </a:ln>
                <a:solidFill>
                  <a:prstClr val="black"/>
                </a:solidFill>
                <a:effectLst/>
                <a:uLnTx/>
                <a:uFillTx/>
                <a:latin typeface="游ゴシック Light" panose="020B0300000000000000" pitchFamily="50" charset="-128"/>
                <a:ea typeface="游ゴシック Light" panose="020B0300000000000000" pitchFamily="50" charset="-128"/>
              </a:rPr>
              <a:t>職員</a:t>
            </a:r>
            <a:r>
              <a:rPr kumimoji="1" lang="en-US" altLang="ja-JP" sz="5400" b="1" i="0" u="none" strike="noStrike" kern="1200" cap="none" spc="0" normalizeH="0" baseline="0" noProof="0">
                <a:ln>
                  <a:noFill/>
                </a:ln>
                <a:solidFill>
                  <a:prstClr val="black"/>
                </a:solidFill>
                <a:effectLst/>
                <a:uLnTx/>
                <a:uFillTx/>
                <a:latin typeface="游ゴシック Light" panose="020B0300000000000000" pitchFamily="50" charset="-128"/>
                <a:ea typeface="游ゴシック Light" panose="020B0300000000000000" pitchFamily="50" charset="-128"/>
              </a:rPr>
              <a:t>D</a:t>
            </a:r>
            <a:r>
              <a:rPr kumimoji="1" lang="ja-JP" altLang="en-US" sz="4000" b="1" i="0" u="none" strike="noStrike" kern="1200" cap="none" spc="0" normalizeH="0" baseline="0" noProof="0">
                <a:ln>
                  <a:noFill/>
                </a:ln>
                <a:solidFill>
                  <a:prstClr val="black"/>
                </a:solidFill>
                <a:effectLst/>
                <a:uLnTx/>
                <a:uFillTx/>
                <a:latin typeface="游ゴシック Light" panose="020B0300000000000000" pitchFamily="50" charset="-128"/>
                <a:ea typeface="游ゴシック Light" panose="020B0300000000000000" pitchFamily="50" charset="-128"/>
              </a:rPr>
              <a:t>（嘔吐児をケアする人）</a:t>
            </a:r>
            <a:endParaRPr kumimoji="1" lang="ja-JP" altLang="en-US" sz="1800" b="1" i="0" u="none" strike="noStrike" kern="1200" cap="none" spc="0" normalizeH="0" baseline="0" noProof="0">
              <a:ln>
                <a:noFill/>
              </a:ln>
              <a:solidFill>
                <a:prstClr val="black"/>
              </a:solidFill>
              <a:effectLst/>
              <a:uLnTx/>
              <a:uFillTx/>
              <a:latin typeface="游ゴシック Light" panose="020B0300000000000000" pitchFamily="50" charset="-128"/>
              <a:ea typeface="游ゴシック Light" panose="020B0300000000000000" pitchFamily="50" charset="-128"/>
            </a:endParaRPr>
          </a:p>
          <a:p>
            <a:endParaRPr kumimoji="1" lang="ja-JP" altLang="en-US"/>
          </a:p>
        </p:txBody>
      </p:sp>
      <p:grpSp>
        <p:nvGrpSpPr>
          <p:cNvPr id="34" name="グループ化 33">
            <a:extLst>
              <a:ext uri="{FF2B5EF4-FFF2-40B4-BE49-F238E27FC236}">
                <a16:creationId xmlns:a16="http://schemas.microsoft.com/office/drawing/2014/main" id="{7BF7A67B-05F6-426A-9214-9F45715B9136}"/>
              </a:ext>
            </a:extLst>
          </p:cNvPr>
          <p:cNvGrpSpPr/>
          <p:nvPr/>
        </p:nvGrpSpPr>
        <p:grpSpPr>
          <a:xfrm>
            <a:off x="3974868" y="4305980"/>
            <a:ext cx="2890626" cy="2177899"/>
            <a:chOff x="6033204" y="2448358"/>
            <a:chExt cx="2890626" cy="2177899"/>
          </a:xfrm>
        </p:grpSpPr>
        <p:pic>
          <p:nvPicPr>
            <p:cNvPr id="35" name="図 34" descr="白いバックグラウンドの前に座っている人形&#10;&#10;低い精度で自動的に生成された説明">
              <a:extLst>
                <a:ext uri="{FF2B5EF4-FFF2-40B4-BE49-F238E27FC236}">
                  <a16:creationId xmlns:a16="http://schemas.microsoft.com/office/drawing/2014/main" id="{6F7D2AE8-7983-4211-88A6-378C85DB267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86228" y="2448358"/>
              <a:ext cx="2137602" cy="2137602"/>
            </a:xfrm>
            <a:prstGeom prst="rect">
              <a:avLst/>
            </a:prstGeom>
          </p:spPr>
        </p:pic>
        <p:pic>
          <p:nvPicPr>
            <p:cNvPr id="36" name="Picture 2" descr="保育園で突然の発熱！ただの風邪？それとも病気？幼児に多い疾病と基本的な対応|保育士さんのための保育コラム【保育士求人 ほいくジョブ】">
              <a:extLst>
                <a:ext uri="{FF2B5EF4-FFF2-40B4-BE49-F238E27FC236}">
                  <a16:creationId xmlns:a16="http://schemas.microsoft.com/office/drawing/2014/main" id="{05BDEBCB-91CF-4A9A-B105-865B48374C00}"/>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b="35089"/>
            <a:stretch/>
          </p:blipFill>
          <p:spPr bwMode="auto">
            <a:xfrm>
              <a:off x="6033204" y="3259517"/>
              <a:ext cx="1493353" cy="136674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629708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9F27EBCA-B098-4FA2-8177-B0F33649C23C}"/>
              </a:ext>
            </a:extLst>
          </p:cNvPr>
          <p:cNvGrpSpPr/>
          <p:nvPr/>
        </p:nvGrpSpPr>
        <p:grpSpPr>
          <a:xfrm>
            <a:off x="156599" y="185584"/>
            <a:ext cx="12894801" cy="9534832"/>
            <a:chOff x="187085" y="187069"/>
            <a:chExt cx="12894801" cy="9534832"/>
          </a:xfrm>
        </p:grpSpPr>
        <p:sp>
          <p:nvSpPr>
            <p:cNvPr id="5" name="正方形/長方形 4">
              <a:extLst>
                <a:ext uri="{FF2B5EF4-FFF2-40B4-BE49-F238E27FC236}">
                  <a16:creationId xmlns:a16="http://schemas.microsoft.com/office/drawing/2014/main" id="{C4ECAA3B-7F15-4857-9669-3CCF15FF1917}"/>
                </a:ext>
              </a:extLst>
            </p:cNvPr>
            <p:cNvSpPr/>
            <p:nvPr/>
          </p:nvSpPr>
          <p:spPr>
            <a:xfrm>
              <a:off x="187086" y="393786"/>
              <a:ext cx="373596" cy="9254907"/>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正方形/長方形 5">
              <a:extLst>
                <a:ext uri="{FF2B5EF4-FFF2-40B4-BE49-F238E27FC236}">
                  <a16:creationId xmlns:a16="http://schemas.microsoft.com/office/drawing/2014/main" id="{C72D8813-F879-4077-A46F-BB28799E68C5}"/>
                </a:ext>
              </a:extLst>
            </p:cNvPr>
            <p:cNvSpPr/>
            <p:nvPr/>
          </p:nvSpPr>
          <p:spPr>
            <a:xfrm>
              <a:off x="187085" y="187069"/>
              <a:ext cx="12894801" cy="30890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正方形/長方形 6">
              <a:extLst>
                <a:ext uri="{FF2B5EF4-FFF2-40B4-BE49-F238E27FC236}">
                  <a16:creationId xmlns:a16="http://schemas.microsoft.com/office/drawing/2014/main" id="{7FFA7302-C79B-4393-9226-24761AE508F6}"/>
                </a:ext>
              </a:extLst>
            </p:cNvPr>
            <p:cNvSpPr/>
            <p:nvPr/>
          </p:nvSpPr>
          <p:spPr>
            <a:xfrm>
              <a:off x="12708290" y="187069"/>
              <a:ext cx="373596" cy="946162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正方形/長方形 7">
              <a:extLst>
                <a:ext uri="{FF2B5EF4-FFF2-40B4-BE49-F238E27FC236}">
                  <a16:creationId xmlns:a16="http://schemas.microsoft.com/office/drawing/2014/main" id="{EE3190B0-EA07-4D74-BE3E-4306FDDED5A5}"/>
                </a:ext>
              </a:extLst>
            </p:cNvPr>
            <p:cNvSpPr/>
            <p:nvPr/>
          </p:nvSpPr>
          <p:spPr>
            <a:xfrm>
              <a:off x="187085" y="9375058"/>
              <a:ext cx="12894801" cy="34684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2" name="タイトル 1">
            <a:extLst>
              <a:ext uri="{FF2B5EF4-FFF2-40B4-BE49-F238E27FC236}">
                <a16:creationId xmlns:a16="http://schemas.microsoft.com/office/drawing/2014/main" id="{29046BEC-5377-4387-BCEB-4F6E2DCB1E08}"/>
              </a:ext>
            </a:extLst>
          </p:cNvPr>
          <p:cNvSpPr>
            <a:spLocks noGrp="1"/>
          </p:cNvSpPr>
          <p:nvPr>
            <p:ph type="title"/>
          </p:nvPr>
        </p:nvSpPr>
        <p:spPr>
          <a:xfrm>
            <a:off x="498616" y="595644"/>
            <a:ext cx="12412165" cy="1914702"/>
          </a:xfrm>
        </p:spPr>
        <p:txBody>
          <a:bodyPr>
            <a:normAutofit/>
          </a:bodyPr>
          <a:lstStyle/>
          <a:p>
            <a:pPr marL="0" marR="0" lvl="0" indent="0" defTabSz="457200" rtl="0" eaLnBrk="1" fontAlgn="auto" latinLnBrk="0" hangingPunct="1">
              <a:lnSpc>
                <a:spcPct val="100000"/>
              </a:lnSpc>
              <a:spcBef>
                <a:spcPts val="0"/>
              </a:spcBef>
              <a:spcAft>
                <a:spcPts val="0"/>
              </a:spcAft>
              <a:tabLst/>
              <a:defRPr/>
            </a:pPr>
            <a:r>
              <a:rPr kumimoji="1" lang="en-US" altLang="ja-JP" sz="54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D</a:t>
            </a:r>
            <a:r>
              <a:rPr kumimoji="1" lang="ja-JP" altLang="en-US" sz="54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－４　</a:t>
            </a:r>
            <a:r>
              <a:rPr kumimoji="1" lang="ja-JP" altLang="en-US" sz="5400" b="1" i="0" u="none" strike="noStrike" kern="1200" cap="none" spc="0" normalizeH="0" baseline="0" noProof="0">
                <a:ln>
                  <a:noFill/>
                </a:ln>
                <a:solidFill>
                  <a:prstClr val="black"/>
                </a:solidFill>
                <a:effectLst/>
                <a:uLnTx/>
                <a:uFillTx/>
                <a:latin typeface="游ゴシック Light" panose="020B0300000000000000" pitchFamily="50" charset="-128"/>
                <a:ea typeface="游ゴシック Light" panose="020B0300000000000000" pitchFamily="50" charset="-128"/>
                <a:cs typeface="+mn-cs"/>
              </a:rPr>
              <a:t>職員</a:t>
            </a:r>
            <a:r>
              <a:rPr kumimoji="1" lang="en-US" altLang="ja-JP" sz="5400" b="1" i="0" u="none" strike="noStrike" kern="1200" cap="none" spc="0" normalizeH="0" baseline="0" noProof="0">
                <a:ln>
                  <a:noFill/>
                </a:ln>
                <a:solidFill>
                  <a:prstClr val="black"/>
                </a:solidFill>
                <a:effectLst/>
                <a:uLnTx/>
                <a:uFillTx/>
                <a:latin typeface="游ゴシック Light" panose="020B0300000000000000" pitchFamily="50" charset="-128"/>
                <a:ea typeface="游ゴシック Light" panose="020B0300000000000000" pitchFamily="50" charset="-128"/>
                <a:cs typeface="+mn-cs"/>
              </a:rPr>
              <a:t>D</a:t>
            </a:r>
            <a:r>
              <a:rPr kumimoji="1" lang="ja-JP" altLang="en-US" sz="4000" b="1" i="0" u="none" strike="noStrike" kern="1200" cap="none" spc="0" normalizeH="0" baseline="0" noProof="0">
                <a:ln>
                  <a:noFill/>
                </a:ln>
                <a:solidFill>
                  <a:prstClr val="black"/>
                </a:solidFill>
                <a:effectLst/>
                <a:uLnTx/>
                <a:uFillTx/>
                <a:latin typeface="游ゴシック Light" panose="020B0300000000000000" pitchFamily="50" charset="-128"/>
                <a:ea typeface="游ゴシック Light" panose="020B0300000000000000" pitchFamily="50" charset="-128"/>
                <a:cs typeface="+mn-cs"/>
              </a:rPr>
              <a:t>（嘔吐児をケアする人）</a:t>
            </a:r>
            <a:endParaRPr kumimoji="1" lang="ja-JP" altLang="en-US">
              <a:latin typeface="游ゴシック Light" panose="020B0300000000000000" pitchFamily="50" charset="-128"/>
              <a:ea typeface="游ゴシック Light" panose="020B0300000000000000" pitchFamily="50" charset="-128"/>
            </a:endParaRPr>
          </a:p>
        </p:txBody>
      </p:sp>
      <p:sp>
        <p:nvSpPr>
          <p:cNvPr id="3" name="コンテンツ プレースホルダー 2">
            <a:extLst>
              <a:ext uri="{FF2B5EF4-FFF2-40B4-BE49-F238E27FC236}">
                <a16:creationId xmlns:a16="http://schemas.microsoft.com/office/drawing/2014/main" id="{E825B37B-B93B-429E-897C-FDED8DB078BA}"/>
              </a:ext>
            </a:extLst>
          </p:cNvPr>
          <p:cNvSpPr>
            <a:spLocks noGrp="1"/>
          </p:cNvSpPr>
          <p:nvPr>
            <p:ph idx="1"/>
          </p:nvPr>
        </p:nvSpPr>
        <p:spPr>
          <a:xfrm>
            <a:off x="321196" y="3384645"/>
            <a:ext cx="12412165" cy="5210089"/>
          </a:xfrm>
        </p:spPr>
        <p:txBody>
          <a:bodyPr>
            <a:normAutofit fontScale="92500"/>
          </a:bodyPr>
          <a:lstStyle/>
          <a:p>
            <a:pPr marL="0" indent="0">
              <a:buNone/>
            </a:pPr>
            <a:r>
              <a:rPr lang="ja-JP" altLang="en-US" sz="7200" b="1"/>
              <a:t>★汚染区内の園児を誘導を補助</a:t>
            </a:r>
            <a:endParaRPr lang="en-US" altLang="ja-JP" sz="7200" b="1"/>
          </a:p>
          <a:p>
            <a:pPr marL="0" indent="0">
              <a:buNone/>
            </a:pPr>
            <a:endParaRPr lang="en-US" altLang="ja-JP" b="1"/>
          </a:p>
          <a:p>
            <a:pPr marL="0" indent="0">
              <a:buNone/>
            </a:pPr>
            <a:r>
              <a:rPr lang="ja-JP" altLang="en-US"/>
              <a:t>・汚染区域にいる園児の近くにいた園児から順に　</a:t>
            </a:r>
            <a:endParaRPr lang="en-US" altLang="ja-JP"/>
          </a:p>
          <a:p>
            <a:pPr marL="0" indent="0">
              <a:buNone/>
            </a:pPr>
            <a:r>
              <a:rPr lang="ja-JP" altLang="en-US"/>
              <a:t>　清潔区域へ誘導する</a:t>
            </a:r>
            <a:endParaRPr lang="en-US" altLang="ja-JP"/>
          </a:p>
          <a:p>
            <a:pPr marL="0" indent="0">
              <a:buNone/>
            </a:pPr>
            <a:r>
              <a:rPr lang="ja-JP" altLang="en-US"/>
              <a:t>・適宜、足裏消毒を持って足裏消毒を移動させる</a:t>
            </a:r>
            <a:endParaRPr lang="en-US" altLang="ja-JP"/>
          </a:p>
          <a:p>
            <a:pPr marL="0" indent="0">
              <a:buNone/>
            </a:pPr>
            <a:r>
              <a:rPr lang="ja-JP" altLang="en-US"/>
              <a:t>　などして清潔区域に出る際足の裏の消毒をする</a:t>
            </a:r>
            <a:endParaRPr lang="en-US" altLang="ja-JP"/>
          </a:p>
        </p:txBody>
      </p:sp>
    </p:spTree>
    <p:extLst>
      <p:ext uri="{BB962C8B-B14F-4D97-AF65-F5344CB8AC3E}">
        <p14:creationId xmlns:p14="http://schemas.microsoft.com/office/powerpoint/2010/main" val="41700936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グループ化 43">
            <a:extLst>
              <a:ext uri="{FF2B5EF4-FFF2-40B4-BE49-F238E27FC236}">
                <a16:creationId xmlns:a16="http://schemas.microsoft.com/office/drawing/2014/main" id="{0173EA03-10AF-4811-B92D-CBAF72B117FF}"/>
              </a:ext>
            </a:extLst>
          </p:cNvPr>
          <p:cNvGrpSpPr/>
          <p:nvPr/>
        </p:nvGrpSpPr>
        <p:grpSpPr>
          <a:xfrm>
            <a:off x="156599" y="185584"/>
            <a:ext cx="12894801" cy="9534832"/>
            <a:chOff x="187085" y="187069"/>
            <a:chExt cx="12894801" cy="9534832"/>
          </a:xfrm>
        </p:grpSpPr>
        <p:sp>
          <p:nvSpPr>
            <p:cNvPr id="45" name="正方形/長方形 44">
              <a:extLst>
                <a:ext uri="{FF2B5EF4-FFF2-40B4-BE49-F238E27FC236}">
                  <a16:creationId xmlns:a16="http://schemas.microsoft.com/office/drawing/2014/main" id="{04EE62F3-93B7-41B8-8A1E-BA0BC928E0E7}"/>
                </a:ext>
              </a:extLst>
            </p:cNvPr>
            <p:cNvSpPr/>
            <p:nvPr/>
          </p:nvSpPr>
          <p:spPr>
            <a:xfrm>
              <a:off x="187086" y="393786"/>
              <a:ext cx="373596" cy="9254907"/>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正方形/長方形 45">
              <a:extLst>
                <a:ext uri="{FF2B5EF4-FFF2-40B4-BE49-F238E27FC236}">
                  <a16:creationId xmlns:a16="http://schemas.microsoft.com/office/drawing/2014/main" id="{C2C0E242-5ED4-4324-9B15-2569A654DDA6}"/>
                </a:ext>
              </a:extLst>
            </p:cNvPr>
            <p:cNvSpPr/>
            <p:nvPr/>
          </p:nvSpPr>
          <p:spPr>
            <a:xfrm>
              <a:off x="187085" y="187069"/>
              <a:ext cx="12894801" cy="30890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7" name="正方形/長方形 46">
              <a:extLst>
                <a:ext uri="{FF2B5EF4-FFF2-40B4-BE49-F238E27FC236}">
                  <a16:creationId xmlns:a16="http://schemas.microsoft.com/office/drawing/2014/main" id="{E77BBF6E-D98C-453D-B4E8-A716E3FB17D5}"/>
                </a:ext>
              </a:extLst>
            </p:cNvPr>
            <p:cNvSpPr/>
            <p:nvPr/>
          </p:nvSpPr>
          <p:spPr>
            <a:xfrm>
              <a:off x="12708290" y="187069"/>
              <a:ext cx="373596" cy="946162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8" name="正方形/長方形 47">
              <a:extLst>
                <a:ext uri="{FF2B5EF4-FFF2-40B4-BE49-F238E27FC236}">
                  <a16:creationId xmlns:a16="http://schemas.microsoft.com/office/drawing/2014/main" id="{E31B1D25-75A7-4DFB-959E-E0261882C559}"/>
                </a:ext>
              </a:extLst>
            </p:cNvPr>
            <p:cNvSpPr/>
            <p:nvPr/>
          </p:nvSpPr>
          <p:spPr>
            <a:xfrm>
              <a:off x="187085" y="9375058"/>
              <a:ext cx="12894801" cy="34684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4" name="グループ化 3">
            <a:extLst>
              <a:ext uri="{FF2B5EF4-FFF2-40B4-BE49-F238E27FC236}">
                <a16:creationId xmlns:a16="http://schemas.microsoft.com/office/drawing/2014/main" id="{1082F496-1C52-4927-AD72-663FCEF43FD5}"/>
              </a:ext>
            </a:extLst>
          </p:cNvPr>
          <p:cNvGrpSpPr/>
          <p:nvPr/>
        </p:nvGrpSpPr>
        <p:grpSpPr>
          <a:xfrm>
            <a:off x="354334" y="2093397"/>
            <a:ext cx="12687690" cy="6597383"/>
            <a:chOff x="252190" y="2345634"/>
            <a:chExt cx="12687690" cy="6597383"/>
          </a:xfrm>
        </p:grpSpPr>
        <p:grpSp>
          <p:nvGrpSpPr>
            <p:cNvPr id="5" name="グループ化 4">
              <a:extLst>
                <a:ext uri="{FF2B5EF4-FFF2-40B4-BE49-F238E27FC236}">
                  <a16:creationId xmlns:a16="http://schemas.microsoft.com/office/drawing/2014/main" id="{F2BED447-FA72-48CB-9F93-24986F3E023B}"/>
                </a:ext>
              </a:extLst>
            </p:cNvPr>
            <p:cNvGrpSpPr/>
            <p:nvPr/>
          </p:nvGrpSpPr>
          <p:grpSpPr>
            <a:xfrm>
              <a:off x="2479512" y="2345634"/>
              <a:ext cx="8149303" cy="6499057"/>
              <a:chOff x="1876927" y="1833794"/>
              <a:chExt cx="9086481" cy="7166095"/>
            </a:xfrm>
          </p:grpSpPr>
          <p:sp>
            <p:nvSpPr>
              <p:cNvPr id="16" name="楕円 15">
                <a:extLst>
                  <a:ext uri="{FF2B5EF4-FFF2-40B4-BE49-F238E27FC236}">
                    <a16:creationId xmlns:a16="http://schemas.microsoft.com/office/drawing/2014/main" id="{56A22E25-BE65-4F3D-919D-E79E1AD629CC}"/>
                  </a:ext>
                </a:extLst>
              </p:cNvPr>
              <p:cNvSpPr/>
              <p:nvPr/>
            </p:nvSpPr>
            <p:spPr>
              <a:xfrm>
                <a:off x="1876927" y="2543056"/>
                <a:ext cx="9034494" cy="5676131"/>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FFFF00"/>
                  </a:highlight>
                </a:endParaRPr>
              </a:p>
            </p:txBody>
          </p:sp>
          <p:grpSp>
            <p:nvGrpSpPr>
              <p:cNvPr id="17" name="グループ化 16">
                <a:extLst>
                  <a:ext uri="{FF2B5EF4-FFF2-40B4-BE49-F238E27FC236}">
                    <a16:creationId xmlns:a16="http://schemas.microsoft.com/office/drawing/2014/main" id="{31771060-D9DB-429C-B774-FDD9C358BC0B}"/>
                  </a:ext>
                </a:extLst>
              </p:cNvPr>
              <p:cNvGrpSpPr/>
              <p:nvPr/>
            </p:nvGrpSpPr>
            <p:grpSpPr>
              <a:xfrm>
                <a:off x="7542382" y="3641598"/>
                <a:ext cx="2661210" cy="3855737"/>
                <a:chOff x="8946096" y="4064483"/>
                <a:chExt cx="3182511" cy="4902096"/>
              </a:xfrm>
            </p:grpSpPr>
            <p:pic>
              <p:nvPicPr>
                <p:cNvPr id="32" name="Picture 6" descr="保育で使える！カードシアターあそび１２ヶ月を買ってみた！レビュー | サンデーのこれいい！ブログ">
                  <a:extLst>
                    <a:ext uri="{FF2B5EF4-FFF2-40B4-BE49-F238E27FC236}">
                      <a16:creationId xmlns:a16="http://schemas.microsoft.com/office/drawing/2014/main" id="{A9DEA8D9-3785-4269-AA67-F3CFA67B33F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748" b="2233"/>
                <a:stretch/>
              </p:blipFill>
              <p:spPr bwMode="auto">
                <a:xfrm>
                  <a:off x="8946096" y="4064483"/>
                  <a:ext cx="3182511" cy="478027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6" descr="マスクの無料イラスト１ | 商用利用可能、登録不要なイラスト素材集 – フリー素材 | BEZYBOX!">
                  <a:extLst>
                    <a:ext uri="{FF2B5EF4-FFF2-40B4-BE49-F238E27FC236}">
                      <a16:creationId xmlns:a16="http://schemas.microsoft.com/office/drawing/2014/main" id="{3D3F3CFD-2990-4C2C-99EB-14FC9F7105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5067" y="5062100"/>
                  <a:ext cx="1964568" cy="1565751"/>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0" descr="足袋のイラスト">
                  <a:extLst>
                    <a:ext uri="{FF2B5EF4-FFF2-40B4-BE49-F238E27FC236}">
                      <a16:creationId xmlns:a16="http://schemas.microsoft.com/office/drawing/2014/main" id="{1C620294-2068-4744-BEE7-3425F8A24A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87940" y="8024669"/>
                  <a:ext cx="1133894" cy="94191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8" descr="個人防護具のイラスト（女性・パーツ別） | かわいいフリー素材集 いらすとや">
                  <a:extLst>
                    <a:ext uri="{FF2B5EF4-FFF2-40B4-BE49-F238E27FC236}">
                      <a16:creationId xmlns:a16="http://schemas.microsoft.com/office/drawing/2014/main" id="{3FC20044-85E5-40EC-ACE4-E18B9EC354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88462" y="6100548"/>
                  <a:ext cx="2097778" cy="2360447"/>
                </a:xfrm>
                <a:prstGeom prst="rect">
                  <a:avLst/>
                </a:prstGeom>
                <a:noFill/>
                <a:extLst>
                  <a:ext uri="{909E8E84-426E-40DD-AFC4-6F175D3DCCD1}">
                    <a14:hiddenFill xmlns:a14="http://schemas.microsoft.com/office/drawing/2010/main">
                      <a:solidFill>
                        <a:srgbClr val="FFFFFF"/>
                      </a:solidFill>
                    </a14:hiddenFill>
                  </a:ext>
                </a:extLst>
              </p:spPr>
            </p:pic>
          </p:grpSp>
          <p:pic>
            <p:nvPicPr>
              <p:cNvPr id="18" name="Picture 10" descr="広げた新聞紙の無料イラスト / イラストセンター">
                <a:extLst>
                  <a:ext uri="{FF2B5EF4-FFF2-40B4-BE49-F238E27FC236}">
                    <a16:creationId xmlns:a16="http://schemas.microsoft.com/office/drawing/2014/main" id="{EAF97031-0C1A-4C76-84AA-8328DF6EB44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51241">
                <a:off x="4227938" y="4367086"/>
                <a:ext cx="2078041" cy="155853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2" descr="広げた新聞紙の無料イラスト / イラストセンター">
                <a:extLst>
                  <a:ext uri="{FF2B5EF4-FFF2-40B4-BE49-F238E27FC236}">
                    <a16:creationId xmlns:a16="http://schemas.microsoft.com/office/drawing/2014/main" id="{182D52C9-733A-4675-8318-C663EFE4AFA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86447" y="5128780"/>
                <a:ext cx="1744161" cy="130812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6" descr="広げた新聞紙の無料イラスト / イラストセンター">
                <a:extLst>
                  <a:ext uri="{FF2B5EF4-FFF2-40B4-BE49-F238E27FC236}">
                    <a16:creationId xmlns:a16="http://schemas.microsoft.com/office/drawing/2014/main" id="{0590B91C-1D8B-4C0F-A21E-044F92555B2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9881703">
                <a:off x="5134427" y="4342262"/>
                <a:ext cx="1834658" cy="137599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6" descr="広げた新聞紙の無料イラスト / イラストセンター">
                <a:extLst>
                  <a:ext uri="{FF2B5EF4-FFF2-40B4-BE49-F238E27FC236}">
                    <a16:creationId xmlns:a16="http://schemas.microsoft.com/office/drawing/2014/main" id="{4F951031-54B7-4EBC-A1B1-0B3BC76988A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887037">
                <a:off x="5496637" y="5044508"/>
                <a:ext cx="1783108" cy="133733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アルコール消毒液のイラスト | かわいいフリー素材集 いらすとや">
                <a:extLst>
                  <a:ext uri="{FF2B5EF4-FFF2-40B4-BE49-F238E27FC236}">
                    <a16:creationId xmlns:a16="http://schemas.microsoft.com/office/drawing/2014/main" id="{E32C26A5-7F72-4890-B6C8-B606E62CF77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9925535">
                <a:off x="6844961" y="5052249"/>
                <a:ext cx="1639784" cy="182228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2" descr="広げた新聞紙の無料イラスト / イラストセンター">
                <a:extLst>
                  <a:ext uri="{FF2B5EF4-FFF2-40B4-BE49-F238E27FC236}">
                    <a16:creationId xmlns:a16="http://schemas.microsoft.com/office/drawing/2014/main" id="{7F32CC98-C9C6-41B6-9B06-1C0410E2495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999215">
                <a:off x="3148683" y="7208602"/>
                <a:ext cx="1908639" cy="143147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2" descr="広げた新聞紙の無料イラスト / イラストセンター">
                <a:extLst>
                  <a:ext uri="{FF2B5EF4-FFF2-40B4-BE49-F238E27FC236}">
                    <a16:creationId xmlns:a16="http://schemas.microsoft.com/office/drawing/2014/main" id="{9B21757C-A936-465A-AEB7-AE2E4D3196C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2019910">
                <a:off x="7886168" y="2332365"/>
                <a:ext cx="1729234" cy="129692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2" descr="広げた新聞紙の無料イラスト / イラストセンター">
                <a:extLst>
                  <a:ext uri="{FF2B5EF4-FFF2-40B4-BE49-F238E27FC236}">
                    <a16:creationId xmlns:a16="http://schemas.microsoft.com/office/drawing/2014/main" id="{3044D610-01FA-404F-A01C-4B7B9BD0DFB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1668367">
                <a:off x="6270254" y="1948553"/>
                <a:ext cx="1908639" cy="143147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2" descr="広げた新聞紙の無料イラスト / イラストセンター">
                <a:extLst>
                  <a:ext uri="{FF2B5EF4-FFF2-40B4-BE49-F238E27FC236}">
                    <a16:creationId xmlns:a16="http://schemas.microsoft.com/office/drawing/2014/main" id="{F3A00CA4-96C5-4374-BD50-CA4152A9713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509582">
                <a:off x="4605559" y="1833794"/>
                <a:ext cx="1908639" cy="143147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2" descr="広げた新聞紙の無料イラスト / イラストセンター">
                <a:extLst>
                  <a:ext uri="{FF2B5EF4-FFF2-40B4-BE49-F238E27FC236}">
                    <a16:creationId xmlns:a16="http://schemas.microsoft.com/office/drawing/2014/main" id="{DDD55DBE-9E50-4FDA-9534-57FEF1F9D00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39381" y="7494655"/>
                <a:ext cx="1908639" cy="143147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2" descr="広げた新聞紙の無料イラスト / イラストセンター">
                <a:extLst>
                  <a:ext uri="{FF2B5EF4-FFF2-40B4-BE49-F238E27FC236}">
                    <a16:creationId xmlns:a16="http://schemas.microsoft.com/office/drawing/2014/main" id="{6CAD9D7A-C854-4295-AAFB-1E1A382E296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063249">
                <a:off x="6457423" y="7568410"/>
                <a:ext cx="1908639" cy="143147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2" descr="広げた新聞紙の無料イラスト / イラストセンター">
                <a:extLst>
                  <a:ext uri="{FF2B5EF4-FFF2-40B4-BE49-F238E27FC236}">
                    <a16:creationId xmlns:a16="http://schemas.microsoft.com/office/drawing/2014/main" id="{8444FFE0-2678-4054-8B26-FADDEAB6BDA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3570434">
                <a:off x="9293349" y="2861934"/>
                <a:ext cx="1908639" cy="1431479"/>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4" descr="D－６&#10;応援役D（嘔吐児をケアする人）水たまりのイラスト | 10秒でざいん.com">
                <a:extLst>
                  <a:ext uri="{FF2B5EF4-FFF2-40B4-BE49-F238E27FC236}">
                    <a16:creationId xmlns:a16="http://schemas.microsoft.com/office/drawing/2014/main" id="{924C2A7D-6EEB-486E-8534-6C67BE79AF18}"/>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36184"/>
              <a:stretch/>
            </p:blipFill>
            <p:spPr bwMode="auto">
              <a:xfrm rot="262643">
                <a:off x="4557401" y="4605208"/>
                <a:ext cx="2141014" cy="1366310"/>
              </a:xfrm>
              <a:prstGeom prst="rect">
                <a:avLst/>
              </a:prstGeom>
              <a:noFill/>
              <a:extLst>
                <a:ext uri="{909E8E84-426E-40DD-AFC4-6F175D3DCCD1}">
                  <a14:hiddenFill xmlns:a14="http://schemas.microsoft.com/office/drawing/2010/main">
                    <a:solidFill>
                      <a:srgbClr val="FFFFFF"/>
                    </a:solidFill>
                  </a14:hiddenFill>
                </a:ext>
              </a:extLst>
            </p:spPr>
          </p:pic>
          <p:sp>
            <p:nvSpPr>
              <p:cNvPr id="31" name="テキスト ボックス 30">
                <a:extLst>
                  <a:ext uri="{FF2B5EF4-FFF2-40B4-BE49-F238E27FC236}">
                    <a16:creationId xmlns:a16="http://schemas.microsoft.com/office/drawing/2014/main" id="{5B0FD199-0CED-4291-B608-51215F4D38F2}"/>
                  </a:ext>
                </a:extLst>
              </p:cNvPr>
              <p:cNvSpPr txBox="1"/>
              <p:nvPr/>
            </p:nvSpPr>
            <p:spPr>
              <a:xfrm>
                <a:off x="5269751" y="6900853"/>
                <a:ext cx="2130118" cy="5769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a:ln>
                      <a:noFill/>
                    </a:ln>
                    <a:solidFill>
                      <a:srgbClr val="FF0000"/>
                    </a:solidFill>
                    <a:effectLst/>
                    <a:uLnTx/>
                    <a:uFillTx/>
                    <a:latin typeface="Calibri" panose="020F0502020204030204"/>
                    <a:ea typeface="游ゴシック" panose="020B0400000000000000" pitchFamily="50" charset="-128"/>
                    <a:cs typeface="+mn-cs"/>
                  </a:rPr>
                  <a:t>汚染区域</a:t>
                </a:r>
              </a:p>
            </p:txBody>
          </p:sp>
        </p:grpSp>
        <p:grpSp>
          <p:nvGrpSpPr>
            <p:cNvPr id="6" name="グループ化 5">
              <a:extLst>
                <a:ext uri="{FF2B5EF4-FFF2-40B4-BE49-F238E27FC236}">
                  <a16:creationId xmlns:a16="http://schemas.microsoft.com/office/drawing/2014/main" id="{125E852B-9453-4000-B4BE-F130EFF72CFB}"/>
                </a:ext>
              </a:extLst>
            </p:cNvPr>
            <p:cNvGrpSpPr/>
            <p:nvPr/>
          </p:nvGrpSpPr>
          <p:grpSpPr>
            <a:xfrm>
              <a:off x="268121" y="5349850"/>
              <a:ext cx="2357689" cy="3143555"/>
              <a:chOff x="4403186" y="3186769"/>
              <a:chExt cx="4213429" cy="5785456"/>
            </a:xfrm>
          </p:grpSpPr>
          <p:pic>
            <p:nvPicPr>
              <p:cNvPr id="13" name="Picture 4" descr="保育士の男の子のイラスト（将来の夢） | かわいいフリー素材集 いらすとや">
                <a:extLst>
                  <a:ext uri="{FF2B5EF4-FFF2-40B4-BE49-F238E27FC236}">
                    <a16:creationId xmlns:a16="http://schemas.microsoft.com/office/drawing/2014/main" id="{5284B4E5-A0E2-4A50-BC42-AF9606E11BCA}"/>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2420" t="6052" r="2420" b="1377"/>
              <a:stretch/>
            </p:blipFill>
            <p:spPr bwMode="auto">
              <a:xfrm>
                <a:off x="4403186" y="3186769"/>
                <a:ext cx="4213429" cy="578545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個人防護具のイラスト（女性・パーツ別） | かわいいフリー素材集 いらすとや">
                <a:extLst>
                  <a:ext uri="{FF2B5EF4-FFF2-40B4-BE49-F238E27FC236}">
                    <a16:creationId xmlns:a16="http://schemas.microsoft.com/office/drawing/2014/main" id="{ED5E47E4-9DB7-4FE4-B019-3D41CC1EB8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65910" y="5554148"/>
                <a:ext cx="2876179" cy="284189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マスクの無料イラスト１ | 商用利用可能、登録不要なイラスト素材集 – フリー素材 | BEZYBOX!">
                <a:extLst>
                  <a:ext uri="{FF2B5EF4-FFF2-40B4-BE49-F238E27FC236}">
                    <a16:creationId xmlns:a16="http://schemas.microsoft.com/office/drawing/2014/main" id="{B5046E37-55E0-43E6-821A-9C7D42EB64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6455" y="4380404"/>
                <a:ext cx="2528083" cy="1895236"/>
              </a:xfrm>
              <a:prstGeom prst="rect">
                <a:avLst/>
              </a:prstGeom>
              <a:noFill/>
              <a:extLst>
                <a:ext uri="{909E8E84-426E-40DD-AFC4-6F175D3DCCD1}">
                  <a14:hiddenFill xmlns:a14="http://schemas.microsoft.com/office/drawing/2010/main">
                    <a:solidFill>
                      <a:srgbClr val="FFFFFF"/>
                    </a:solidFill>
                  </a14:hiddenFill>
                </a:ext>
              </a:extLst>
            </p:spPr>
          </p:pic>
        </p:grpSp>
        <p:pic>
          <p:nvPicPr>
            <p:cNvPr id="7" name="Picture 2" descr="保母さん・保育士のイラスト（職業） | かわいいフリー素材集 いらすとや">
              <a:extLst>
                <a:ext uri="{FF2B5EF4-FFF2-40B4-BE49-F238E27FC236}">
                  <a16:creationId xmlns:a16="http://schemas.microsoft.com/office/drawing/2014/main" id="{A36B8C3A-9207-4128-A53E-63A75CE74A1B}"/>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3735" b="1117"/>
            <a:stretch/>
          </p:blipFill>
          <p:spPr bwMode="auto">
            <a:xfrm>
              <a:off x="10075180" y="5254869"/>
              <a:ext cx="2864700" cy="368814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個人防護具のイラスト（女性・パーツ別） | かわいいフリー素材集 いらすとや">
              <a:extLst>
                <a:ext uri="{FF2B5EF4-FFF2-40B4-BE49-F238E27FC236}">
                  <a16:creationId xmlns:a16="http://schemas.microsoft.com/office/drawing/2014/main" id="{54D70910-FA8E-481C-9A8A-D0FBC3AE92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445" y="6520272"/>
              <a:ext cx="1776788" cy="168378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マスクの無料イラスト１ | 商用利用可能、登録不要なイラスト素材集 – フリー素材 | BEZYBOX!">
              <a:extLst>
                <a:ext uri="{FF2B5EF4-FFF2-40B4-BE49-F238E27FC236}">
                  <a16:creationId xmlns:a16="http://schemas.microsoft.com/office/drawing/2014/main" id="{C09258A2-EEDA-40FD-8FEC-C2FF8D7005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23729" y="5881480"/>
              <a:ext cx="1310240" cy="109067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広げた新聞紙の無料イラスト / イラストセンター">
              <a:extLst>
                <a:ext uri="{FF2B5EF4-FFF2-40B4-BE49-F238E27FC236}">
                  <a16:creationId xmlns:a16="http://schemas.microsoft.com/office/drawing/2014/main" id="{8D40DDCD-25F2-4F63-B305-C42776D3B23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063249">
              <a:off x="9772716" y="7299991"/>
              <a:ext cx="1515892" cy="114966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広げた新聞紙の無料イラスト / イラストセンター">
              <a:extLst>
                <a:ext uri="{FF2B5EF4-FFF2-40B4-BE49-F238E27FC236}">
                  <a16:creationId xmlns:a16="http://schemas.microsoft.com/office/drawing/2014/main" id="{95DDCD9E-D642-46F3-A52C-B9BA56BDB04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063249">
              <a:off x="1821446" y="7131185"/>
              <a:ext cx="1513301" cy="114770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アルコール消毒液のイラスト | かわいいフリー素材集 いらすとや">
              <a:extLst>
                <a:ext uri="{FF2B5EF4-FFF2-40B4-BE49-F238E27FC236}">
                  <a16:creationId xmlns:a16="http://schemas.microsoft.com/office/drawing/2014/main" id="{AC2BA80A-157C-434D-95D9-7381EDDA352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9925535">
              <a:off x="252190" y="6888765"/>
              <a:ext cx="1051478" cy="1181604"/>
            </a:xfrm>
            <a:prstGeom prst="rect">
              <a:avLst/>
            </a:prstGeom>
            <a:noFill/>
            <a:extLst>
              <a:ext uri="{909E8E84-426E-40DD-AFC4-6F175D3DCCD1}">
                <a14:hiddenFill xmlns:a14="http://schemas.microsoft.com/office/drawing/2010/main">
                  <a:solidFill>
                    <a:srgbClr val="FFFFFF"/>
                  </a:solidFill>
                </a14:hiddenFill>
              </a:ext>
            </a:extLst>
          </p:spPr>
        </p:pic>
      </p:grpSp>
      <p:sp>
        <p:nvSpPr>
          <p:cNvPr id="37" name="テキスト ボックス 36">
            <a:extLst>
              <a:ext uri="{FF2B5EF4-FFF2-40B4-BE49-F238E27FC236}">
                <a16:creationId xmlns:a16="http://schemas.microsoft.com/office/drawing/2014/main" id="{B7316142-D540-43E9-9911-4DAC1ABAE827}"/>
              </a:ext>
            </a:extLst>
          </p:cNvPr>
          <p:cNvSpPr txBox="1"/>
          <p:nvPr/>
        </p:nvSpPr>
        <p:spPr>
          <a:xfrm>
            <a:off x="481805" y="503866"/>
            <a:ext cx="12432749"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54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D</a:t>
            </a:r>
            <a:r>
              <a:rPr kumimoji="1" lang="ja-JP" altLang="en-US" sz="54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－５　</a:t>
            </a:r>
            <a:r>
              <a:rPr kumimoji="1" lang="ja-JP" altLang="en-US" sz="5400" b="1" i="0" u="none" strike="noStrike" kern="1200" cap="none" spc="0" normalizeH="0" baseline="0" noProof="0">
                <a:ln>
                  <a:noFill/>
                </a:ln>
                <a:solidFill>
                  <a:prstClr val="black"/>
                </a:solidFill>
                <a:effectLst/>
                <a:uLnTx/>
                <a:uFillTx/>
                <a:latin typeface="游ゴシック Light" panose="020B0300000000000000" pitchFamily="50" charset="-128"/>
                <a:ea typeface="游ゴシック Light" panose="020B0300000000000000" pitchFamily="50" charset="-128"/>
              </a:rPr>
              <a:t>職員</a:t>
            </a:r>
            <a:r>
              <a:rPr kumimoji="1" lang="en-US" altLang="ja-JP" sz="5400" b="1" i="0" u="none" strike="noStrike" kern="1200" cap="none" spc="0" normalizeH="0" baseline="0" noProof="0">
                <a:ln>
                  <a:noFill/>
                </a:ln>
                <a:solidFill>
                  <a:prstClr val="black"/>
                </a:solidFill>
                <a:effectLst/>
                <a:uLnTx/>
                <a:uFillTx/>
                <a:latin typeface="游ゴシック Light" panose="020B0300000000000000" pitchFamily="50" charset="-128"/>
                <a:ea typeface="游ゴシック Light" panose="020B0300000000000000" pitchFamily="50" charset="-128"/>
              </a:rPr>
              <a:t>D</a:t>
            </a:r>
            <a:r>
              <a:rPr kumimoji="1" lang="ja-JP" altLang="en-US" sz="4000" b="1" i="0" u="none" strike="noStrike" kern="1200" cap="none" spc="0" normalizeH="0" baseline="0" noProof="0">
                <a:ln>
                  <a:noFill/>
                </a:ln>
                <a:solidFill>
                  <a:prstClr val="black"/>
                </a:solidFill>
                <a:effectLst/>
                <a:uLnTx/>
                <a:uFillTx/>
                <a:latin typeface="游ゴシック Light" panose="020B0300000000000000" pitchFamily="50" charset="-128"/>
                <a:ea typeface="游ゴシック Light" panose="020B0300000000000000" pitchFamily="50" charset="-128"/>
              </a:rPr>
              <a:t>（嘔吐児をケアする人）</a:t>
            </a:r>
            <a:endParaRPr kumimoji="1" lang="ja-JP" altLang="en-US" sz="1800" b="1" i="0" u="none" strike="noStrike" kern="1200" cap="none" spc="0" normalizeH="0" baseline="0" noProof="0">
              <a:ln>
                <a:noFill/>
              </a:ln>
              <a:solidFill>
                <a:prstClr val="black"/>
              </a:solidFill>
              <a:effectLst/>
              <a:uLnTx/>
              <a:uFillTx/>
              <a:latin typeface="游ゴシック Light" panose="020B0300000000000000" pitchFamily="50" charset="-128"/>
              <a:ea typeface="游ゴシック Light" panose="020B0300000000000000" pitchFamily="50" charset="-128"/>
            </a:endParaRPr>
          </a:p>
        </p:txBody>
      </p:sp>
      <p:sp>
        <p:nvSpPr>
          <p:cNvPr id="38" name="テキスト ボックス 37">
            <a:extLst>
              <a:ext uri="{FF2B5EF4-FFF2-40B4-BE49-F238E27FC236}">
                <a16:creationId xmlns:a16="http://schemas.microsoft.com/office/drawing/2014/main" id="{B24FFAC6-316A-4276-821B-5CC225B2AE53}"/>
              </a:ext>
            </a:extLst>
          </p:cNvPr>
          <p:cNvSpPr txBox="1"/>
          <p:nvPr/>
        </p:nvSpPr>
        <p:spPr>
          <a:xfrm>
            <a:off x="9256899" y="6510826"/>
            <a:ext cx="1219339" cy="369332"/>
          </a:xfrm>
          <a:prstGeom prst="rect">
            <a:avLst/>
          </a:prstGeom>
          <a:noFill/>
        </p:spPr>
        <p:txBody>
          <a:bodyPr wrap="square" rtlCol="0">
            <a:spAutoFit/>
          </a:bodyPr>
          <a:lstStyle/>
          <a:p>
            <a:r>
              <a:rPr kumimoji="1" lang="ja-JP" altLang="en-US"/>
              <a:t>職員</a:t>
            </a:r>
            <a:r>
              <a:rPr kumimoji="1" lang="en-US" altLang="ja-JP"/>
              <a:t>B</a:t>
            </a:r>
            <a:endParaRPr kumimoji="1" lang="ja-JP" altLang="en-US"/>
          </a:p>
        </p:txBody>
      </p:sp>
      <p:sp>
        <p:nvSpPr>
          <p:cNvPr id="39" name="テキスト ボックス 38">
            <a:extLst>
              <a:ext uri="{FF2B5EF4-FFF2-40B4-BE49-F238E27FC236}">
                <a16:creationId xmlns:a16="http://schemas.microsoft.com/office/drawing/2014/main" id="{12823FBC-0303-471D-BEDE-DA709E58D7C9}"/>
              </a:ext>
            </a:extLst>
          </p:cNvPr>
          <p:cNvSpPr txBox="1"/>
          <p:nvPr/>
        </p:nvSpPr>
        <p:spPr>
          <a:xfrm>
            <a:off x="799019" y="8321448"/>
            <a:ext cx="1987246" cy="369332"/>
          </a:xfrm>
          <a:prstGeom prst="rect">
            <a:avLst/>
          </a:prstGeom>
          <a:noFill/>
        </p:spPr>
        <p:txBody>
          <a:bodyPr wrap="square" rtlCol="0">
            <a:spAutoFit/>
          </a:bodyPr>
          <a:lstStyle/>
          <a:p>
            <a:r>
              <a:rPr kumimoji="1" lang="ja-JP" altLang="en-US"/>
              <a:t>職員</a:t>
            </a:r>
            <a:r>
              <a:rPr kumimoji="1" lang="en-US" altLang="ja-JP"/>
              <a:t>C</a:t>
            </a:r>
            <a:endParaRPr kumimoji="1" lang="ja-JP" altLang="en-US"/>
          </a:p>
        </p:txBody>
      </p:sp>
      <p:pic>
        <p:nvPicPr>
          <p:cNvPr id="40" name="Picture 24" descr="D－６&#10;応援役D（嘔吐児をケアする人）水たまりのイラスト | 10秒でざいん.com">
            <a:extLst>
              <a:ext uri="{FF2B5EF4-FFF2-40B4-BE49-F238E27FC236}">
                <a16:creationId xmlns:a16="http://schemas.microsoft.com/office/drawing/2014/main" id="{B3B3859D-A047-4D4A-A2BE-BBCC94832C61}"/>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36184"/>
          <a:stretch/>
        </p:blipFill>
        <p:spPr bwMode="auto">
          <a:xfrm rot="988851">
            <a:off x="4105008" y="7069562"/>
            <a:ext cx="1691902" cy="1091812"/>
          </a:xfrm>
          <a:prstGeom prst="rect">
            <a:avLst/>
          </a:prstGeom>
          <a:noFill/>
          <a:extLst>
            <a:ext uri="{909E8E84-426E-40DD-AFC4-6F175D3DCCD1}">
              <a14:hiddenFill xmlns:a14="http://schemas.microsoft.com/office/drawing/2010/main">
                <a:solidFill>
                  <a:srgbClr val="FFFFFF"/>
                </a:solidFill>
              </a14:hiddenFill>
            </a:ext>
          </a:extLst>
        </p:spPr>
      </p:pic>
      <p:grpSp>
        <p:nvGrpSpPr>
          <p:cNvPr id="41" name="グループ化 40">
            <a:extLst>
              <a:ext uri="{FF2B5EF4-FFF2-40B4-BE49-F238E27FC236}">
                <a16:creationId xmlns:a16="http://schemas.microsoft.com/office/drawing/2014/main" id="{8040341A-5E80-4ECB-B994-81C801B5174E}"/>
              </a:ext>
            </a:extLst>
          </p:cNvPr>
          <p:cNvGrpSpPr/>
          <p:nvPr/>
        </p:nvGrpSpPr>
        <p:grpSpPr>
          <a:xfrm rot="310694">
            <a:off x="2363270" y="3512774"/>
            <a:ext cx="2826354" cy="1276922"/>
            <a:chOff x="2232951" y="3737399"/>
            <a:chExt cx="2826354" cy="1276922"/>
          </a:xfrm>
        </p:grpSpPr>
        <p:sp>
          <p:nvSpPr>
            <p:cNvPr id="42" name="矢印: 下 41">
              <a:extLst>
                <a:ext uri="{FF2B5EF4-FFF2-40B4-BE49-F238E27FC236}">
                  <a16:creationId xmlns:a16="http://schemas.microsoft.com/office/drawing/2014/main" id="{F9FC92F2-F33A-4D12-A817-989A17FA3BD5}"/>
                </a:ext>
              </a:extLst>
            </p:cNvPr>
            <p:cNvSpPr/>
            <p:nvPr/>
          </p:nvSpPr>
          <p:spPr>
            <a:xfrm rot="18392442">
              <a:off x="3362622" y="4030669"/>
              <a:ext cx="448373" cy="151893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a:extLst>
                <a:ext uri="{FF2B5EF4-FFF2-40B4-BE49-F238E27FC236}">
                  <a16:creationId xmlns:a16="http://schemas.microsoft.com/office/drawing/2014/main" id="{50C5706E-08D5-477A-A4CD-1AD2EC1F65BD}"/>
                </a:ext>
              </a:extLst>
            </p:cNvPr>
            <p:cNvSpPr txBox="1"/>
            <p:nvPr/>
          </p:nvSpPr>
          <p:spPr>
            <a:xfrm rot="21289306">
              <a:off x="2232951" y="3737399"/>
              <a:ext cx="2826354" cy="461665"/>
            </a:xfrm>
            <a:prstGeom prst="rect">
              <a:avLst/>
            </a:prstGeom>
            <a:noFill/>
          </p:spPr>
          <p:txBody>
            <a:bodyPr wrap="square" rtlCol="0">
              <a:spAutoFit/>
            </a:bodyPr>
            <a:lstStyle/>
            <a:p>
              <a:r>
                <a:rPr kumimoji="1" lang="ja-JP" altLang="en-US" sz="2400" b="1"/>
                <a:t>消毒の向き</a:t>
              </a:r>
            </a:p>
          </p:txBody>
        </p:sp>
      </p:grpSp>
    </p:spTree>
    <p:extLst>
      <p:ext uri="{BB962C8B-B14F-4D97-AF65-F5344CB8AC3E}">
        <p14:creationId xmlns:p14="http://schemas.microsoft.com/office/powerpoint/2010/main" val="4237936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82F87A-3937-40EB-810E-F07C0EBC3A61}"/>
              </a:ext>
            </a:extLst>
          </p:cNvPr>
          <p:cNvSpPr>
            <a:spLocks noGrp="1"/>
          </p:cNvSpPr>
          <p:nvPr>
            <p:ph type="title"/>
          </p:nvPr>
        </p:nvSpPr>
        <p:spPr>
          <a:xfrm>
            <a:off x="908052" y="-3570367"/>
            <a:ext cx="11391900" cy="1699235"/>
          </a:xfrm>
        </p:spPr>
        <p:txBody>
          <a:bodyPr/>
          <a:lstStyle/>
          <a:p>
            <a:r>
              <a:rPr kumimoji="1" lang="ja-JP" altLang="en-US"/>
              <a:t>バケツ</a:t>
            </a:r>
          </a:p>
        </p:txBody>
      </p:sp>
      <p:sp>
        <p:nvSpPr>
          <p:cNvPr id="3" name="コンテンツ プレースホルダー 2">
            <a:extLst>
              <a:ext uri="{FF2B5EF4-FFF2-40B4-BE49-F238E27FC236}">
                <a16:creationId xmlns:a16="http://schemas.microsoft.com/office/drawing/2014/main" id="{20B67781-2113-4DF4-BB7C-D76DC3F4988F}"/>
              </a:ext>
            </a:extLst>
          </p:cNvPr>
          <p:cNvSpPr>
            <a:spLocks noGrp="1"/>
          </p:cNvSpPr>
          <p:nvPr>
            <p:ph idx="1"/>
          </p:nvPr>
        </p:nvSpPr>
        <p:spPr>
          <a:xfrm>
            <a:off x="422800" y="2756850"/>
            <a:ext cx="6354983" cy="6437671"/>
          </a:xfrm>
        </p:spPr>
        <p:txBody>
          <a:bodyPr>
            <a:normAutofit/>
          </a:bodyPr>
          <a:lstStyle/>
          <a:p>
            <a:r>
              <a:rPr lang="ja-JP" altLang="en-US" sz="3600"/>
              <a:t>ビニール袋大を設置して清潔ゾーンに置く</a:t>
            </a:r>
            <a:endParaRPr lang="en-US" altLang="ja-JP" sz="3600"/>
          </a:p>
          <a:p>
            <a:r>
              <a:rPr lang="ja-JP" altLang="en-US" sz="3600"/>
              <a:t>内側に吐物などを入れる</a:t>
            </a:r>
            <a:endParaRPr lang="en-US" altLang="ja-JP" sz="3600"/>
          </a:p>
          <a:p>
            <a:r>
              <a:rPr lang="ja-JP" altLang="en-US" sz="3600"/>
              <a:t>汚染防止のため、袋の縁は内側に巻き込む</a:t>
            </a:r>
            <a:endParaRPr lang="en-US" altLang="ja-JP" sz="3600"/>
          </a:p>
          <a:p>
            <a:r>
              <a:rPr lang="ja-JP" altLang="en-US" sz="3600"/>
              <a:t>消毒液を吸った紙の重みでビニールの端がバケツの内側に入り込む危険性があるため、しっかりとバケツに袋をセットする</a:t>
            </a:r>
            <a:endParaRPr kumimoji="1" lang="en-US" altLang="ja-JP" sz="4800"/>
          </a:p>
        </p:txBody>
      </p:sp>
      <p:grpSp>
        <p:nvGrpSpPr>
          <p:cNvPr id="7" name="グループ化 6">
            <a:extLst>
              <a:ext uri="{FF2B5EF4-FFF2-40B4-BE49-F238E27FC236}">
                <a16:creationId xmlns:a16="http://schemas.microsoft.com/office/drawing/2014/main" id="{3D1CA846-15CB-454C-914F-285A4B28698A}"/>
              </a:ext>
            </a:extLst>
          </p:cNvPr>
          <p:cNvGrpSpPr/>
          <p:nvPr/>
        </p:nvGrpSpPr>
        <p:grpSpPr>
          <a:xfrm>
            <a:off x="7063231" y="3834072"/>
            <a:ext cx="6240435" cy="4509002"/>
            <a:chOff x="5517031" y="4584637"/>
            <a:chExt cx="7782077" cy="5113006"/>
          </a:xfrm>
        </p:grpSpPr>
        <p:sp>
          <p:nvSpPr>
            <p:cNvPr id="14" name="フリーフォーム: 図形 13">
              <a:extLst>
                <a:ext uri="{FF2B5EF4-FFF2-40B4-BE49-F238E27FC236}">
                  <a16:creationId xmlns:a16="http://schemas.microsoft.com/office/drawing/2014/main" id="{4B61859D-9916-49D4-8D97-220E30CEA526}"/>
                </a:ext>
              </a:extLst>
            </p:cNvPr>
            <p:cNvSpPr/>
            <p:nvPr/>
          </p:nvSpPr>
          <p:spPr>
            <a:xfrm flipH="1">
              <a:off x="6097657" y="4584637"/>
              <a:ext cx="2922881" cy="4818474"/>
            </a:xfrm>
            <a:custGeom>
              <a:avLst/>
              <a:gdLst>
                <a:gd name="connsiteX0" fmla="*/ 1200150 w 1517650"/>
                <a:gd name="connsiteY0" fmla="*/ 717550 h 2501900"/>
                <a:gd name="connsiteX1" fmla="*/ 1193800 w 1517650"/>
                <a:gd name="connsiteY1" fmla="*/ 1460500 h 2501900"/>
                <a:gd name="connsiteX2" fmla="*/ 1517650 w 1517650"/>
                <a:gd name="connsiteY2" fmla="*/ 1460500 h 2501900"/>
                <a:gd name="connsiteX3" fmla="*/ 1447800 w 1517650"/>
                <a:gd name="connsiteY3" fmla="*/ 6350 h 2501900"/>
                <a:gd name="connsiteX4" fmla="*/ 806450 w 1517650"/>
                <a:gd name="connsiteY4" fmla="*/ 0 h 2501900"/>
                <a:gd name="connsiteX5" fmla="*/ 654050 w 1517650"/>
                <a:gd name="connsiteY5" fmla="*/ 2501900 h 2501900"/>
                <a:gd name="connsiteX6" fmla="*/ 0 w 1517650"/>
                <a:gd name="connsiteY6" fmla="*/ 2482850 h 2501900"/>
                <a:gd name="connsiteX7" fmla="*/ 31750 w 1517650"/>
                <a:gd name="connsiteY7" fmla="*/ 2470150 h 250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7650" h="2501900">
                  <a:moveTo>
                    <a:pt x="1200150" y="717550"/>
                  </a:moveTo>
                  <a:cubicBezTo>
                    <a:pt x="1198033" y="965200"/>
                    <a:pt x="1195917" y="1212850"/>
                    <a:pt x="1193800" y="1460500"/>
                  </a:cubicBezTo>
                  <a:lnTo>
                    <a:pt x="1517650" y="1460500"/>
                  </a:lnTo>
                  <a:lnTo>
                    <a:pt x="1447800" y="6350"/>
                  </a:lnTo>
                  <a:lnTo>
                    <a:pt x="806450" y="0"/>
                  </a:lnTo>
                  <a:lnTo>
                    <a:pt x="654050" y="2501900"/>
                  </a:lnTo>
                  <a:lnTo>
                    <a:pt x="0" y="2482850"/>
                  </a:lnTo>
                  <a:lnTo>
                    <a:pt x="31750" y="2470150"/>
                  </a:lnTo>
                </a:path>
              </a:pathLst>
            </a:cu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467"/>
            </a:p>
          </p:txBody>
        </p:sp>
        <p:sp>
          <p:nvSpPr>
            <p:cNvPr id="17" name="矢印: 上カーブ 16">
              <a:extLst>
                <a:ext uri="{FF2B5EF4-FFF2-40B4-BE49-F238E27FC236}">
                  <a16:creationId xmlns:a16="http://schemas.microsoft.com/office/drawing/2014/main" id="{BAD30377-B853-48DC-B724-CF7EF76AD917}"/>
                </a:ext>
              </a:extLst>
            </p:cNvPr>
            <p:cNvSpPr/>
            <p:nvPr/>
          </p:nvSpPr>
          <p:spPr>
            <a:xfrm flipH="1">
              <a:off x="10950511" y="7322649"/>
              <a:ext cx="1277861" cy="677724"/>
            </a:xfrm>
            <a:prstGeom prst="curvedUpArrow">
              <a:avLst>
                <a:gd name="adj1" fmla="val 25000"/>
                <a:gd name="adj2" fmla="val 50000"/>
                <a:gd name="adj3" fmla="val 32218"/>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467">
                <a:solidFill>
                  <a:schemeClr val="tx1"/>
                </a:solidFill>
              </a:endParaRPr>
            </a:p>
          </p:txBody>
        </p:sp>
        <p:sp>
          <p:nvSpPr>
            <p:cNvPr id="18" name="テキスト ボックス 17">
              <a:extLst>
                <a:ext uri="{FF2B5EF4-FFF2-40B4-BE49-F238E27FC236}">
                  <a16:creationId xmlns:a16="http://schemas.microsoft.com/office/drawing/2014/main" id="{16F1C0F5-238D-43C2-8F47-7D8EB3AAF0A8}"/>
                </a:ext>
              </a:extLst>
            </p:cNvPr>
            <p:cNvSpPr txBox="1"/>
            <p:nvPr/>
          </p:nvSpPr>
          <p:spPr>
            <a:xfrm>
              <a:off x="10859426" y="8202403"/>
              <a:ext cx="2439682" cy="942313"/>
            </a:xfrm>
            <a:prstGeom prst="rect">
              <a:avLst/>
            </a:prstGeom>
            <a:noFill/>
          </p:spPr>
          <p:txBody>
            <a:bodyPr wrap="square" rtlCol="0">
              <a:spAutoFit/>
            </a:bodyPr>
            <a:lstStyle/>
            <a:p>
              <a:r>
                <a:rPr kumimoji="1" lang="ja-JP" altLang="en-US" sz="2400"/>
                <a:t>内側に巻き込む</a:t>
              </a:r>
            </a:p>
          </p:txBody>
        </p:sp>
        <p:sp>
          <p:nvSpPr>
            <p:cNvPr id="22" name="テキスト ボックス 21">
              <a:extLst>
                <a:ext uri="{FF2B5EF4-FFF2-40B4-BE49-F238E27FC236}">
                  <a16:creationId xmlns:a16="http://schemas.microsoft.com/office/drawing/2014/main" id="{57FA47FB-03B6-480F-B587-B083B25EC509}"/>
                </a:ext>
              </a:extLst>
            </p:cNvPr>
            <p:cNvSpPr txBox="1"/>
            <p:nvPr/>
          </p:nvSpPr>
          <p:spPr>
            <a:xfrm>
              <a:off x="5517031" y="8402865"/>
              <a:ext cx="1707353" cy="523507"/>
            </a:xfrm>
            <a:prstGeom prst="rect">
              <a:avLst/>
            </a:prstGeom>
            <a:noFill/>
          </p:spPr>
          <p:txBody>
            <a:bodyPr wrap="square" rtlCol="0">
              <a:spAutoFit/>
            </a:bodyPr>
            <a:lstStyle/>
            <a:p>
              <a:r>
                <a:rPr kumimoji="1" lang="ja-JP" altLang="en-US" sz="2400"/>
                <a:t>バケツ</a:t>
              </a:r>
            </a:p>
          </p:txBody>
        </p:sp>
        <p:cxnSp>
          <p:nvCxnSpPr>
            <p:cNvPr id="24" name="直線矢印コネクタ 23">
              <a:extLst>
                <a:ext uri="{FF2B5EF4-FFF2-40B4-BE49-F238E27FC236}">
                  <a16:creationId xmlns:a16="http://schemas.microsoft.com/office/drawing/2014/main" id="{A53F25A1-1D9F-460B-99F2-6A818872B9B5}"/>
                </a:ext>
              </a:extLst>
            </p:cNvPr>
            <p:cNvCxnSpPr>
              <a:cxnSpLocks/>
            </p:cNvCxnSpPr>
            <p:nvPr/>
          </p:nvCxnSpPr>
          <p:spPr>
            <a:xfrm flipV="1">
              <a:off x="6236293" y="7607818"/>
              <a:ext cx="891301" cy="71130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4" name="台形 3">
              <a:extLst>
                <a:ext uri="{FF2B5EF4-FFF2-40B4-BE49-F238E27FC236}">
                  <a16:creationId xmlns:a16="http://schemas.microsoft.com/office/drawing/2014/main" id="{3754F4FC-2C0D-448C-9406-904D76311120}"/>
                </a:ext>
              </a:extLst>
            </p:cNvPr>
            <p:cNvSpPr/>
            <p:nvPr/>
          </p:nvSpPr>
          <p:spPr>
            <a:xfrm rot="10800000">
              <a:off x="6960695" y="4947655"/>
              <a:ext cx="4084812" cy="4749988"/>
            </a:xfrm>
            <a:custGeom>
              <a:avLst/>
              <a:gdLst>
                <a:gd name="connsiteX0" fmla="*/ 0 w 2141354"/>
                <a:gd name="connsiteY0" fmla="*/ 2387600 h 2387600"/>
                <a:gd name="connsiteX1" fmla="*/ 228525 w 2141354"/>
                <a:gd name="connsiteY1" fmla="*/ 0 h 2387600"/>
                <a:gd name="connsiteX2" fmla="*/ 1912829 w 2141354"/>
                <a:gd name="connsiteY2" fmla="*/ 0 h 2387600"/>
                <a:gd name="connsiteX3" fmla="*/ 2141354 w 2141354"/>
                <a:gd name="connsiteY3" fmla="*/ 2387600 h 2387600"/>
                <a:gd name="connsiteX4" fmla="*/ 0 w 2141354"/>
                <a:gd name="connsiteY4" fmla="*/ 2387600 h 2387600"/>
                <a:gd name="connsiteX0" fmla="*/ 2466 w 2143820"/>
                <a:gd name="connsiteY0" fmla="*/ 2387600 h 2387732"/>
                <a:gd name="connsiteX1" fmla="*/ 230991 w 2143820"/>
                <a:gd name="connsiteY1" fmla="*/ 0 h 2387732"/>
                <a:gd name="connsiteX2" fmla="*/ 1915295 w 2143820"/>
                <a:gd name="connsiteY2" fmla="*/ 0 h 2387732"/>
                <a:gd name="connsiteX3" fmla="*/ 2143820 w 2143820"/>
                <a:gd name="connsiteY3" fmla="*/ 2387600 h 2387732"/>
                <a:gd name="connsiteX4" fmla="*/ 2466 w 2143820"/>
                <a:gd name="connsiteY4" fmla="*/ 2387600 h 2387732"/>
                <a:gd name="connsiteX0" fmla="*/ 2466 w 2143820"/>
                <a:gd name="connsiteY0" fmla="*/ 2387600 h 2387732"/>
                <a:gd name="connsiteX1" fmla="*/ 230991 w 2143820"/>
                <a:gd name="connsiteY1" fmla="*/ 0 h 2387732"/>
                <a:gd name="connsiteX2" fmla="*/ 1915295 w 2143820"/>
                <a:gd name="connsiteY2" fmla="*/ 0 h 2387732"/>
                <a:gd name="connsiteX3" fmla="*/ 2143820 w 2143820"/>
                <a:gd name="connsiteY3" fmla="*/ 2387600 h 2387732"/>
                <a:gd name="connsiteX4" fmla="*/ 2466 w 2143820"/>
                <a:gd name="connsiteY4" fmla="*/ 2387600 h 2387732"/>
                <a:gd name="connsiteX0" fmla="*/ 2466 w 2235260"/>
                <a:gd name="connsiteY0" fmla="*/ 2387600 h 2479040"/>
                <a:gd name="connsiteX1" fmla="*/ 230991 w 2235260"/>
                <a:gd name="connsiteY1" fmla="*/ 0 h 2479040"/>
                <a:gd name="connsiteX2" fmla="*/ 1915295 w 2235260"/>
                <a:gd name="connsiteY2" fmla="*/ 0 h 2479040"/>
                <a:gd name="connsiteX3" fmla="*/ 2235260 w 2235260"/>
                <a:gd name="connsiteY3" fmla="*/ 2479040 h 2479040"/>
                <a:gd name="connsiteX0" fmla="*/ 2466 w 2235260"/>
                <a:gd name="connsiteY0" fmla="*/ 2451100 h 2479040"/>
                <a:gd name="connsiteX1" fmla="*/ 230991 w 2235260"/>
                <a:gd name="connsiteY1" fmla="*/ 0 h 2479040"/>
                <a:gd name="connsiteX2" fmla="*/ 1915295 w 2235260"/>
                <a:gd name="connsiteY2" fmla="*/ 0 h 2479040"/>
                <a:gd name="connsiteX3" fmla="*/ 2235260 w 2235260"/>
                <a:gd name="connsiteY3" fmla="*/ 2479040 h 2479040"/>
                <a:gd name="connsiteX0" fmla="*/ 2466 w 2120960"/>
                <a:gd name="connsiteY0" fmla="*/ 2451100 h 2466340"/>
                <a:gd name="connsiteX1" fmla="*/ 230991 w 2120960"/>
                <a:gd name="connsiteY1" fmla="*/ 0 h 2466340"/>
                <a:gd name="connsiteX2" fmla="*/ 1915295 w 2120960"/>
                <a:gd name="connsiteY2" fmla="*/ 0 h 2466340"/>
                <a:gd name="connsiteX3" fmla="*/ 2120960 w 2120960"/>
                <a:gd name="connsiteY3" fmla="*/ 2466340 h 2466340"/>
              </a:gdLst>
              <a:ahLst/>
              <a:cxnLst>
                <a:cxn ang="0">
                  <a:pos x="connsiteX0" y="connsiteY0"/>
                </a:cxn>
                <a:cxn ang="0">
                  <a:pos x="connsiteX1" y="connsiteY1"/>
                </a:cxn>
                <a:cxn ang="0">
                  <a:pos x="connsiteX2" y="connsiteY2"/>
                </a:cxn>
                <a:cxn ang="0">
                  <a:pos x="connsiteX3" y="connsiteY3"/>
                </a:cxn>
              </a:cxnLst>
              <a:rect l="l" t="t" r="r" b="b"/>
              <a:pathLst>
                <a:path w="2120960" h="2466340">
                  <a:moveTo>
                    <a:pt x="2466" y="2451100"/>
                  </a:moveTo>
                  <a:cubicBezTo>
                    <a:pt x="-22959" y="2468033"/>
                    <a:pt x="154816" y="795867"/>
                    <a:pt x="230991" y="0"/>
                  </a:cubicBezTo>
                  <a:lnTo>
                    <a:pt x="1915295" y="0"/>
                  </a:lnTo>
                  <a:cubicBezTo>
                    <a:pt x="1991470" y="795867"/>
                    <a:pt x="2120960" y="2466340"/>
                    <a:pt x="2120960" y="2466340"/>
                  </a:cubicBezTo>
                </a:path>
              </a:pathLst>
            </a:custGeom>
            <a:no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467"/>
            </a:p>
          </p:txBody>
        </p:sp>
        <p:sp>
          <p:nvSpPr>
            <p:cNvPr id="13" name="フリーフォーム: 図形 12">
              <a:extLst>
                <a:ext uri="{FF2B5EF4-FFF2-40B4-BE49-F238E27FC236}">
                  <a16:creationId xmlns:a16="http://schemas.microsoft.com/office/drawing/2014/main" id="{CFD42C20-F287-49A3-9E8B-9B6D2D2F4CFB}"/>
                </a:ext>
              </a:extLst>
            </p:cNvPr>
            <p:cNvSpPr/>
            <p:nvPr/>
          </p:nvSpPr>
          <p:spPr>
            <a:xfrm>
              <a:off x="8966482" y="4584637"/>
              <a:ext cx="2922881" cy="4818474"/>
            </a:xfrm>
            <a:custGeom>
              <a:avLst/>
              <a:gdLst>
                <a:gd name="connsiteX0" fmla="*/ 1200150 w 1517650"/>
                <a:gd name="connsiteY0" fmla="*/ 717550 h 2501900"/>
                <a:gd name="connsiteX1" fmla="*/ 1193800 w 1517650"/>
                <a:gd name="connsiteY1" fmla="*/ 1460500 h 2501900"/>
                <a:gd name="connsiteX2" fmla="*/ 1517650 w 1517650"/>
                <a:gd name="connsiteY2" fmla="*/ 1460500 h 2501900"/>
                <a:gd name="connsiteX3" fmla="*/ 1447800 w 1517650"/>
                <a:gd name="connsiteY3" fmla="*/ 6350 h 2501900"/>
                <a:gd name="connsiteX4" fmla="*/ 806450 w 1517650"/>
                <a:gd name="connsiteY4" fmla="*/ 0 h 2501900"/>
                <a:gd name="connsiteX5" fmla="*/ 654050 w 1517650"/>
                <a:gd name="connsiteY5" fmla="*/ 2501900 h 2501900"/>
                <a:gd name="connsiteX6" fmla="*/ 0 w 1517650"/>
                <a:gd name="connsiteY6" fmla="*/ 2482850 h 2501900"/>
                <a:gd name="connsiteX7" fmla="*/ 31750 w 1517650"/>
                <a:gd name="connsiteY7" fmla="*/ 2470150 h 250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7650" h="2501900">
                  <a:moveTo>
                    <a:pt x="1200150" y="717550"/>
                  </a:moveTo>
                  <a:cubicBezTo>
                    <a:pt x="1198033" y="965200"/>
                    <a:pt x="1195917" y="1212850"/>
                    <a:pt x="1193800" y="1460500"/>
                  </a:cubicBezTo>
                  <a:lnTo>
                    <a:pt x="1517650" y="1460500"/>
                  </a:lnTo>
                  <a:lnTo>
                    <a:pt x="1447800" y="6350"/>
                  </a:lnTo>
                  <a:lnTo>
                    <a:pt x="806450" y="0"/>
                  </a:lnTo>
                  <a:lnTo>
                    <a:pt x="654050" y="2501900"/>
                  </a:lnTo>
                  <a:lnTo>
                    <a:pt x="0" y="2482850"/>
                  </a:lnTo>
                  <a:lnTo>
                    <a:pt x="31750" y="2470150"/>
                  </a:lnTo>
                </a:path>
              </a:pathLst>
            </a:cu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467"/>
            </a:p>
          </p:txBody>
        </p:sp>
      </p:grpSp>
      <p:cxnSp>
        <p:nvCxnSpPr>
          <p:cNvPr id="20" name="直線矢印コネクタ 19">
            <a:extLst>
              <a:ext uri="{FF2B5EF4-FFF2-40B4-BE49-F238E27FC236}">
                <a16:creationId xmlns:a16="http://schemas.microsoft.com/office/drawing/2014/main" id="{ADB5CCAF-EF4A-4352-AE09-A0258DAC6930}"/>
              </a:ext>
            </a:extLst>
          </p:cNvPr>
          <p:cNvCxnSpPr>
            <a:cxnSpLocks/>
          </p:cNvCxnSpPr>
          <p:nvPr/>
        </p:nvCxnSpPr>
        <p:spPr>
          <a:xfrm flipH="1">
            <a:off x="8327820" y="3029128"/>
            <a:ext cx="371049" cy="820397"/>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774CA6B1-E33C-40BB-B5CC-1855FD80BEE9}"/>
              </a:ext>
            </a:extLst>
          </p:cNvPr>
          <p:cNvSpPr txBox="1"/>
          <p:nvPr/>
        </p:nvSpPr>
        <p:spPr>
          <a:xfrm>
            <a:off x="8102957" y="2579505"/>
            <a:ext cx="2039031" cy="461665"/>
          </a:xfrm>
          <a:prstGeom prst="rect">
            <a:avLst/>
          </a:prstGeom>
          <a:noFill/>
        </p:spPr>
        <p:txBody>
          <a:bodyPr wrap="square" rtlCol="0">
            <a:spAutoFit/>
          </a:bodyPr>
          <a:lstStyle/>
          <a:p>
            <a:r>
              <a:rPr kumimoji="1" lang="ja-JP" altLang="en-US" sz="2400"/>
              <a:t>ビニール袋</a:t>
            </a:r>
          </a:p>
        </p:txBody>
      </p:sp>
      <p:sp>
        <p:nvSpPr>
          <p:cNvPr id="23" name="タイトル 1">
            <a:extLst>
              <a:ext uri="{FF2B5EF4-FFF2-40B4-BE49-F238E27FC236}">
                <a16:creationId xmlns:a16="http://schemas.microsoft.com/office/drawing/2014/main" id="{7B4CC34E-23D0-46A4-9DAB-18A405213E37}"/>
              </a:ext>
            </a:extLst>
          </p:cNvPr>
          <p:cNvSpPr txBox="1">
            <a:spLocks/>
          </p:cNvSpPr>
          <p:nvPr/>
        </p:nvSpPr>
        <p:spPr>
          <a:xfrm>
            <a:off x="1047703" y="491319"/>
            <a:ext cx="11252249" cy="1581874"/>
          </a:xfrm>
          <a:prstGeom prst="rect">
            <a:avLst/>
          </a:prstGeom>
        </p:spPr>
        <p:txBody>
          <a:bodyPr vert="horz" lIns="91440" tIns="45720" rIns="91440" bIns="45720" rtlCol="0" anchor="ctr">
            <a:normAutofit/>
          </a:bodyPr>
          <a:lstStyle>
            <a:lvl1pPr algn="l" defTabSz="1320759" rtl="0" eaLnBrk="1" latinLnBrk="0" hangingPunct="1">
              <a:lnSpc>
                <a:spcPct val="90000"/>
              </a:lnSpc>
              <a:spcBef>
                <a:spcPct val="0"/>
              </a:spcBef>
              <a:buNone/>
              <a:defRPr kumimoji="1" sz="6355" kern="1200">
                <a:solidFill>
                  <a:schemeClr val="tx1"/>
                </a:solidFill>
                <a:latin typeface="+mj-lt"/>
                <a:ea typeface="+mj-ea"/>
                <a:cs typeface="+mj-cs"/>
              </a:defRPr>
            </a:lvl1pPr>
          </a:lstStyle>
          <a:p>
            <a:r>
              <a:rPr lang="ja-JP" altLang="en-US"/>
              <a:t>ごみ箱</a:t>
            </a:r>
          </a:p>
        </p:txBody>
      </p:sp>
      <p:grpSp>
        <p:nvGrpSpPr>
          <p:cNvPr id="15" name="グループ化 14">
            <a:extLst>
              <a:ext uri="{FF2B5EF4-FFF2-40B4-BE49-F238E27FC236}">
                <a16:creationId xmlns:a16="http://schemas.microsoft.com/office/drawing/2014/main" id="{8D3AA63D-D90C-4C21-B09D-1EBBE3461D7B}"/>
              </a:ext>
            </a:extLst>
          </p:cNvPr>
          <p:cNvGrpSpPr/>
          <p:nvPr/>
        </p:nvGrpSpPr>
        <p:grpSpPr>
          <a:xfrm>
            <a:off x="156599" y="185584"/>
            <a:ext cx="12894801" cy="9534832"/>
            <a:chOff x="187085" y="187069"/>
            <a:chExt cx="12894801" cy="9534832"/>
          </a:xfrm>
        </p:grpSpPr>
        <p:sp>
          <p:nvSpPr>
            <p:cNvPr id="16" name="正方形/長方形 15">
              <a:extLst>
                <a:ext uri="{FF2B5EF4-FFF2-40B4-BE49-F238E27FC236}">
                  <a16:creationId xmlns:a16="http://schemas.microsoft.com/office/drawing/2014/main" id="{6415657E-285C-4A6A-AF33-9AFFC2CBE49D}"/>
                </a:ext>
              </a:extLst>
            </p:cNvPr>
            <p:cNvSpPr/>
            <p:nvPr/>
          </p:nvSpPr>
          <p:spPr>
            <a:xfrm>
              <a:off x="187086" y="393786"/>
              <a:ext cx="373596" cy="92549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正方形/長方形 18">
              <a:extLst>
                <a:ext uri="{FF2B5EF4-FFF2-40B4-BE49-F238E27FC236}">
                  <a16:creationId xmlns:a16="http://schemas.microsoft.com/office/drawing/2014/main" id="{2203EF77-D989-4E4E-BA51-3BEF7C8F364E}"/>
                </a:ext>
              </a:extLst>
            </p:cNvPr>
            <p:cNvSpPr/>
            <p:nvPr/>
          </p:nvSpPr>
          <p:spPr>
            <a:xfrm>
              <a:off x="187085" y="187069"/>
              <a:ext cx="12894801" cy="3089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正方形/長方形 20">
              <a:extLst>
                <a:ext uri="{FF2B5EF4-FFF2-40B4-BE49-F238E27FC236}">
                  <a16:creationId xmlns:a16="http://schemas.microsoft.com/office/drawing/2014/main" id="{EE1B55D3-E210-40D5-BC89-3C83D9506C93}"/>
                </a:ext>
              </a:extLst>
            </p:cNvPr>
            <p:cNvSpPr/>
            <p:nvPr/>
          </p:nvSpPr>
          <p:spPr>
            <a:xfrm>
              <a:off x="12708290" y="187069"/>
              <a:ext cx="373596" cy="9461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正方形/長方形 25">
              <a:extLst>
                <a:ext uri="{FF2B5EF4-FFF2-40B4-BE49-F238E27FC236}">
                  <a16:creationId xmlns:a16="http://schemas.microsoft.com/office/drawing/2014/main" id="{F4B05FCE-25A7-4481-91FA-5E6F1F7BF8D8}"/>
                </a:ext>
              </a:extLst>
            </p:cNvPr>
            <p:cNvSpPr/>
            <p:nvPr/>
          </p:nvSpPr>
          <p:spPr>
            <a:xfrm>
              <a:off x="187085" y="9375058"/>
              <a:ext cx="12894801" cy="3468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Tree>
    <p:extLst>
      <p:ext uri="{BB962C8B-B14F-4D97-AF65-F5344CB8AC3E}">
        <p14:creationId xmlns:p14="http://schemas.microsoft.com/office/powerpoint/2010/main" val="9075004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7C677DD5-2F3D-466B-8B60-45F215F73DBB}"/>
              </a:ext>
            </a:extLst>
          </p:cNvPr>
          <p:cNvGrpSpPr/>
          <p:nvPr/>
        </p:nvGrpSpPr>
        <p:grpSpPr>
          <a:xfrm>
            <a:off x="156599" y="185584"/>
            <a:ext cx="12894801" cy="9534832"/>
            <a:chOff x="187085" y="187069"/>
            <a:chExt cx="12894801" cy="9534832"/>
          </a:xfrm>
        </p:grpSpPr>
        <p:sp>
          <p:nvSpPr>
            <p:cNvPr id="5" name="正方形/長方形 4">
              <a:extLst>
                <a:ext uri="{FF2B5EF4-FFF2-40B4-BE49-F238E27FC236}">
                  <a16:creationId xmlns:a16="http://schemas.microsoft.com/office/drawing/2014/main" id="{672AE6B5-5143-4C07-A731-DBC249FC8E3E}"/>
                </a:ext>
              </a:extLst>
            </p:cNvPr>
            <p:cNvSpPr/>
            <p:nvPr/>
          </p:nvSpPr>
          <p:spPr>
            <a:xfrm>
              <a:off x="187086" y="393786"/>
              <a:ext cx="373596" cy="9254907"/>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正方形/長方形 5">
              <a:extLst>
                <a:ext uri="{FF2B5EF4-FFF2-40B4-BE49-F238E27FC236}">
                  <a16:creationId xmlns:a16="http://schemas.microsoft.com/office/drawing/2014/main" id="{9AA7A966-9508-4D6F-ACA3-BC77012CDC29}"/>
                </a:ext>
              </a:extLst>
            </p:cNvPr>
            <p:cNvSpPr/>
            <p:nvPr/>
          </p:nvSpPr>
          <p:spPr>
            <a:xfrm>
              <a:off x="187085" y="187069"/>
              <a:ext cx="12894801" cy="30890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正方形/長方形 6">
              <a:extLst>
                <a:ext uri="{FF2B5EF4-FFF2-40B4-BE49-F238E27FC236}">
                  <a16:creationId xmlns:a16="http://schemas.microsoft.com/office/drawing/2014/main" id="{9673FFA2-352C-40FE-9661-F0ADCF2F5D45}"/>
                </a:ext>
              </a:extLst>
            </p:cNvPr>
            <p:cNvSpPr/>
            <p:nvPr/>
          </p:nvSpPr>
          <p:spPr>
            <a:xfrm>
              <a:off x="12708290" y="187069"/>
              <a:ext cx="373596" cy="946162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正方形/長方形 7">
              <a:extLst>
                <a:ext uri="{FF2B5EF4-FFF2-40B4-BE49-F238E27FC236}">
                  <a16:creationId xmlns:a16="http://schemas.microsoft.com/office/drawing/2014/main" id="{30B6A9E9-AD04-4EE0-80FA-64DB878FBC04}"/>
                </a:ext>
              </a:extLst>
            </p:cNvPr>
            <p:cNvSpPr/>
            <p:nvPr/>
          </p:nvSpPr>
          <p:spPr>
            <a:xfrm>
              <a:off x="187085" y="9375058"/>
              <a:ext cx="12894801" cy="34684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2" name="タイトル 1">
            <a:extLst>
              <a:ext uri="{FF2B5EF4-FFF2-40B4-BE49-F238E27FC236}">
                <a16:creationId xmlns:a16="http://schemas.microsoft.com/office/drawing/2014/main" id="{29046BEC-5377-4387-BCEB-4F6E2DCB1E08}"/>
              </a:ext>
            </a:extLst>
          </p:cNvPr>
          <p:cNvSpPr>
            <a:spLocks noGrp="1"/>
          </p:cNvSpPr>
          <p:nvPr>
            <p:ph type="title"/>
          </p:nvPr>
        </p:nvSpPr>
        <p:spPr>
          <a:xfrm>
            <a:off x="686653" y="609291"/>
            <a:ext cx="12521347" cy="1914702"/>
          </a:xfrm>
        </p:spPr>
        <p:txBody>
          <a:bodyPr>
            <a:normAutofit/>
          </a:bodyPr>
          <a:lstStyle/>
          <a:p>
            <a:pPr marL="0" marR="0" lvl="0" indent="0" defTabSz="457200" rtl="0" eaLnBrk="1" fontAlgn="auto" latinLnBrk="0" hangingPunct="1">
              <a:lnSpc>
                <a:spcPct val="100000"/>
              </a:lnSpc>
              <a:spcBef>
                <a:spcPts val="0"/>
              </a:spcBef>
              <a:spcAft>
                <a:spcPts val="0"/>
              </a:spcAft>
              <a:tabLst/>
              <a:defRPr/>
            </a:pPr>
            <a:r>
              <a:rPr kumimoji="1" lang="en-US" altLang="ja-JP" sz="54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D</a:t>
            </a:r>
            <a:r>
              <a:rPr kumimoji="1" lang="ja-JP" altLang="en-US" sz="54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－５　</a:t>
            </a:r>
            <a:r>
              <a:rPr kumimoji="1" lang="ja-JP" altLang="en-US" sz="5400" b="1" i="0" u="none" strike="noStrike" kern="1200" cap="none" spc="0" normalizeH="0" baseline="0" noProof="0">
                <a:ln>
                  <a:noFill/>
                </a:ln>
                <a:solidFill>
                  <a:prstClr val="black"/>
                </a:solidFill>
                <a:effectLst/>
                <a:uLnTx/>
                <a:uFillTx/>
                <a:latin typeface="游ゴシック Light" panose="020B0300000000000000" pitchFamily="50" charset="-128"/>
                <a:ea typeface="游ゴシック Light" panose="020B0300000000000000" pitchFamily="50" charset="-128"/>
                <a:cs typeface="+mn-cs"/>
              </a:rPr>
              <a:t>職員</a:t>
            </a:r>
            <a:r>
              <a:rPr kumimoji="1" lang="en-US" altLang="ja-JP" sz="5400" b="1" i="0" u="none" strike="noStrike" kern="1200" cap="none" spc="0" normalizeH="0" baseline="0" noProof="0">
                <a:ln>
                  <a:noFill/>
                </a:ln>
                <a:solidFill>
                  <a:prstClr val="black"/>
                </a:solidFill>
                <a:effectLst/>
                <a:uLnTx/>
                <a:uFillTx/>
                <a:latin typeface="游ゴシック Light" panose="020B0300000000000000" pitchFamily="50" charset="-128"/>
                <a:ea typeface="游ゴシック Light" panose="020B0300000000000000" pitchFamily="50" charset="-128"/>
                <a:cs typeface="+mn-cs"/>
              </a:rPr>
              <a:t>D</a:t>
            </a:r>
            <a:r>
              <a:rPr kumimoji="1" lang="ja-JP" altLang="en-US" sz="4000" b="1" i="0" u="none" strike="noStrike" kern="1200" cap="none" spc="0" normalizeH="0" baseline="0" noProof="0">
                <a:ln>
                  <a:noFill/>
                </a:ln>
                <a:solidFill>
                  <a:prstClr val="black"/>
                </a:solidFill>
                <a:effectLst/>
                <a:uLnTx/>
                <a:uFillTx/>
                <a:latin typeface="游ゴシック Light" panose="020B0300000000000000" pitchFamily="50" charset="-128"/>
                <a:ea typeface="游ゴシック Light" panose="020B0300000000000000" pitchFamily="50" charset="-128"/>
                <a:cs typeface="+mn-cs"/>
              </a:rPr>
              <a:t>（嘔吐児をケアする人）</a:t>
            </a:r>
            <a:endParaRPr kumimoji="1" lang="ja-JP" altLang="en-US">
              <a:latin typeface="游ゴシック Light" panose="020B0300000000000000" pitchFamily="50" charset="-128"/>
              <a:ea typeface="游ゴシック Light" panose="020B0300000000000000" pitchFamily="50" charset="-128"/>
            </a:endParaRPr>
          </a:p>
        </p:txBody>
      </p:sp>
      <p:sp>
        <p:nvSpPr>
          <p:cNvPr id="3" name="コンテンツ プレースホルダー 2">
            <a:extLst>
              <a:ext uri="{FF2B5EF4-FFF2-40B4-BE49-F238E27FC236}">
                <a16:creationId xmlns:a16="http://schemas.microsoft.com/office/drawing/2014/main" id="{E825B37B-B93B-429E-897C-FDED8DB078BA}"/>
              </a:ext>
            </a:extLst>
          </p:cNvPr>
          <p:cNvSpPr>
            <a:spLocks noGrp="1"/>
          </p:cNvSpPr>
          <p:nvPr>
            <p:ph idx="1"/>
          </p:nvPr>
        </p:nvSpPr>
        <p:spPr>
          <a:xfrm>
            <a:off x="686653" y="2425700"/>
            <a:ext cx="12316631" cy="7150100"/>
          </a:xfrm>
        </p:spPr>
        <p:txBody>
          <a:bodyPr>
            <a:normAutofit lnSpcReduction="10000"/>
          </a:bodyPr>
          <a:lstStyle/>
          <a:p>
            <a:pPr marL="0" indent="0">
              <a:buNone/>
            </a:pPr>
            <a:r>
              <a:rPr lang="ja-JP" altLang="en-US" sz="7200" b="1"/>
              <a:t>★職員</a:t>
            </a:r>
            <a:r>
              <a:rPr lang="en-US" altLang="ja-JP" sz="7200" b="1"/>
              <a:t>B</a:t>
            </a:r>
            <a:r>
              <a:rPr lang="ja-JP" altLang="en-US" sz="7200" b="1"/>
              <a:t>、</a:t>
            </a:r>
            <a:r>
              <a:rPr lang="en-US" altLang="ja-JP" sz="7200" b="1"/>
              <a:t>C</a:t>
            </a:r>
            <a:r>
              <a:rPr kumimoji="1" lang="ja-JP" altLang="en-US" sz="7200" b="1"/>
              <a:t>と協力して嘔吐物を処理する</a:t>
            </a:r>
            <a:endParaRPr kumimoji="1" lang="en-US" altLang="ja-JP" sz="7200" b="1"/>
          </a:p>
          <a:p>
            <a:pPr marL="0" indent="0">
              <a:buNone/>
            </a:pPr>
            <a:endParaRPr kumimoji="1" lang="en-US" altLang="ja-JP"/>
          </a:p>
          <a:p>
            <a:pPr marL="0" indent="0">
              <a:buNone/>
            </a:pPr>
            <a:r>
              <a:rPr lang="ja-JP" altLang="en-US"/>
              <a:t>・汚染区域との境界線上に新聞紙を引く、ビニール</a:t>
            </a:r>
            <a:endParaRPr lang="en-US" altLang="ja-JP"/>
          </a:p>
          <a:p>
            <a:pPr marL="0" indent="0">
              <a:buNone/>
            </a:pPr>
            <a:r>
              <a:rPr lang="ja-JP" altLang="en-US"/>
              <a:t>　袋の受け渡しやごみ箱を適宜移動させる</a:t>
            </a:r>
            <a:endParaRPr lang="en-US" altLang="ja-JP"/>
          </a:p>
          <a:p>
            <a:pPr marL="0" indent="0">
              <a:buNone/>
            </a:pPr>
            <a:r>
              <a:rPr kumimoji="1" lang="ja-JP" altLang="en-US"/>
              <a:t>・床の消毒の際、清潔ゾーンから消毒液を掛ける</a:t>
            </a:r>
            <a:endParaRPr kumimoji="1" lang="en-US" altLang="ja-JP"/>
          </a:p>
          <a:p>
            <a:pPr marL="0" indent="0">
              <a:buNone/>
            </a:pPr>
            <a:r>
              <a:rPr lang="ja-JP" altLang="en-US"/>
              <a:t>・消毒液を掛けた新聞紙で外から内側にかけて床を</a:t>
            </a:r>
            <a:endParaRPr lang="en-US" altLang="ja-JP"/>
          </a:p>
          <a:p>
            <a:pPr marL="0" indent="0">
              <a:buNone/>
            </a:pPr>
            <a:r>
              <a:rPr lang="ja-JP" altLang="en-US"/>
              <a:t>　消毒し、拭き上げる</a:t>
            </a:r>
            <a:endParaRPr lang="en-US" altLang="ja-JP"/>
          </a:p>
          <a:p>
            <a:pPr marL="0" indent="0">
              <a:buNone/>
            </a:pPr>
            <a:r>
              <a:rPr lang="ja-JP" altLang="en-US"/>
              <a:t>⇒</a:t>
            </a:r>
            <a:r>
              <a:rPr kumimoji="1" lang="ja-JP" altLang="en-US"/>
              <a:t>嘔吐物処理</a:t>
            </a:r>
            <a:r>
              <a:rPr kumimoji="1" lang="en-US" altLang="ja-JP"/>
              <a:t>AC</a:t>
            </a:r>
            <a:r>
              <a:rPr kumimoji="1" lang="ja-JP" altLang="en-US"/>
              <a:t>参照</a:t>
            </a:r>
            <a:endParaRPr kumimoji="1" lang="en-US" altLang="ja-JP"/>
          </a:p>
          <a:p>
            <a:pPr marL="0" indent="0">
              <a:buNone/>
            </a:pPr>
            <a:endParaRPr lang="en-US" altLang="ja-JP"/>
          </a:p>
        </p:txBody>
      </p:sp>
    </p:spTree>
    <p:extLst>
      <p:ext uri="{BB962C8B-B14F-4D97-AF65-F5344CB8AC3E}">
        <p14:creationId xmlns:p14="http://schemas.microsoft.com/office/powerpoint/2010/main" val="31688920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4A29C8E-84D5-4C09-875F-5FA3907746BB}"/>
              </a:ext>
            </a:extLst>
          </p:cNvPr>
          <p:cNvSpPr>
            <a:spLocks noGrp="1"/>
          </p:cNvSpPr>
          <p:nvPr>
            <p:ph type="title"/>
          </p:nvPr>
        </p:nvSpPr>
        <p:spPr/>
        <p:txBody>
          <a:bodyPr/>
          <a:lstStyle/>
          <a:p>
            <a:r>
              <a:rPr kumimoji="1" lang="ja-JP" altLang="en-US" b="1" dirty="0">
                <a:latin typeface="+mn-ea"/>
                <a:ea typeface="+mn-ea"/>
              </a:rPr>
              <a:t>上席職員</a:t>
            </a:r>
            <a:br>
              <a:rPr kumimoji="1" lang="en-US" altLang="ja-JP" dirty="0"/>
            </a:br>
            <a:r>
              <a:rPr kumimoji="1" lang="en-US" altLang="ja-JP" sz="4800" dirty="0"/>
              <a:t>※</a:t>
            </a:r>
            <a:r>
              <a:rPr kumimoji="1" lang="ja-JP" altLang="en-US" sz="4800" dirty="0"/>
              <a:t>代行順位を決めておく</a:t>
            </a:r>
            <a:endParaRPr kumimoji="1" lang="ja-JP" altLang="en-US" dirty="0"/>
          </a:p>
        </p:txBody>
      </p:sp>
      <p:sp>
        <p:nvSpPr>
          <p:cNvPr id="3" name="コンテンツ プレースホルダー 2">
            <a:extLst>
              <a:ext uri="{FF2B5EF4-FFF2-40B4-BE49-F238E27FC236}">
                <a16:creationId xmlns:a16="http://schemas.microsoft.com/office/drawing/2014/main" id="{3017DB80-16A0-43B5-93B8-10B519E18AED}"/>
              </a:ext>
            </a:extLst>
          </p:cNvPr>
          <p:cNvSpPr>
            <a:spLocks noGrp="1"/>
          </p:cNvSpPr>
          <p:nvPr>
            <p:ph idx="1"/>
          </p:nvPr>
        </p:nvSpPr>
        <p:spPr/>
        <p:txBody>
          <a:bodyPr>
            <a:normAutofit fontScale="92500"/>
          </a:bodyPr>
          <a:lstStyle/>
          <a:p>
            <a:pPr>
              <a:buFont typeface="Wingdings" panose="05000000000000000000" pitchFamily="2" charset="2"/>
              <a:buChar char="p"/>
            </a:pPr>
            <a:r>
              <a:rPr kumimoji="1" lang="ja-JP" altLang="en-US"/>
              <a:t>園児の保護者に連絡してお迎えをお願いする。</a:t>
            </a:r>
            <a:endParaRPr kumimoji="1" lang="en-US" altLang="ja-JP"/>
          </a:p>
          <a:p>
            <a:pPr>
              <a:buFont typeface="Wingdings" panose="05000000000000000000" pitchFamily="2" charset="2"/>
              <a:buChar char="p"/>
            </a:pPr>
            <a:r>
              <a:rPr kumimoji="1" lang="ja-JP" altLang="en-US"/>
              <a:t>嘔吐、下痢等の感染性胃腸炎と思われる症状</a:t>
            </a:r>
            <a:endParaRPr kumimoji="1" lang="en-US" altLang="ja-JP"/>
          </a:p>
          <a:p>
            <a:pPr marL="0" indent="0">
              <a:buNone/>
            </a:pPr>
            <a:r>
              <a:rPr lang="ja-JP" altLang="en-US"/>
              <a:t>　</a:t>
            </a:r>
            <a:r>
              <a:rPr kumimoji="1" lang="ja-JP" altLang="en-US"/>
              <a:t>を呈する園児が出てきたら、園医に相談する。</a:t>
            </a:r>
            <a:endParaRPr kumimoji="1" lang="en-US" altLang="ja-JP"/>
          </a:p>
          <a:p>
            <a:pPr>
              <a:buFont typeface="Wingdings" panose="05000000000000000000" pitchFamily="2" charset="2"/>
              <a:buChar char="p"/>
            </a:pPr>
            <a:r>
              <a:rPr lang="ja-JP" altLang="en-US"/>
              <a:t>保健所に相談する（１０名まで待たない）。</a:t>
            </a:r>
            <a:endParaRPr lang="en-US" altLang="ja-JP"/>
          </a:p>
          <a:p>
            <a:pPr>
              <a:buFont typeface="Wingdings" panose="05000000000000000000" pitchFamily="2" charset="2"/>
              <a:buChar char="p"/>
            </a:pPr>
            <a:r>
              <a:rPr kumimoji="1" lang="ja-JP" altLang="en-US"/>
              <a:t>保健所の指示により報告書を提出する。</a:t>
            </a:r>
            <a:endParaRPr kumimoji="1" lang="en-US" altLang="ja-JP"/>
          </a:p>
          <a:p>
            <a:pPr>
              <a:buFont typeface="Wingdings" panose="05000000000000000000" pitchFamily="2" charset="2"/>
              <a:buChar char="p"/>
            </a:pPr>
            <a:r>
              <a:rPr lang="ja-JP" altLang="en-US"/>
              <a:t>報告書の保管場所を決めておく。</a:t>
            </a:r>
            <a:endParaRPr lang="en-US" altLang="ja-JP"/>
          </a:p>
          <a:p>
            <a:pPr>
              <a:buFont typeface="Wingdings" panose="05000000000000000000" pitchFamily="2" charset="2"/>
              <a:buChar char="p"/>
            </a:pPr>
            <a:endParaRPr kumimoji="1" lang="en-US" altLang="ja-JP"/>
          </a:p>
          <a:p>
            <a:pPr>
              <a:buFont typeface="Wingdings" panose="05000000000000000000" pitchFamily="2" charset="2"/>
              <a:buChar char="p"/>
            </a:pPr>
            <a:r>
              <a:rPr lang="ja-JP" altLang="en-US"/>
              <a:t>園からのお知らせにて、感染性胃腸炎の発生と、家庭での健康観察、体調不良時の欠席を喚起する。</a:t>
            </a:r>
            <a:endParaRPr kumimoji="1" lang="en-US" altLang="ja-JP"/>
          </a:p>
        </p:txBody>
      </p:sp>
      <p:grpSp>
        <p:nvGrpSpPr>
          <p:cNvPr id="4" name="グループ化 3">
            <a:extLst>
              <a:ext uri="{FF2B5EF4-FFF2-40B4-BE49-F238E27FC236}">
                <a16:creationId xmlns:a16="http://schemas.microsoft.com/office/drawing/2014/main" id="{AF3F1758-3682-4421-A04A-0D9B6930759E}"/>
              </a:ext>
            </a:extLst>
          </p:cNvPr>
          <p:cNvGrpSpPr/>
          <p:nvPr/>
        </p:nvGrpSpPr>
        <p:grpSpPr>
          <a:xfrm>
            <a:off x="156599" y="185584"/>
            <a:ext cx="12894801" cy="9534832"/>
            <a:chOff x="187085" y="187069"/>
            <a:chExt cx="12894801" cy="9534832"/>
          </a:xfrm>
        </p:grpSpPr>
        <p:sp>
          <p:nvSpPr>
            <p:cNvPr id="5" name="正方形/長方形 4">
              <a:extLst>
                <a:ext uri="{FF2B5EF4-FFF2-40B4-BE49-F238E27FC236}">
                  <a16:creationId xmlns:a16="http://schemas.microsoft.com/office/drawing/2014/main" id="{D2359FD1-C1EA-4C48-8BB8-057636C3E412}"/>
                </a:ext>
              </a:extLst>
            </p:cNvPr>
            <p:cNvSpPr/>
            <p:nvPr/>
          </p:nvSpPr>
          <p:spPr>
            <a:xfrm>
              <a:off x="187086" y="393786"/>
              <a:ext cx="373596" cy="925490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正方形/長方形 5">
              <a:extLst>
                <a:ext uri="{FF2B5EF4-FFF2-40B4-BE49-F238E27FC236}">
                  <a16:creationId xmlns:a16="http://schemas.microsoft.com/office/drawing/2014/main" id="{7390777B-259B-4236-9FC2-0DF4718EDD94}"/>
                </a:ext>
              </a:extLst>
            </p:cNvPr>
            <p:cNvSpPr/>
            <p:nvPr/>
          </p:nvSpPr>
          <p:spPr>
            <a:xfrm>
              <a:off x="187085" y="187069"/>
              <a:ext cx="12894801" cy="30890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正方形/長方形 6">
              <a:extLst>
                <a:ext uri="{FF2B5EF4-FFF2-40B4-BE49-F238E27FC236}">
                  <a16:creationId xmlns:a16="http://schemas.microsoft.com/office/drawing/2014/main" id="{AB952D47-B87C-4F12-8E86-5CBC746CD011}"/>
                </a:ext>
              </a:extLst>
            </p:cNvPr>
            <p:cNvSpPr/>
            <p:nvPr/>
          </p:nvSpPr>
          <p:spPr>
            <a:xfrm>
              <a:off x="12708290" y="187069"/>
              <a:ext cx="373596" cy="946162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正方形/長方形 7">
              <a:extLst>
                <a:ext uri="{FF2B5EF4-FFF2-40B4-BE49-F238E27FC236}">
                  <a16:creationId xmlns:a16="http://schemas.microsoft.com/office/drawing/2014/main" id="{1EA457AC-19ED-4EAC-B19B-CB10396F6C32}"/>
                </a:ext>
              </a:extLst>
            </p:cNvPr>
            <p:cNvSpPr/>
            <p:nvPr/>
          </p:nvSpPr>
          <p:spPr>
            <a:xfrm>
              <a:off x="187085" y="9375058"/>
              <a:ext cx="12894801" cy="34684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Tree>
    <p:extLst>
      <p:ext uri="{BB962C8B-B14F-4D97-AF65-F5344CB8AC3E}">
        <p14:creationId xmlns:p14="http://schemas.microsoft.com/office/powerpoint/2010/main" val="3450062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グループ化 33">
            <a:extLst>
              <a:ext uri="{FF2B5EF4-FFF2-40B4-BE49-F238E27FC236}">
                <a16:creationId xmlns:a16="http://schemas.microsoft.com/office/drawing/2014/main" id="{B275E3CF-3A61-458C-BF66-448085EE4152}"/>
              </a:ext>
            </a:extLst>
          </p:cNvPr>
          <p:cNvGrpSpPr/>
          <p:nvPr/>
        </p:nvGrpSpPr>
        <p:grpSpPr>
          <a:xfrm>
            <a:off x="156599" y="185584"/>
            <a:ext cx="12894801" cy="9534832"/>
            <a:chOff x="187085" y="187069"/>
            <a:chExt cx="12894801" cy="9534832"/>
          </a:xfrm>
        </p:grpSpPr>
        <p:sp>
          <p:nvSpPr>
            <p:cNvPr id="35" name="正方形/長方形 34">
              <a:extLst>
                <a:ext uri="{FF2B5EF4-FFF2-40B4-BE49-F238E27FC236}">
                  <a16:creationId xmlns:a16="http://schemas.microsoft.com/office/drawing/2014/main" id="{0625D7CE-F83F-4CE1-A532-FA7C77CC74C5}"/>
                </a:ext>
              </a:extLst>
            </p:cNvPr>
            <p:cNvSpPr/>
            <p:nvPr/>
          </p:nvSpPr>
          <p:spPr>
            <a:xfrm>
              <a:off x="187086" y="393786"/>
              <a:ext cx="373596" cy="92549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6" name="正方形/長方形 35">
              <a:extLst>
                <a:ext uri="{FF2B5EF4-FFF2-40B4-BE49-F238E27FC236}">
                  <a16:creationId xmlns:a16="http://schemas.microsoft.com/office/drawing/2014/main" id="{631F4EF0-BBB2-4F0D-9D61-AE6CBDA2B852}"/>
                </a:ext>
              </a:extLst>
            </p:cNvPr>
            <p:cNvSpPr/>
            <p:nvPr/>
          </p:nvSpPr>
          <p:spPr>
            <a:xfrm>
              <a:off x="187085" y="187069"/>
              <a:ext cx="12894801" cy="3089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7" name="正方形/長方形 36">
              <a:extLst>
                <a:ext uri="{FF2B5EF4-FFF2-40B4-BE49-F238E27FC236}">
                  <a16:creationId xmlns:a16="http://schemas.microsoft.com/office/drawing/2014/main" id="{1751E070-08E4-43D0-980A-6AF4D0CFC01A}"/>
                </a:ext>
              </a:extLst>
            </p:cNvPr>
            <p:cNvSpPr/>
            <p:nvPr/>
          </p:nvSpPr>
          <p:spPr>
            <a:xfrm>
              <a:off x="12708290" y="187069"/>
              <a:ext cx="373596" cy="9461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8" name="正方形/長方形 37">
              <a:extLst>
                <a:ext uri="{FF2B5EF4-FFF2-40B4-BE49-F238E27FC236}">
                  <a16:creationId xmlns:a16="http://schemas.microsoft.com/office/drawing/2014/main" id="{0E12F0CC-D0F4-4296-982A-AF0FE057F487}"/>
                </a:ext>
              </a:extLst>
            </p:cNvPr>
            <p:cNvSpPr/>
            <p:nvPr/>
          </p:nvSpPr>
          <p:spPr>
            <a:xfrm>
              <a:off x="187085" y="9375058"/>
              <a:ext cx="12894801" cy="3468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2" name="タイトル 1">
            <a:extLst>
              <a:ext uri="{FF2B5EF4-FFF2-40B4-BE49-F238E27FC236}">
                <a16:creationId xmlns:a16="http://schemas.microsoft.com/office/drawing/2014/main" id="{8FBE260E-236D-41CA-9951-9C94CB9671DE}"/>
              </a:ext>
            </a:extLst>
          </p:cNvPr>
          <p:cNvSpPr>
            <a:spLocks noGrp="1"/>
          </p:cNvSpPr>
          <p:nvPr>
            <p:ph type="ctrTitle"/>
          </p:nvPr>
        </p:nvSpPr>
        <p:spPr>
          <a:xfrm>
            <a:off x="-1" y="220134"/>
            <a:ext cx="13051401" cy="1827340"/>
          </a:xfrm>
        </p:spPr>
        <p:txBody>
          <a:bodyPr rtlCol="0">
            <a:normAutofit fontScale="90000"/>
          </a:bodyPr>
          <a:lstStyle/>
          <a:p>
            <a:pPr>
              <a:defRPr/>
            </a:pPr>
            <a:r>
              <a:rPr lang="ja-JP" altLang="en-US" sz="7300" b="1" dirty="0">
                <a:latin typeface="+mn-ea"/>
                <a:ea typeface="+mn-ea"/>
              </a:rPr>
              <a:t>次亜塩素酸ナトリウムの薄め方</a:t>
            </a:r>
            <a:br>
              <a:rPr lang="en-US" altLang="ja-JP" b="1" dirty="0">
                <a:latin typeface="+mn-ea"/>
                <a:ea typeface="+mn-ea"/>
              </a:rPr>
            </a:br>
            <a:r>
              <a:rPr lang="ja-JP" altLang="en-US" sz="4044" b="1" dirty="0">
                <a:latin typeface="+mn-ea"/>
                <a:ea typeface="+mn-ea"/>
              </a:rPr>
              <a:t>（台所用塩素系漂白剤５％を原液とした場合）</a:t>
            </a:r>
            <a:endParaRPr lang="ja-JP" altLang="en-US" b="1" dirty="0">
              <a:latin typeface="+mn-ea"/>
              <a:ea typeface="+mn-ea"/>
            </a:endParaRPr>
          </a:p>
        </p:txBody>
      </p:sp>
      <p:sp>
        <p:nvSpPr>
          <p:cNvPr id="77829" name="テキスト ボックス 6">
            <a:extLst>
              <a:ext uri="{FF2B5EF4-FFF2-40B4-BE49-F238E27FC236}">
                <a16:creationId xmlns:a16="http://schemas.microsoft.com/office/drawing/2014/main" id="{5C4377FC-BBA4-431E-AB8E-0848FA8B92BE}"/>
              </a:ext>
            </a:extLst>
          </p:cNvPr>
          <p:cNvSpPr txBox="1">
            <a:spLocks noChangeArrowheads="1"/>
          </p:cNvSpPr>
          <p:nvPr/>
        </p:nvSpPr>
        <p:spPr bwMode="auto">
          <a:xfrm>
            <a:off x="1946177" y="7211924"/>
            <a:ext cx="9865143" cy="2089546"/>
          </a:xfrm>
          <a:prstGeom prst="rect">
            <a:avLst/>
          </a:prstGeom>
          <a:solidFill>
            <a:srgbClr val="FFFF00"/>
          </a:solidFill>
          <a:ln w="38100">
            <a:solidFill>
              <a:schemeClr val="tx1"/>
            </a:solidFill>
            <a:miter lim="800000"/>
            <a:headEnd/>
            <a:tailEnd/>
          </a:ln>
        </p:spPr>
        <p:txBody>
          <a:bodyPr wrap="square">
            <a:spAutoFit/>
          </a:bodyPr>
          <a:lstStyle>
            <a:lvl1pPr algn="l"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889" b="1" dirty="0">
                <a:solidFill>
                  <a:srgbClr val="000000"/>
                </a:solidFill>
                <a:latin typeface="+mn-ea"/>
                <a:ea typeface="+mn-ea"/>
              </a:rPr>
              <a:t>注意：　</a:t>
            </a:r>
            <a:r>
              <a:rPr lang="ja-JP" altLang="en-US" sz="2400" b="1" dirty="0">
                <a:solidFill>
                  <a:srgbClr val="000000"/>
                </a:solidFill>
                <a:latin typeface="+mn-ea"/>
                <a:ea typeface="+mn-ea"/>
              </a:rPr>
              <a:t>手袋をして取り扱う。</a:t>
            </a:r>
            <a:endParaRPr lang="en-US" altLang="ja-JP" sz="2400" b="1" dirty="0">
              <a:solidFill>
                <a:srgbClr val="000000"/>
              </a:solidFill>
              <a:latin typeface="+mn-ea"/>
              <a:ea typeface="+mn-ea"/>
            </a:endParaRPr>
          </a:p>
          <a:p>
            <a:pPr eaLnBrk="1" hangingPunct="1">
              <a:spcBef>
                <a:spcPct val="0"/>
              </a:spcBef>
              <a:buFontTx/>
              <a:buNone/>
            </a:pPr>
            <a:r>
              <a:rPr lang="ja-JP" altLang="en-US" sz="2400" b="1" dirty="0">
                <a:solidFill>
                  <a:srgbClr val="000000"/>
                </a:solidFill>
                <a:latin typeface="+mn-ea"/>
                <a:ea typeface="+mn-ea"/>
              </a:rPr>
              <a:t>　　　　換気を十分にする。</a:t>
            </a:r>
            <a:endParaRPr lang="en-US" altLang="ja-JP" sz="2400" b="1" dirty="0">
              <a:solidFill>
                <a:srgbClr val="000000"/>
              </a:solidFill>
              <a:latin typeface="+mn-ea"/>
              <a:ea typeface="+mn-ea"/>
            </a:endParaRPr>
          </a:p>
          <a:p>
            <a:pPr eaLnBrk="1" hangingPunct="1">
              <a:spcBef>
                <a:spcPct val="0"/>
              </a:spcBef>
              <a:buFontTx/>
              <a:buNone/>
            </a:pPr>
            <a:r>
              <a:rPr lang="ja-JP" altLang="en-US" sz="2400" b="1" dirty="0">
                <a:solidFill>
                  <a:srgbClr val="000000"/>
                </a:solidFill>
                <a:latin typeface="+mn-ea"/>
                <a:ea typeface="+mn-ea"/>
              </a:rPr>
              <a:t>　　　　金属に使用した場合、きれいな水で拭き取る。</a:t>
            </a:r>
            <a:endParaRPr lang="en-US" altLang="ja-JP" sz="2400" b="1" dirty="0">
              <a:solidFill>
                <a:srgbClr val="000000"/>
              </a:solidFill>
              <a:latin typeface="+mn-ea"/>
              <a:ea typeface="+mn-ea"/>
            </a:endParaRPr>
          </a:p>
          <a:p>
            <a:pPr eaLnBrk="1" hangingPunct="1">
              <a:spcBef>
                <a:spcPct val="0"/>
              </a:spcBef>
              <a:buFontTx/>
              <a:buNone/>
            </a:pPr>
            <a:r>
              <a:rPr lang="ja-JP" altLang="en-US" sz="2400" b="1" dirty="0">
                <a:solidFill>
                  <a:srgbClr val="000000"/>
                </a:solidFill>
                <a:latin typeface="+mn-ea"/>
                <a:ea typeface="+mn-ea"/>
              </a:rPr>
              <a:t>　　　　うすめた液は</a:t>
            </a:r>
            <a:r>
              <a:rPr lang="en-US" altLang="ja-JP" sz="2400" b="1" dirty="0">
                <a:solidFill>
                  <a:srgbClr val="000000"/>
                </a:solidFill>
                <a:latin typeface="+mn-ea"/>
                <a:ea typeface="+mn-ea"/>
              </a:rPr>
              <a:t>1</a:t>
            </a:r>
            <a:r>
              <a:rPr lang="ja-JP" altLang="en-US" sz="2400" b="1" dirty="0">
                <a:solidFill>
                  <a:srgbClr val="000000"/>
                </a:solidFill>
                <a:latin typeface="+mn-ea"/>
                <a:ea typeface="+mn-ea"/>
              </a:rPr>
              <a:t>回分を準備、密閉し直射日光に当てない。</a:t>
            </a:r>
            <a:endParaRPr lang="en-US" altLang="ja-JP" sz="2400" b="1" dirty="0">
              <a:solidFill>
                <a:srgbClr val="000000"/>
              </a:solidFill>
              <a:latin typeface="+mn-ea"/>
              <a:ea typeface="+mn-ea"/>
            </a:endParaRPr>
          </a:p>
          <a:p>
            <a:pPr eaLnBrk="1" hangingPunct="1">
              <a:spcBef>
                <a:spcPct val="0"/>
              </a:spcBef>
              <a:buFontTx/>
              <a:buNone/>
            </a:pPr>
            <a:r>
              <a:rPr lang="ja-JP" altLang="en-US" sz="2400" b="1" dirty="0">
                <a:solidFill>
                  <a:srgbClr val="000000"/>
                </a:solidFill>
                <a:latin typeface="+mn-ea"/>
                <a:ea typeface="+mn-ea"/>
              </a:rPr>
              <a:t>　　　　まちがって飲まないように、消毒液と大きく表示する。</a:t>
            </a:r>
            <a:r>
              <a:rPr lang="ja-JP" altLang="en-US" sz="2889" b="1" dirty="0">
                <a:solidFill>
                  <a:srgbClr val="000000"/>
                </a:solidFill>
                <a:latin typeface="+mn-ea"/>
                <a:ea typeface="+mn-ea"/>
              </a:rPr>
              <a:t>　　　　</a:t>
            </a:r>
          </a:p>
        </p:txBody>
      </p:sp>
      <p:sp>
        <p:nvSpPr>
          <p:cNvPr id="18" name="スライド番号プレースホルダ 17">
            <a:extLst>
              <a:ext uri="{FF2B5EF4-FFF2-40B4-BE49-F238E27FC236}">
                <a16:creationId xmlns:a16="http://schemas.microsoft.com/office/drawing/2014/main" id="{8F8BB180-6D01-458C-B0A7-0643C31066F8}"/>
              </a:ext>
            </a:extLst>
          </p:cNvPr>
          <p:cNvSpPr>
            <a:spLocks noGrp="1"/>
          </p:cNvSpPr>
          <p:nvPr>
            <p:ph type="sldNum" sz="quarter" idx="12"/>
          </p:nvPr>
        </p:nvSpPr>
        <p:spPr>
          <a:xfrm>
            <a:off x="10178874" y="9417581"/>
            <a:ext cx="3081867" cy="527403"/>
          </a:xfrm>
        </p:spPr>
        <p:txBody>
          <a:bodyPr rtlCol="0"/>
          <a:lstStyle/>
          <a:p>
            <a:pPr>
              <a:defRPr/>
            </a:pPr>
            <a:r>
              <a:rPr lang="en-US" altLang="ja-JP">
                <a:solidFill>
                  <a:prstClr val="black">
                    <a:tint val="75000"/>
                  </a:prstClr>
                </a:solidFill>
                <a:latin typeface="+mn-lt"/>
                <a:ea typeface="+mn-ea"/>
              </a:rPr>
              <a:t>39</a:t>
            </a:r>
            <a:endParaRPr lang="ja-JP" altLang="en-US">
              <a:solidFill>
                <a:prstClr val="black">
                  <a:tint val="75000"/>
                </a:prstClr>
              </a:solidFill>
              <a:latin typeface="+mn-lt"/>
              <a:ea typeface="+mn-ea"/>
            </a:endParaRPr>
          </a:p>
        </p:txBody>
      </p:sp>
      <p:grpSp>
        <p:nvGrpSpPr>
          <p:cNvPr id="5" name="グループ化 4">
            <a:extLst>
              <a:ext uri="{FF2B5EF4-FFF2-40B4-BE49-F238E27FC236}">
                <a16:creationId xmlns:a16="http://schemas.microsoft.com/office/drawing/2014/main" id="{25843838-2DA6-4236-B42D-B5A2A34B7A75}"/>
              </a:ext>
            </a:extLst>
          </p:cNvPr>
          <p:cNvGrpSpPr/>
          <p:nvPr/>
        </p:nvGrpSpPr>
        <p:grpSpPr>
          <a:xfrm>
            <a:off x="563098" y="1905570"/>
            <a:ext cx="5835827" cy="5273942"/>
            <a:chOff x="7019044" y="1898737"/>
            <a:chExt cx="5835827" cy="5273942"/>
          </a:xfrm>
        </p:grpSpPr>
        <p:sp>
          <p:nvSpPr>
            <p:cNvPr id="77833" name="正方形/長方形 10">
              <a:extLst>
                <a:ext uri="{FF2B5EF4-FFF2-40B4-BE49-F238E27FC236}">
                  <a16:creationId xmlns:a16="http://schemas.microsoft.com/office/drawing/2014/main" id="{65B219C0-3AE8-432F-ABC6-1D3CB6FCF6D6}"/>
                </a:ext>
              </a:extLst>
            </p:cNvPr>
            <p:cNvSpPr>
              <a:spLocks noChangeArrowheads="1"/>
            </p:cNvSpPr>
            <p:nvPr/>
          </p:nvSpPr>
          <p:spPr bwMode="auto">
            <a:xfrm>
              <a:off x="7151994" y="3061129"/>
              <a:ext cx="5702877" cy="830997"/>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gn="l"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2400">
                  <a:solidFill>
                    <a:srgbClr val="000000"/>
                  </a:solidFill>
                  <a:latin typeface="+mn-ea"/>
                  <a:ea typeface="+mn-ea"/>
                </a:rPr>
                <a:t>500</a:t>
              </a:r>
              <a:r>
                <a:rPr lang="ja-JP" altLang="en-US" sz="2400">
                  <a:solidFill>
                    <a:srgbClr val="000000"/>
                  </a:solidFill>
                  <a:latin typeface="+mn-ea"/>
                  <a:ea typeface="+mn-ea"/>
                </a:rPr>
                <a:t>ｍｌのペットボトル</a:t>
              </a:r>
              <a:r>
                <a:rPr lang="en-US" altLang="ja-JP" sz="2400">
                  <a:solidFill>
                    <a:srgbClr val="000000"/>
                  </a:solidFill>
                  <a:latin typeface="+mn-ea"/>
                  <a:ea typeface="+mn-ea"/>
                </a:rPr>
                <a:t>1 </a:t>
              </a:r>
              <a:r>
                <a:rPr lang="ja-JP" altLang="en-US" sz="2400">
                  <a:solidFill>
                    <a:srgbClr val="000000"/>
                  </a:solidFill>
                  <a:latin typeface="+mn-ea"/>
                  <a:ea typeface="+mn-ea"/>
                </a:rPr>
                <a:t>本の水に</a:t>
              </a:r>
              <a:endParaRPr lang="en-US" altLang="ja-JP" sz="2400">
                <a:solidFill>
                  <a:srgbClr val="000000"/>
                </a:solidFill>
                <a:latin typeface="+mn-ea"/>
                <a:ea typeface="+mn-ea"/>
              </a:endParaRPr>
            </a:p>
            <a:p>
              <a:pPr eaLnBrk="1" hangingPunct="1">
                <a:spcBef>
                  <a:spcPct val="0"/>
                </a:spcBef>
                <a:buNone/>
              </a:pPr>
              <a:r>
                <a:rPr lang="ja-JP" altLang="en-US" sz="2400">
                  <a:solidFill>
                    <a:srgbClr val="FF0000"/>
                  </a:solidFill>
                  <a:latin typeface="+mn-ea"/>
                  <a:ea typeface="+mn-ea"/>
                </a:rPr>
                <a:t>キャップ杯（</a:t>
              </a:r>
              <a:r>
                <a:rPr lang="en-US" altLang="ja-JP" sz="2400">
                  <a:solidFill>
                    <a:srgbClr val="FF0000"/>
                  </a:solidFill>
                  <a:latin typeface="+mn-ea"/>
                  <a:ea typeface="+mn-ea"/>
                </a:rPr>
                <a:t>5</a:t>
              </a:r>
              <a:r>
                <a:rPr lang="ja-JP" altLang="en-US" sz="2400">
                  <a:solidFill>
                    <a:srgbClr val="FF0000"/>
                  </a:solidFill>
                  <a:latin typeface="+mn-ea"/>
                  <a:ea typeface="+mn-ea"/>
                </a:rPr>
                <a:t>ｍｌ）</a:t>
              </a:r>
              <a:r>
                <a:rPr lang="ja-JP" altLang="en-US" sz="2400">
                  <a:solidFill>
                    <a:srgbClr val="000000"/>
                  </a:solidFill>
                  <a:latin typeface="+mn-ea"/>
                  <a:ea typeface="+mn-ea"/>
                </a:rPr>
                <a:t>の漂白剤を加える</a:t>
              </a:r>
              <a:endParaRPr lang="ja-JP" sz="2400">
                <a:latin typeface="+mn-ea"/>
                <a:ea typeface="+mn-ea"/>
                <a:cs typeface="Calibri"/>
              </a:endParaRPr>
            </a:p>
          </p:txBody>
        </p:sp>
        <p:sp>
          <p:nvSpPr>
            <p:cNvPr id="77835" name="テキスト ボックス 13">
              <a:extLst>
                <a:ext uri="{FF2B5EF4-FFF2-40B4-BE49-F238E27FC236}">
                  <a16:creationId xmlns:a16="http://schemas.microsoft.com/office/drawing/2014/main" id="{E1D41656-A3A4-479D-A302-C6C989A7CED3}"/>
                </a:ext>
              </a:extLst>
            </p:cNvPr>
            <p:cNvSpPr txBox="1">
              <a:spLocks noChangeArrowheads="1"/>
            </p:cNvSpPr>
            <p:nvPr/>
          </p:nvSpPr>
          <p:spPr bwMode="auto">
            <a:xfrm>
              <a:off x="11075459" y="4953001"/>
              <a:ext cx="1516762" cy="625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3467" b="1">
                  <a:solidFill>
                    <a:srgbClr val="FF0000"/>
                  </a:solidFill>
                  <a:latin typeface="+mn-ea"/>
                  <a:ea typeface="+mn-ea"/>
                </a:rPr>
                <a:t>0.05</a:t>
              </a:r>
              <a:r>
                <a:rPr lang="ja-JP" altLang="en-US" sz="3467" b="1">
                  <a:solidFill>
                    <a:srgbClr val="FF0000"/>
                  </a:solidFill>
                  <a:latin typeface="+mn-ea"/>
                  <a:ea typeface="+mn-ea"/>
                </a:rPr>
                <a:t>％</a:t>
              </a:r>
            </a:p>
          </p:txBody>
        </p:sp>
        <p:sp>
          <p:nvSpPr>
            <p:cNvPr id="77837" name="テキスト ボックス 5">
              <a:extLst>
                <a:ext uri="{FF2B5EF4-FFF2-40B4-BE49-F238E27FC236}">
                  <a16:creationId xmlns:a16="http://schemas.microsoft.com/office/drawing/2014/main" id="{5DB2CAB7-B2F9-4B01-AE8E-4C956BA00A50}"/>
                </a:ext>
              </a:extLst>
            </p:cNvPr>
            <p:cNvSpPr txBox="1">
              <a:spLocks noChangeArrowheads="1"/>
            </p:cNvSpPr>
            <p:nvPr/>
          </p:nvSpPr>
          <p:spPr bwMode="auto">
            <a:xfrm>
              <a:off x="7019044" y="1898737"/>
              <a:ext cx="507342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algn="l"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 typeface="Wingdings" panose="05000000000000000000" pitchFamily="2" charset="2"/>
                <a:buChar char="Ø"/>
              </a:pPr>
              <a:r>
                <a:rPr lang="ja-JP" altLang="en-US" b="1" dirty="0">
                  <a:solidFill>
                    <a:srgbClr val="FF0000"/>
                  </a:solidFill>
                </a:rPr>
                <a:t>通常のお掃除用</a:t>
              </a:r>
              <a:endParaRPr lang="en-US" altLang="ja-JP" b="1" dirty="0">
                <a:solidFill>
                  <a:srgbClr val="FF0000"/>
                </a:solidFill>
              </a:endParaRPr>
            </a:p>
            <a:p>
              <a:pPr eaLnBrk="1" hangingPunct="1">
                <a:spcBef>
                  <a:spcPct val="0"/>
                </a:spcBef>
                <a:buFontTx/>
                <a:buNone/>
              </a:pPr>
              <a:r>
                <a:rPr lang="ja-JP" altLang="en-US" sz="2800" dirty="0">
                  <a:solidFill>
                    <a:srgbClr val="000000"/>
                  </a:solidFill>
                </a:rPr>
                <a:t>　</a:t>
              </a:r>
              <a:r>
                <a:rPr lang="ja-JP" altLang="en-US" sz="2800" dirty="0">
                  <a:solidFill>
                    <a:srgbClr val="000000"/>
                  </a:solidFill>
                  <a:latin typeface="ＭＳ Ｐゴシック" panose="020B0600070205080204" pitchFamily="50" charset="-128"/>
                </a:rPr>
                <a:t>ドアノブ・手すりなど</a:t>
              </a:r>
              <a:endParaRPr lang="en-US" altLang="ja-JP" sz="2800" dirty="0">
                <a:solidFill>
                  <a:srgbClr val="000000"/>
                </a:solidFill>
              </a:endParaRPr>
            </a:p>
          </p:txBody>
        </p:sp>
        <p:pic>
          <p:nvPicPr>
            <p:cNvPr id="77839" name="図 4" descr="bottle-02-thumbnail2.jpg">
              <a:extLst>
                <a:ext uri="{FF2B5EF4-FFF2-40B4-BE49-F238E27FC236}">
                  <a16:creationId xmlns:a16="http://schemas.microsoft.com/office/drawing/2014/main" id="{2E5FEAEB-311E-4786-991C-FC6C6541AEE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24849" y="4223810"/>
              <a:ext cx="981428" cy="2948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40" name="テキスト ボックス 21">
              <a:extLst>
                <a:ext uri="{FF2B5EF4-FFF2-40B4-BE49-F238E27FC236}">
                  <a16:creationId xmlns:a16="http://schemas.microsoft.com/office/drawing/2014/main" id="{4BB4C418-826C-42C1-A07E-5E00552117DF}"/>
                </a:ext>
              </a:extLst>
            </p:cNvPr>
            <p:cNvSpPr txBox="1">
              <a:spLocks noChangeArrowheads="1"/>
            </p:cNvSpPr>
            <p:nvPr/>
          </p:nvSpPr>
          <p:spPr bwMode="auto">
            <a:xfrm>
              <a:off x="9750074" y="5003449"/>
              <a:ext cx="896585" cy="336887"/>
            </a:xfrm>
            <a:prstGeom prst="rect">
              <a:avLst/>
            </a:prstGeom>
            <a:solidFill>
              <a:schemeClr val="bg1"/>
            </a:solidFill>
            <a:ln w="9525">
              <a:solidFill>
                <a:schemeClr val="tx1"/>
              </a:solidFill>
              <a:miter lim="800000"/>
              <a:headEnd/>
              <a:tailEnd/>
            </a:ln>
          </p:spPr>
          <p:txBody>
            <a:bodyPr>
              <a:spAutoFit/>
            </a:bodyPr>
            <a:lstStyle>
              <a:lvl1pPr algn="l"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589" b="1">
                  <a:solidFill>
                    <a:srgbClr val="000000"/>
                  </a:solidFill>
                  <a:latin typeface="Arial" panose="020B0604020202020204" pitchFamily="34" charset="0"/>
                </a:rPr>
                <a:t>消毒液</a:t>
              </a:r>
            </a:p>
          </p:txBody>
        </p:sp>
        <p:pic>
          <p:nvPicPr>
            <p:cNvPr id="19" name="Picture 8">
              <a:extLst>
                <a:ext uri="{FF2B5EF4-FFF2-40B4-BE49-F238E27FC236}">
                  <a16:creationId xmlns:a16="http://schemas.microsoft.com/office/drawing/2014/main" id="{76708E33-84A3-4265-95FA-CD7E07F9D1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71948" y="5340336"/>
              <a:ext cx="594632" cy="431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グループ化 3">
            <a:extLst>
              <a:ext uri="{FF2B5EF4-FFF2-40B4-BE49-F238E27FC236}">
                <a16:creationId xmlns:a16="http://schemas.microsoft.com/office/drawing/2014/main" id="{558B5ADD-B7C3-44C9-B8BC-9F218138719C}"/>
              </a:ext>
            </a:extLst>
          </p:cNvPr>
          <p:cNvGrpSpPr/>
          <p:nvPr/>
        </p:nvGrpSpPr>
        <p:grpSpPr>
          <a:xfrm>
            <a:off x="6329251" y="1858347"/>
            <a:ext cx="7151427" cy="5273942"/>
            <a:chOff x="-1" y="1858347"/>
            <a:chExt cx="7151427" cy="5273942"/>
          </a:xfrm>
        </p:grpSpPr>
        <p:pic>
          <p:nvPicPr>
            <p:cNvPr id="32" name="Picture 8">
              <a:extLst>
                <a:ext uri="{FF2B5EF4-FFF2-40B4-BE49-F238E27FC236}">
                  <a16:creationId xmlns:a16="http://schemas.microsoft.com/office/drawing/2014/main" id="{DF247DE3-2D7A-479C-9636-DB8BA0B137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6047" y="4925006"/>
              <a:ext cx="594632" cy="431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グループ化 2">
              <a:extLst>
                <a:ext uri="{FF2B5EF4-FFF2-40B4-BE49-F238E27FC236}">
                  <a16:creationId xmlns:a16="http://schemas.microsoft.com/office/drawing/2014/main" id="{E7F3B303-4FCE-440B-9D90-F1B93EFDBE0C}"/>
                </a:ext>
              </a:extLst>
            </p:cNvPr>
            <p:cNvGrpSpPr/>
            <p:nvPr/>
          </p:nvGrpSpPr>
          <p:grpSpPr>
            <a:xfrm>
              <a:off x="-1" y="1858347"/>
              <a:ext cx="7151427" cy="5273942"/>
              <a:chOff x="-1" y="1898737"/>
              <a:chExt cx="7151427" cy="5273942"/>
            </a:xfrm>
          </p:grpSpPr>
          <p:pic>
            <p:nvPicPr>
              <p:cNvPr id="77827" name="図 4" descr="bottle-02-thumbnail2.jpg">
                <a:extLst>
                  <a:ext uri="{FF2B5EF4-FFF2-40B4-BE49-F238E27FC236}">
                    <a16:creationId xmlns:a16="http://schemas.microsoft.com/office/drawing/2014/main" id="{875ECBDA-7FA4-45DC-A103-59EFD28B1CB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76777" y="4223810"/>
                <a:ext cx="981428" cy="2948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8" name="テキスト ボックス 5">
                <a:extLst>
                  <a:ext uri="{FF2B5EF4-FFF2-40B4-BE49-F238E27FC236}">
                    <a16:creationId xmlns:a16="http://schemas.microsoft.com/office/drawing/2014/main" id="{496E0FB6-3209-45C4-9EAD-C9FA633BB341}"/>
                  </a:ext>
                </a:extLst>
              </p:cNvPr>
              <p:cNvSpPr txBox="1">
                <a:spLocks noChangeArrowheads="1"/>
              </p:cNvSpPr>
              <p:nvPr/>
            </p:nvSpPr>
            <p:spPr bwMode="auto">
              <a:xfrm>
                <a:off x="-1" y="1898737"/>
                <a:ext cx="715142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algn="l"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 typeface="Wingdings" panose="05000000000000000000" pitchFamily="2" charset="2"/>
                  <a:buChar char="Ø"/>
                </a:pPr>
                <a:r>
                  <a:rPr lang="ja-JP" altLang="en-US" b="1" dirty="0">
                    <a:solidFill>
                      <a:srgbClr val="FF0000"/>
                    </a:solidFill>
                    <a:latin typeface="+mn-ea"/>
                    <a:ea typeface="+mn-ea"/>
                  </a:rPr>
                  <a:t>汚染がひどい場所用</a:t>
                </a:r>
                <a:endParaRPr lang="en-US" altLang="ja-JP" b="1" dirty="0">
                  <a:solidFill>
                    <a:srgbClr val="FF0000"/>
                  </a:solidFill>
                  <a:latin typeface="+mn-ea"/>
                  <a:ea typeface="+mn-ea"/>
                </a:endParaRPr>
              </a:p>
              <a:p>
                <a:pPr eaLnBrk="1" hangingPunct="1">
                  <a:spcBef>
                    <a:spcPct val="0"/>
                  </a:spcBef>
                  <a:buFontTx/>
                  <a:buNone/>
                </a:pPr>
                <a:r>
                  <a:rPr lang="ja-JP" altLang="en-US" sz="2800" dirty="0">
                    <a:solidFill>
                      <a:srgbClr val="000000"/>
                    </a:solidFill>
                  </a:rPr>
                  <a:t>　嘔吐物や便がついた床や衣類・便器など</a:t>
                </a:r>
                <a:endParaRPr lang="en-US" altLang="ja-JP" sz="2800" dirty="0">
                  <a:solidFill>
                    <a:srgbClr val="000000"/>
                  </a:solidFill>
                </a:endParaRPr>
              </a:p>
            </p:txBody>
          </p:sp>
          <p:sp>
            <p:nvSpPr>
              <p:cNvPr id="77831" name="テキスト ボックス 5">
                <a:extLst>
                  <a:ext uri="{FF2B5EF4-FFF2-40B4-BE49-F238E27FC236}">
                    <a16:creationId xmlns:a16="http://schemas.microsoft.com/office/drawing/2014/main" id="{8AA0CF19-51AA-4050-850E-99F2FD2454CF}"/>
                  </a:ext>
                </a:extLst>
              </p:cNvPr>
              <p:cNvSpPr txBox="1">
                <a:spLocks noChangeArrowheads="1"/>
              </p:cNvSpPr>
              <p:nvPr/>
            </p:nvSpPr>
            <p:spPr bwMode="auto">
              <a:xfrm>
                <a:off x="285486" y="3090018"/>
                <a:ext cx="6361997" cy="830997"/>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gn="l"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2400" dirty="0">
                    <a:solidFill>
                      <a:srgbClr val="000000"/>
                    </a:solidFill>
                    <a:latin typeface="+mn-ea"/>
                    <a:ea typeface="+mn-ea"/>
                  </a:rPr>
                  <a:t>500</a:t>
                </a:r>
                <a:r>
                  <a:rPr lang="ja-JP" altLang="en-US" sz="2400" dirty="0">
                    <a:solidFill>
                      <a:srgbClr val="000000"/>
                    </a:solidFill>
                    <a:latin typeface="+mn-ea"/>
                    <a:ea typeface="+mn-ea"/>
                  </a:rPr>
                  <a:t>ｍｌのペットボトル</a:t>
                </a:r>
                <a:r>
                  <a:rPr lang="en-US" altLang="ja-JP" sz="2400" dirty="0">
                    <a:solidFill>
                      <a:srgbClr val="000000"/>
                    </a:solidFill>
                    <a:latin typeface="+mn-ea"/>
                    <a:ea typeface="+mn-ea"/>
                  </a:rPr>
                  <a:t>1 </a:t>
                </a:r>
                <a:r>
                  <a:rPr lang="ja-JP" altLang="en-US" sz="2400" dirty="0">
                    <a:solidFill>
                      <a:srgbClr val="000000"/>
                    </a:solidFill>
                    <a:latin typeface="+mn-ea"/>
                    <a:ea typeface="+mn-ea"/>
                  </a:rPr>
                  <a:t>本の水に</a:t>
                </a:r>
                <a:endParaRPr lang="en-US" altLang="ja-JP" sz="2400" dirty="0">
                  <a:solidFill>
                    <a:srgbClr val="000000"/>
                  </a:solidFill>
                  <a:latin typeface="+mn-ea"/>
                  <a:ea typeface="+mn-ea"/>
                </a:endParaRPr>
              </a:p>
              <a:p>
                <a:pPr eaLnBrk="1" hangingPunct="1">
                  <a:spcBef>
                    <a:spcPct val="0"/>
                  </a:spcBef>
                  <a:buFontTx/>
                  <a:buNone/>
                </a:pPr>
                <a:r>
                  <a:rPr lang="ja-JP" altLang="en-US" sz="2400" dirty="0">
                    <a:solidFill>
                      <a:srgbClr val="FF0000"/>
                    </a:solidFill>
                    <a:latin typeface="+mn-ea"/>
                    <a:ea typeface="+mn-ea"/>
                  </a:rPr>
                  <a:t>キャップ</a:t>
                </a:r>
                <a:r>
                  <a:rPr lang="en-US" altLang="ja-JP" sz="2400" dirty="0">
                    <a:solidFill>
                      <a:srgbClr val="FF0000"/>
                    </a:solidFill>
                    <a:latin typeface="+mn-ea"/>
                    <a:ea typeface="+mn-ea"/>
                  </a:rPr>
                  <a:t>10</a:t>
                </a:r>
                <a:r>
                  <a:rPr lang="ja-JP" altLang="en-US" sz="2400" dirty="0">
                    <a:solidFill>
                      <a:srgbClr val="FF0000"/>
                    </a:solidFill>
                    <a:latin typeface="+mn-ea"/>
                    <a:ea typeface="+mn-ea"/>
                  </a:rPr>
                  <a:t>杯（５</a:t>
                </a:r>
                <a:r>
                  <a:rPr lang="en-US" altLang="ja-JP" sz="2400" dirty="0">
                    <a:solidFill>
                      <a:srgbClr val="FF0000"/>
                    </a:solidFill>
                    <a:latin typeface="+mn-ea"/>
                    <a:ea typeface="+mn-ea"/>
                  </a:rPr>
                  <a:t>0</a:t>
                </a:r>
                <a:r>
                  <a:rPr lang="ja-JP" altLang="en-US" sz="2400" dirty="0">
                    <a:solidFill>
                      <a:srgbClr val="FF0000"/>
                    </a:solidFill>
                    <a:latin typeface="+mn-ea"/>
                    <a:ea typeface="+mn-ea"/>
                  </a:rPr>
                  <a:t>ｍｌ）</a:t>
                </a:r>
                <a:r>
                  <a:rPr lang="ja-JP" altLang="en-US" sz="2400" dirty="0">
                    <a:solidFill>
                      <a:srgbClr val="000000"/>
                    </a:solidFill>
                    <a:latin typeface="+mn-ea"/>
                    <a:ea typeface="+mn-ea"/>
                  </a:rPr>
                  <a:t>の漂白剤を加える</a:t>
                </a:r>
                <a:endParaRPr lang="en-US" altLang="ja-JP" sz="2400" dirty="0">
                  <a:solidFill>
                    <a:srgbClr val="000000"/>
                  </a:solidFill>
                  <a:latin typeface="+mn-ea"/>
                  <a:ea typeface="+mn-ea"/>
                </a:endParaRPr>
              </a:p>
            </p:txBody>
          </p:sp>
          <p:sp>
            <p:nvSpPr>
              <p:cNvPr id="77836" name="テキスト ボックス 14">
                <a:extLst>
                  <a:ext uri="{FF2B5EF4-FFF2-40B4-BE49-F238E27FC236}">
                    <a16:creationId xmlns:a16="http://schemas.microsoft.com/office/drawing/2014/main" id="{062A75F2-E07C-403E-8E8B-D2A2A92C932C}"/>
                  </a:ext>
                </a:extLst>
              </p:cNvPr>
              <p:cNvSpPr txBox="1">
                <a:spLocks noChangeArrowheads="1"/>
              </p:cNvSpPr>
              <p:nvPr/>
            </p:nvSpPr>
            <p:spPr bwMode="auto">
              <a:xfrm>
                <a:off x="4524200" y="4953001"/>
                <a:ext cx="1261884" cy="625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3467" b="1">
                    <a:solidFill>
                      <a:srgbClr val="FF0000"/>
                    </a:solidFill>
                    <a:latin typeface="+mn-ea"/>
                    <a:ea typeface="+mn-ea"/>
                  </a:rPr>
                  <a:t>0.5</a:t>
                </a:r>
                <a:r>
                  <a:rPr lang="ja-JP" altLang="en-US" sz="3467" b="1">
                    <a:solidFill>
                      <a:srgbClr val="FF0000"/>
                    </a:solidFill>
                    <a:latin typeface="+mn-ea"/>
                    <a:ea typeface="+mn-ea"/>
                  </a:rPr>
                  <a:t>％</a:t>
                </a:r>
              </a:p>
            </p:txBody>
          </p:sp>
          <p:sp>
            <p:nvSpPr>
              <p:cNvPr id="77838" name="テキスト ボックス 18">
                <a:extLst>
                  <a:ext uri="{FF2B5EF4-FFF2-40B4-BE49-F238E27FC236}">
                    <a16:creationId xmlns:a16="http://schemas.microsoft.com/office/drawing/2014/main" id="{29AE42A1-543B-4069-90CA-065EB7ADB50B}"/>
                  </a:ext>
                </a:extLst>
              </p:cNvPr>
              <p:cNvSpPr txBox="1">
                <a:spLocks noChangeArrowheads="1"/>
              </p:cNvSpPr>
              <p:nvPr/>
            </p:nvSpPr>
            <p:spPr bwMode="auto">
              <a:xfrm>
                <a:off x="3302002" y="5003449"/>
                <a:ext cx="896585" cy="336887"/>
              </a:xfrm>
              <a:prstGeom prst="rect">
                <a:avLst/>
              </a:prstGeom>
              <a:solidFill>
                <a:schemeClr val="bg1"/>
              </a:solidFill>
              <a:ln w="9525">
                <a:solidFill>
                  <a:schemeClr val="tx1"/>
                </a:solidFill>
                <a:miter lim="800000"/>
                <a:headEnd/>
                <a:tailEnd/>
              </a:ln>
            </p:spPr>
            <p:txBody>
              <a:bodyPr>
                <a:spAutoFit/>
              </a:bodyPr>
              <a:lstStyle>
                <a:lvl1pPr algn="l"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589" b="1">
                    <a:solidFill>
                      <a:srgbClr val="000000"/>
                    </a:solidFill>
                    <a:latin typeface="Arial" panose="020B0604020202020204" pitchFamily="34" charset="0"/>
                  </a:rPr>
                  <a:t>消毒液</a:t>
                </a:r>
              </a:p>
            </p:txBody>
          </p:sp>
          <p:pic>
            <p:nvPicPr>
              <p:cNvPr id="23" name="Picture 8">
                <a:extLst>
                  <a:ext uri="{FF2B5EF4-FFF2-40B4-BE49-F238E27FC236}">
                    <a16:creationId xmlns:a16="http://schemas.microsoft.com/office/drawing/2014/main" id="{C18D1C3B-6C04-4D91-98F0-EF5234DBCD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3990" y="4359119"/>
                <a:ext cx="594632" cy="431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8">
                <a:extLst>
                  <a:ext uri="{FF2B5EF4-FFF2-40B4-BE49-F238E27FC236}">
                    <a16:creationId xmlns:a16="http://schemas.microsoft.com/office/drawing/2014/main" id="{1BF50320-BD24-402C-8069-AF8643BF31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1527" y="4923169"/>
                <a:ext cx="594632" cy="431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8">
                <a:extLst>
                  <a:ext uri="{FF2B5EF4-FFF2-40B4-BE49-F238E27FC236}">
                    <a16:creationId xmlns:a16="http://schemas.microsoft.com/office/drawing/2014/main" id="{2C35C929-D777-4265-B462-E4BCF2A9D7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9290" y="5428502"/>
                <a:ext cx="594632" cy="431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8">
                <a:extLst>
                  <a:ext uri="{FF2B5EF4-FFF2-40B4-BE49-F238E27FC236}">
                    <a16:creationId xmlns:a16="http://schemas.microsoft.com/office/drawing/2014/main" id="{B6FC2D4C-BD46-4F67-BDD6-ADE76CB826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5881" y="5965382"/>
                <a:ext cx="594632" cy="431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
                <a:extLst>
                  <a:ext uri="{FF2B5EF4-FFF2-40B4-BE49-F238E27FC236}">
                    <a16:creationId xmlns:a16="http://schemas.microsoft.com/office/drawing/2014/main" id="{4BB944AA-43C9-4B32-B4F1-D810654341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4019" y="6531101"/>
                <a:ext cx="594632" cy="431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
                <a:extLst>
                  <a:ext uri="{FF2B5EF4-FFF2-40B4-BE49-F238E27FC236}">
                    <a16:creationId xmlns:a16="http://schemas.microsoft.com/office/drawing/2014/main" id="{64CAABD7-6A2C-4CFC-9D82-9AB751BA76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1838" y="6483259"/>
                <a:ext cx="594632" cy="431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8">
                <a:extLst>
                  <a:ext uri="{FF2B5EF4-FFF2-40B4-BE49-F238E27FC236}">
                    <a16:creationId xmlns:a16="http://schemas.microsoft.com/office/drawing/2014/main" id="{0ED826B1-3E74-495F-86EA-8500570DA7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7365" y="5945019"/>
                <a:ext cx="594632" cy="431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8">
                <a:extLst>
                  <a:ext uri="{FF2B5EF4-FFF2-40B4-BE49-F238E27FC236}">
                    <a16:creationId xmlns:a16="http://schemas.microsoft.com/office/drawing/2014/main" id="{51EB3E28-5C34-40A4-AACD-4A897F16CC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7482" y="5424605"/>
                <a:ext cx="594632" cy="431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
                <a:extLst>
                  <a:ext uri="{FF2B5EF4-FFF2-40B4-BE49-F238E27FC236}">
                    <a16:creationId xmlns:a16="http://schemas.microsoft.com/office/drawing/2014/main" id="{6C1681DB-FA49-43C3-82F3-2BAA57B39F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7945" y="4353416"/>
                <a:ext cx="594632" cy="431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547B0810-BEB7-4557-816D-F6E66732A140}"/>
              </a:ext>
            </a:extLst>
          </p:cNvPr>
          <p:cNvGrpSpPr/>
          <p:nvPr/>
        </p:nvGrpSpPr>
        <p:grpSpPr>
          <a:xfrm>
            <a:off x="187085" y="187069"/>
            <a:ext cx="12894801" cy="9534832"/>
            <a:chOff x="187085" y="187069"/>
            <a:chExt cx="12894801" cy="9534832"/>
          </a:xfrm>
        </p:grpSpPr>
        <p:sp>
          <p:nvSpPr>
            <p:cNvPr id="16" name="正方形/長方形 15">
              <a:extLst>
                <a:ext uri="{FF2B5EF4-FFF2-40B4-BE49-F238E27FC236}">
                  <a16:creationId xmlns:a16="http://schemas.microsoft.com/office/drawing/2014/main" id="{7B8E3355-5E37-4F68-850A-20EF8D7E7497}"/>
                </a:ext>
              </a:extLst>
            </p:cNvPr>
            <p:cNvSpPr/>
            <p:nvPr/>
          </p:nvSpPr>
          <p:spPr>
            <a:xfrm>
              <a:off x="187086" y="393786"/>
              <a:ext cx="373596" cy="9254907"/>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正方形/長方形 14">
              <a:extLst>
                <a:ext uri="{FF2B5EF4-FFF2-40B4-BE49-F238E27FC236}">
                  <a16:creationId xmlns:a16="http://schemas.microsoft.com/office/drawing/2014/main" id="{9DB961A9-069D-460B-9E00-C8E0C5F86CA8}"/>
                </a:ext>
              </a:extLst>
            </p:cNvPr>
            <p:cNvSpPr/>
            <p:nvPr/>
          </p:nvSpPr>
          <p:spPr>
            <a:xfrm>
              <a:off x="187085" y="187069"/>
              <a:ext cx="12894801" cy="308902"/>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正方形/長方形 16">
              <a:extLst>
                <a:ext uri="{FF2B5EF4-FFF2-40B4-BE49-F238E27FC236}">
                  <a16:creationId xmlns:a16="http://schemas.microsoft.com/office/drawing/2014/main" id="{EB6BBF21-5478-428D-B9B0-8AD2ED9161CE}"/>
                </a:ext>
              </a:extLst>
            </p:cNvPr>
            <p:cNvSpPr/>
            <p:nvPr/>
          </p:nvSpPr>
          <p:spPr>
            <a:xfrm>
              <a:off x="12708290" y="187069"/>
              <a:ext cx="373596" cy="9461624"/>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正方形/長方形 17">
              <a:extLst>
                <a:ext uri="{FF2B5EF4-FFF2-40B4-BE49-F238E27FC236}">
                  <a16:creationId xmlns:a16="http://schemas.microsoft.com/office/drawing/2014/main" id="{53953B55-FA70-4F20-B60E-1A06FBEDBDD4}"/>
                </a:ext>
              </a:extLst>
            </p:cNvPr>
            <p:cNvSpPr/>
            <p:nvPr/>
          </p:nvSpPr>
          <p:spPr>
            <a:xfrm>
              <a:off x="187085" y="9375058"/>
              <a:ext cx="12894801" cy="346843"/>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4" name="タイトル 3">
            <a:extLst>
              <a:ext uri="{FF2B5EF4-FFF2-40B4-BE49-F238E27FC236}">
                <a16:creationId xmlns:a16="http://schemas.microsoft.com/office/drawing/2014/main" id="{E9BE6EC0-FBB0-43B3-BE57-713076338969}"/>
              </a:ext>
            </a:extLst>
          </p:cNvPr>
          <p:cNvSpPr>
            <a:spLocks noGrp="1"/>
          </p:cNvSpPr>
          <p:nvPr>
            <p:ph type="title" idx="4294967295"/>
          </p:nvPr>
        </p:nvSpPr>
        <p:spPr>
          <a:xfrm>
            <a:off x="439313" y="-219353"/>
            <a:ext cx="12768687" cy="2617788"/>
          </a:xfrm>
        </p:spPr>
        <p:txBody>
          <a:bodyPr>
            <a:normAutofit/>
          </a:bodyPr>
          <a:lstStyle/>
          <a:p>
            <a:r>
              <a:rPr lang="en-US" altLang="ja-JP" sz="5400" b="1" dirty="0">
                <a:latin typeface="+mn-ea"/>
              </a:rPr>
              <a:t>A</a:t>
            </a:r>
            <a:r>
              <a:rPr lang="ja-JP" altLang="en-US" sz="5400" b="1" dirty="0">
                <a:latin typeface="+mn-ea"/>
              </a:rPr>
              <a:t>－</a:t>
            </a:r>
            <a:r>
              <a:rPr kumimoji="0" lang="ja-JP" altLang="en-US" sz="5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１</a:t>
            </a:r>
            <a:r>
              <a:rPr kumimoji="1" lang="ja-JP" altLang="en-US" sz="5400" b="1" i="0" u="none" strike="noStrike" kern="1200" cap="none" spc="0" normalizeH="0" baseline="0" noProof="0" dirty="0">
                <a:ln>
                  <a:noFill/>
                </a:ln>
                <a:solidFill>
                  <a:prstClr val="black"/>
                </a:solidFill>
                <a:effectLst/>
                <a:uLnTx/>
                <a:uFillTx/>
                <a:latin typeface="Calibri Light" panose="020F0302020204030204"/>
                <a:ea typeface="游ゴシック Light" panose="020B0300000000000000" pitchFamily="50" charset="-128"/>
                <a:cs typeface="+mn-cs"/>
              </a:rPr>
              <a:t>　</a:t>
            </a:r>
            <a:r>
              <a:rPr lang="ja-JP" altLang="en-US" sz="5400" b="1" dirty="0"/>
              <a:t>嘔吐を発見した職員</a:t>
            </a:r>
            <a:r>
              <a:rPr lang="en-US" altLang="ja-JP" sz="5400" b="1" dirty="0"/>
              <a:t>A</a:t>
            </a:r>
            <a:r>
              <a:rPr lang="ja-JP" altLang="en-US" sz="5400" b="1" dirty="0"/>
              <a:t>（発見者）</a:t>
            </a:r>
            <a:endParaRPr lang="ja-JP" altLang="en-US" b="1" dirty="0"/>
          </a:p>
        </p:txBody>
      </p:sp>
      <p:sp>
        <p:nvSpPr>
          <p:cNvPr id="6" name="テキスト ボックス 5">
            <a:extLst>
              <a:ext uri="{FF2B5EF4-FFF2-40B4-BE49-F238E27FC236}">
                <a16:creationId xmlns:a16="http://schemas.microsoft.com/office/drawing/2014/main" id="{B1A2D6A5-156A-4207-8A89-7DAE533EC682}"/>
              </a:ext>
            </a:extLst>
          </p:cNvPr>
          <p:cNvSpPr txBox="1"/>
          <p:nvPr/>
        </p:nvSpPr>
        <p:spPr>
          <a:xfrm>
            <a:off x="0" y="-4469361"/>
            <a:ext cx="9509334" cy="625877"/>
          </a:xfrm>
          <a:prstGeom prst="rect">
            <a:avLst/>
          </a:prstGeom>
          <a:noFill/>
        </p:spPr>
        <p:txBody>
          <a:bodyPr wrap="none" rtlCol="0">
            <a:spAutoFit/>
          </a:bodyPr>
          <a:lstStyle/>
          <a:p>
            <a:r>
              <a:rPr kumimoji="1" lang="ja-JP" altLang="en-US" sz="3467"/>
              <a:t>感染性胃腸炎疑似例発生時アクションカード例</a:t>
            </a:r>
          </a:p>
        </p:txBody>
      </p:sp>
      <p:grpSp>
        <p:nvGrpSpPr>
          <p:cNvPr id="11" name="グループ化 10">
            <a:extLst>
              <a:ext uri="{FF2B5EF4-FFF2-40B4-BE49-F238E27FC236}">
                <a16:creationId xmlns:a16="http://schemas.microsoft.com/office/drawing/2014/main" id="{2A608813-2D8A-48E8-A32F-74BE0E8408CB}"/>
              </a:ext>
            </a:extLst>
          </p:cNvPr>
          <p:cNvGrpSpPr/>
          <p:nvPr/>
        </p:nvGrpSpPr>
        <p:grpSpPr>
          <a:xfrm>
            <a:off x="814595" y="3169220"/>
            <a:ext cx="4972966" cy="2982828"/>
            <a:chOff x="449130" y="3196515"/>
            <a:chExt cx="4972966" cy="2982828"/>
          </a:xfrm>
        </p:grpSpPr>
        <p:pic>
          <p:nvPicPr>
            <p:cNvPr id="9" name="Picture 2" descr="保母さん・保育士のイラスト（職業） | かわいいフリー素材集 いらすとや">
              <a:extLst>
                <a:ext uri="{FF2B5EF4-FFF2-40B4-BE49-F238E27FC236}">
                  <a16:creationId xmlns:a16="http://schemas.microsoft.com/office/drawing/2014/main" id="{F06A51D4-E179-4ADE-93D4-628A41EFC66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6302"/>
            <a:stretch/>
          </p:blipFill>
          <p:spPr bwMode="auto">
            <a:xfrm>
              <a:off x="3124463" y="3196515"/>
              <a:ext cx="2297633" cy="245974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保育士の男の子のイラスト（将来の夢） | かわいいフリー素材集 いらすとや">
              <a:extLst>
                <a:ext uri="{FF2B5EF4-FFF2-40B4-BE49-F238E27FC236}">
                  <a16:creationId xmlns:a16="http://schemas.microsoft.com/office/drawing/2014/main" id="{A312E525-3E7A-4F68-8EC1-592A2283B51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963" b="28419"/>
            <a:stretch/>
          </p:blipFill>
          <p:spPr bwMode="auto">
            <a:xfrm>
              <a:off x="1895988" y="3529110"/>
              <a:ext cx="2007343" cy="21142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保育で使える！カードシアターあそび１２ヶ月を買ってみた！レビュー | サンデーのこれいい！ブログ">
              <a:extLst>
                <a:ext uri="{FF2B5EF4-FFF2-40B4-BE49-F238E27FC236}">
                  <a16:creationId xmlns:a16="http://schemas.microsoft.com/office/drawing/2014/main" id="{0C3AF0DA-0E6A-40E1-87AB-CEA0250468B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748" b="27665"/>
            <a:stretch/>
          </p:blipFill>
          <p:spPr bwMode="auto">
            <a:xfrm>
              <a:off x="449130" y="3529110"/>
              <a:ext cx="1978584" cy="2114224"/>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F086A36E-678E-495A-A8B1-118B835858E3}"/>
                </a:ext>
              </a:extLst>
            </p:cNvPr>
            <p:cNvSpPr txBox="1"/>
            <p:nvPr/>
          </p:nvSpPr>
          <p:spPr>
            <a:xfrm>
              <a:off x="979084" y="5708534"/>
              <a:ext cx="1118820" cy="461665"/>
            </a:xfrm>
            <a:prstGeom prst="rect">
              <a:avLst/>
            </a:prstGeom>
            <a:noFill/>
          </p:spPr>
          <p:txBody>
            <a:bodyPr wrap="square" rtlCol="0">
              <a:spAutoFit/>
            </a:bodyPr>
            <a:lstStyle/>
            <a:p>
              <a:r>
                <a:rPr kumimoji="1" lang="ja-JP" altLang="en-US" sz="2400"/>
                <a:t>職員</a:t>
              </a:r>
              <a:r>
                <a:rPr kumimoji="1" lang="en-US" altLang="ja-JP" sz="2400"/>
                <a:t>B</a:t>
              </a:r>
              <a:endParaRPr kumimoji="1" lang="ja-JP" altLang="en-US" sz="2400"/>
            </a:p>
          </p:txBody>
        </p:sp>
        <p:sp>
          <p:nvSpPr>
            <p:cNvPr id="13" name="テキスト ボックス 12">
              <a:extLst>
                <a:ext uri="{FF2B5EF4-FFF2-40B4-BE49-F238E27FC236}">
                  <a16:creationId xmlns:a16="http://schemas.microsoft.com/office/drawing/2014/main" id="{16B54DAD-C9F7-476F-9886-C0F3695453C7}"/>
                </a:ext>
              </a:extLst>
            </p:cNvPr>
            <p:cNvSpPr txBox="1"/>
            <p:nvPr/>
          </p:nvSpPr>
          <p:spPr>
            <a:xfrm>
              <a:off x="2485319" y="5717678"/>
              <a:ext cx="982595" cy="461665"/>
            </a:xfrm>
            <a:prstGeom prst="rect">
              <a:avLst/>
            </a:prstGeom>
            <a:noFill/>
          </p:spPr>
          <p:txBody>
            <a:bodyPr wrap="square" rtlCol="0">
              <a:spAutoFit/>
            </a:bodyPr>
            <a:lstStyle/>
            <a:p>
              <a:r>
                <a:rPr kumimoji="1" lang="ja-JP" altLang="en-US" sz="2400"/>
                <a:t>職員</a:t>
              </a:r>
              <a:r>
                <a:rPr kumimoji="1" lang="en-US" altLang="ja-JP" sz="2400"/>
                <a:t>C</a:t>
              </a:r>
              <a:endParaRPr kumimoji="1" lang="ja-JP" altLang="en-US" sz="2400"/>
            </a:p>
          </p:txBody>
        </p:sp>
        <p:sp>
          <p:nvSpPr>
            <p:cNvPr id="14" name="テキスト ボックス 13">
              <a:extLst>
                <a:ext uri="{FF2B5EF4-FFF2-40B4-BE49-F238E27FC236}">
                  <a16:creationId xmlns:a16="http://schemas.microsoft.com/office/drawing/2014/main" id="{D4FD5F32-2D76-46EF-81F1-14B0DEE7665C}"/>
                </a:ext>
              </a:extLst>
            </p:cNvPr>
            <p:cNvSpPr txBox="1"/>
            <p:nvPr/>
          </p:nvSpPr>
          <p:spPr>
            <a:xfrm>
              <a:off x="3855329" y="5701155"/>
              <a:ext cx="1086975" cy="461665"/>
            </a:xfrm>
            <a:prstGeom prst="rect">
              <a:avLst/>
            </a:prstGeom>
            <a:noFill/>
          </p:spPr>
          <p:txBody>
            <a:bodyPr wrap="square" rtlCol="0">
              <a:spAutoFit/>
            </a:bodyPr>
            <a:lstStyle/>
            <a:p>
              <a:r>
                <a:rPr kumimoji="1" lang="ja-JP" altLang="en-US" sz="2400"/>
                <a:t>職員</a:t>
              </a:r>
              <a:r>
                <a:rPr kumimoji="1" lang="en-US" altLang="ja-JP" sz="2400"/>
                <a:t>D</a:t>
              </a:r>
              <a:endParaRPr kumimoji="1" lang="ja-JP" altLang="en-US" sz="2400"/>
            </a:p>
          </p:txBody>
        </p:sp>
      </p:grpSp>
      <p:sp>
        <p:nvSpPr>
          <p:cNvPr id="10" name="思考の吹き出し: 雲形 9">
            <a:extLst>
              <a:ext uri="{FF2B5EF4-FFF2-40B4-BE49-F238E27FC236}">
                <a16:creationId xmlns:a16="http://schemas.microsoft.com/office/drawing/2014/main" id="{2F1B57C7-A14A-4558-BCA6-2A3E589AFF96}"/>
              </a:ext>
            </a:extLst>
          </p:cNvPr>
          <p:cNvSpPr/>
          <p:nvPr/>
        </p:nvSpPr>
        <p:spPr>
          <a:xfrm>
            <a:off x="166358" y="2694468"/>
            <a:ext cx="6405071" cy="4162567"/>
          </a:xfrm>
          <a:prstGeom prst="cloudCallout">
            <a:avLst>
              <a:gd name="adj1" fmla="val 64185"/>
              <a:gd name="adj2" fmla="val 1758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54" name="Picture 6" descr="拡声器で話す女性のイラスト（真剣）">
            <a:extLst>
              <a:ext uri="{FF2B5EF4-FFF2-40B4-BE49-F238E27FC236}">
                <a16:creationId xmlns:a16="http://schemas.microsoft.com/office/drawing/2014/main" id="{74BBCECB-5BFC-4A36-815A-2FE4D120E9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7592366" y="3468439"/>
            <a:ext cx="5127345" cy="554207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保育園で突然の発熱！ただの風邪？それとも病気？幼児に多い疾病と基本的な対応|保育士さんのための保育コラム【保育士求人 ほいくジョブ】">
            <a:extLst>
              <a:ext uri="{FF2B5EF4-FFF2-40B4-BE49-F238E27FC236}">
                <a16:creationId xmlns:a16="http://schemas.microsoft.com/office/drawing/2014/main" id="{949CC8EE-DFCC-45C9-A181-E45F393ECD4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35089"/>
          <a:stretch/>
        </p:blipFill>
        <p:spPr bwMode="auto">
          <a:xfrm>
            <a:off x="5614846" y="6264321"/>
            <a:ext cx="2860499" cy="2791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8968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E2310C28-C5E9-4F8C-9798-0682D99DCBF5}"/>
              </a:ext>
            </a:extLst>
          </p:cNvPr>
          <p:cNvGrpSpPr/>
          <p:nvPr/>
        </p:nvGrpSpPr>
        <p:grpSpPr>
          <a:xfrm>
            <a:off x="187085" y="187069"/>
            <a:ext cx="12894801" cy="9534832"/>
            <a:chOff x="187085" y="187069"/>
            <a:chExt cx="12894801" cy="9534832"/>
          </a:xfrm>
        </p:grpSpPr>
        <p:sp>
          <p:nvSpPr>
            <p:cNvPr id="6" name="正方形/長方形 5">
              <a:extLst>
                <a:ext uri="{FF2B5EF4-FFF2-40B4-BE49-F238E27FC236}">
                  <a16:creationId xmlns:a16="http://schemas.microsoft.com/office/drawing/2014/main" id="{B47E894A-FF58-4CB5-A04E-3B07690EA001}"/>
                </a:ext>
              </a:extLst>
            </p:cNvPr>
            <p:cNvSpPr/>
            <p:nvPr/>
          </p:nvSpPr>
          <p:spPr>
            <a:xfrm>
              <a:off x="187086" y="393786"/>
              <a:ext cx="373596" cy="9254907"/>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正方形/長方形 6">
              <a:extLst>
                <a:ext uri="{FF2B5EF4-FFF2-40B4-BE49-F238E27FC236}">
                  <a16:creationId xmlns:a16="http://schemas.microsoft.com/office/drawing/2014/main" id="{98C1C9DD-9E9F-4A4D-832C-5399A957331E}"/>
                </a:ext>
              </a:extLst>
            </p:cNvPr>
            <p:cNvSpPr/>
            <p:nvPr/>
          </p:nvSpPr>
          <p:spPr>
            <a:xfrm>
              <a:off x="187085" y="187069"/>
              <a:ext cx="12894801" cy="308902"/>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正方形/長方形 7">
              <a:extLst>
                <a:ext uri="{FF2B5EF4-FFF2-40B4-BE49-F238E27FC236}">
                  <a16:creationId xmlns:a16="http://schemas.microsoft.com/office/drawing/2014/main" id="{D1B4F9D2-5C0D-47A1-AD72-1D5C4E38B44B}"/>
                </a:ext>
              </a:extLst>
            </p:cNvPr>
            <p:cNvSpPr/>
            <p:nvPr/>
          </p:nvSpPr>
          <p:spPr>
            <a:xfrm>
              <a:off x="12708290" y="187069"/>
              <a:ext cx="373596" cy="9461624"/>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正方形/長方形 9">
              <a:extLst>
                <a:ext uri="{FF2B5EF4-FFF2-40B4-BE49-F238E27FC236}">
                  <a16:creationId xmlns:a16="http://schemas.microsoft.com/office/drawing/2014/main" id="{8B61C216-47BF-4AC0-8BFB-AC2A91F5F965}"/>
                </a:ext>
              </a:extLst>
            </p:cNvPr>
            <p:cNvSpPr/>
            <p:nvPr/>
          </p:nvSpPr>
          <p:spPr>
            <a:xfrm>
              <a:off x="187085" y="9375058"/>
              <a:ext cx="12894801" cy="346843"/>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9" name="テキスト ボックス 8">
            <a:extLst>
              <a:ext uri="{FF2B5EF4-FFF2-40B4-BE49-F238E27FC236}">
                <a16:creationId xmlns:a16="http://schemas.microsoft.com/office/drawing/2014/main" id="{BEFB75B4-EE09-4B79-AFCB-37FD087C358C}"/>
              </a:ext>
            </a:extLst>
          </p:cNvPr>
          <p:cNvSpPr txBox="1"/>
          <p:nvPr/>
        </p:nvSpPr>
        <p:spPr>
          <a:xfrm>
            <a:off x="586856" y="5305931"/>
            <a:ext cx="14207318" cy="2616101"/>
          </a:xfrm>
          <a:prstGeom prst="rect">
            <a:avLst/>
          </a:prstGeom>
          <a:noFill/>
        </p:spPr>
        <p:txBody>
          <a:bodyPr wrap="square" rtlCol="0">
            <a:spAutoFit/>
          </a:bodyPr>
          <a:lstStyle/>
          <a:p>
            <a:pPr marL="0" indent="0">
              <a:buNone/>
            </a:pPr>
            <a:endParaRPr lang="en-US" altLang="ja-JP" sz="4100"/>
          </a:p>
          <a:p>
            <a:pPr marL="0" indent="0">
              <a:buNone/>
            </a:pPr>
            <a:r>
              <a:rPr lang="ja-JP" altLang="en-US" sz="4100"/>
              <a:t>職員（</a:t>
            </a:r>
            <a:r>
              <a:rPr lang="en-US" altLang="ja-JP" sz="4100"/>
              <a:t>B</a:t>
            </a:r>
            <a:r>
              <a:rPr lang="ja-JP" altLang="en-US" sz="4100"/>
              <a:t>）に汚染区域の区分けとリーダーを依頼</a:t>
            </a:r>
            <a:endParaRPr lang="en-US" altLang="ja-JP" sz="4100"/>
          </a:p>
          <a:p>
            <a:pPr marL="0" indent="0">
              <a:buNone/>
            </a:pPr>
            <a:r>
              <a:rPr lang="ja-JP" altLang="en-US" sz="4100"/>
              <a:t>職員（</a:t>
            </a:r>
            <a:r>
              <a:rPr lang="en-US" altLang="ja-JP" sz="4100"/>
              <a:t>C</a:t>
            </a:r>
            <a:r>
              <a:rPr lang="ja-JP" altLang="en-US" sz="4100"/>
              <a:t>）に換気を依頼</a:t>
            </a:r>
            <a:endParaRPr lang="en-US" altLang="ja-JP" sz="4100"/>
          </a:p>
          <a:p>
            <a:pPr marL="0" indent="0">
              <a:buNone/>
            </a:pPr>
            <a:r>
              <a:rPr lang="ja-JP" altLang="en-US" sz="4100"/>
              <a:t>職員（</a:t>
            </a:r>
            <a:r>
              <a:rPr lang="en-US" altLang="ja-JP" sz="4100"/>
              <a:t>D</a:t>
            </a:r>
            <a:r>
              <a:rPr lang="ja-JP" altLang="en-US" sz="4100"/>
              <a:t>）に嘔吐物処理セットを持ってくるよう依頼</a:t>
            </a:r>
            <a:endParaRPr lang="en-US" altLang="ja-JP" sz="4100"/>
          </a:p>
        </p:txBody>
      </p:sp>
      <p:sp>
        <p:nvSpPr>
          <p:cNvPr id="2" name="テキスト ボックス 1">
            <a:extLst>
              <a:ext uri="{FF2B5EF4-FFF2-40B4-BE49-F238E27FC236}">
                <a16:creationId xmlns:a16="http://schemas.microsoft.com/office/drawing/2014/main" id="{8B8A4C9C-C8A9-4728-96FB-68CBDF3B6A07}"/>
              </a:ext>
            </a:extLst>
          </p:cNvPr>
          <p:cNvSpPr txBox="1"/>
          <p:nvPr/>
        </p:nvSpPr>
        <p:spPr>
          <a:xfrm>
            <a:off x="586856" y="1023582"/>
            <a:ext cx="13183736"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5400" b="1">
                <a:latin typeface="+mn-ea"/>
              </a:rPr>
              <a:t>A</a:t>
            </a:r>
            <a:r>
              <a:rPr lang="ja-JP" altLang="en-US" sz="5400" b="1">
                <a:latin typeface="+mn-ea"/>
              </a:rPr>
              <a:t>－１</a:t>
            </a:r>
            <a:r>
              <a:rPr kumimoji="1" lang="ja-JP" altLang="en-US" sz="5400" b="1" i="0" u="none" strike="noStrike" kern="1200" cap="none" spc="0" normalizeH="0" baseline="0" noProof="0">
                <a:ln>
                  <a:noFill/>
                </a:ln>
                <a:solidFill>
                  <a:prstClr val="black"/>
                </a:solidFill>
                <a:effectLst/>
                <a:uLnTx/>
                <a:uFillTx/>
                <a:latin typeface="Calibri Light" panose="020F0302020204030204"/>
                <a:ea typeface="游ゴシック Light" panose="020B0300000000000000" pitchFamily="50" charset="-128"/>
                <a:cs typeface="+mn-cs"/>
              </a:rPr>
              <a:t>　嘔吐を発見した職員</a:t>
            </a:r>
            <a:r>
              <a:rPr kumimoji="1" lang="en-US" altLang="ja-JP" sz="5400" b="1" i="0" u="none" strike="noStrike" kern="1200" cap="none" spc="0" normalizeH="0" baseline="0" noProof="0">
                <a:ln>
                  <a:noFill/>
                </a:ln>
                <a:solidFill>
                  <a:prstClr val="black"/>
                </a:solidFill>
                <a:effectLst/>
                <a:uLnTx/>
                <a:uFillTx/>
                <a:latin typeface="Calibri Light" panose="020F0302020204030204"/>
                <a:ea typeface="游ゴシック Light" panose="020B0300000000000000" pitchFamily="50" charset="-128"/>
                <a:cs typeface="+mn-cs"/>
              </a:rPr>
              <a:t>A</a:t>
            </a:r>
            <a:r>
              <a:rPr kumimoji="1" lang="ja-JP" altLang="en-US" sz="5400" b="1" i="0" u="none" strike="noStrike" kern="1200" cap="none" spc="0" normalizeH="0" baseline="0" noProof="0">
                <a:ln>
                  <a:noFill/>
                </a:ln>
                <a:solidFill>
                  <a:prstClr val="black"/>
                </a:solidFill>
                <a:effectLst/>
                <a:uLnTx/>
                <a:uFillTx/>
                <a:latin typeface="Calibri Light" panose="020F0302020204030204"/>
                <a:ea typeface="游ゴシック Light" panose="020B0300000000000000" pitchFamily="50" charset="-128"/>
                <a:cs typeface="+mn-cs"/>
              </a:rPr>
              <a:t>（発見者）</a:t>
            </a:r>
            <a:endParaRPr kumimoji="0" lang="en-US" altLang="ja-JP" sz="5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 name="テキスト ボックス 2">
            <a:extLst>
              <a:ext uri="{FF2B5EF4-FFF2-40B4-BE49-F238E27FC236}">
                <a16:creationId xmlns:a16="http://schemas.microsoft.com/office/drawing/2014/main" id="{725A12FB-A7D0-45AF-9D05-DCEBF67DAF3D}"/>
              </a:ext>
            </a:extLst>
          </p:cNvPr>
          <p:cNvSpPr txBox="1"/>
          <p:nvPr/>
        </p:nvSpPr>
        <p:spPr>
          <a:xfrm>
            <a:off x="586856" y="3399740"/>
            <a:ext cx="11442700" cy="1200329"/>
          </a:xfrm>
          <a:prstGeom prst="rect">
            <a:avLst/>
          </a:prstGeom>
          <a:noFill/>
        </p:spPr>
        <p:txBody>
          <a:bodyPr wrap="square" rtlCol="0">
            <a:spAutoFit/>
          </a:bodyPr>
          <a:lstStyle/>
          <a:p>
            <a:pPr marL="0" indent="0">
              <a:buNone/>
            </a:pPr>
            <a:r>
              <a:rPr lang="ja-JP" altLang="en-US" sz="7200" b="1"/>
              <a:t>★職員</a:t>
            </a:r>
            <a:r>
              <a:rPr lang="en-US" altLang="ja-JP" sz="7200" b="1"/>
              <a:t>B</a:t>
            </a:r>
            <a:r>
              <a:rPr lang="ja-JP" altLang="en-US" sz="7200" b="1"/>
              <a:t>、</a:t>
            </a:r>
            <a:r>
              <a:rPr lang="en-US" altLang="ja-JP" sz="7200" b="1"/>
              <a:t>C</a:t>
            </a:r>
            <a:r>
              <a:rPr lang="ja-JP" altLang="en-US" sz="7200" b="1"/>
              <a:t>、</a:t>
            </a:r>
            <a:r>
              <a:rPr lang="en-US" altLang="ja-JP" sz="7200" b="1"/>
              <a:t>D</a:t>
            </a:r>
            <a:r>
              <a:rPr lang="ja-JP" altLang="en-US" sz="7200" b="1"/>
              <a:t>に応援依頼</a:t>
            </a:r>
            <a:endParaRPr lang="en-US" altLang="ja-JP" sz="7200" b="1"/>
          </a:p>
        </p:txBody>
      </p:sp>
    </p:spTree>
    <p:extLst>
      <p:ext uri="{BB962C8B-B14F-4D97-AF65-F5344CB8AC3E}">
        <p14:creationId xmlns:p14="http://schemas.microsoft.com/office/powerpoint/2010/main" val="2970398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EA68EBE-3EB9-4345-AE2C-F7E1D9535D19}"/>
              </a:ext>
            </a:extLst>
          </p:cNvPr>
          <p:cNvSpPr txBox="1"/>
          <p:nvPr/>
        </p:nvSpPr>
        <p:spPr>
          <a:xfrm>
            <a:off x="942800" y="1019402"/>
            <a:ext cx="8830101" cy="923330"/>
          </a:xfrm>
          <a:prstGeom prst="rect">
            <a:avLst/>
          </a:prstGeom>
          <a:noFill/>
        </p:spPr>
        <p:txBody>
          <a:bodyPr wrap="square" rtlCol="0">
            <a:spAutoFit/>
          </a:bodyPr>
          <a:lstStyle/>
          <a:p>
            <a:r>
              <a:rPr lang="en-US" altLang="ja-JP" sz="5400" b="1">
                <a:latin typeface="+mn-ea"/>
              </a:rPr>
              <a:t>A</a:t>
            </a:r>
            <a:r>
              <a:rPr lang="ja-JP" altLang="en-US" sz="5400" b="1">
                <a:latin typeface="+mn-ea"/>
              </a:rPr>
              <a:t>－</a:t>
            </a:r>
            <a:r>
              <a:rPr lang="en-US" altLang="ja-JP" sz="5400" b="1">
                <a:latin typeface="+mn-ea"/>
              </a:rPr>
              <a:t>2</a:t>
            </a:r>
            <a:r>
              <a:rPr lang="ja-JP" altLang="en-US" sz="5400" b="1">
                <a:latin typeface="+mn-ea"/>
              </a:rPr>
              <a:t>　</a:t>
            </a:r>
            <a:r>
              <a:rPr lang="ja-JP" altLang="en-US" sz="5400" b="1">
                <a:latin typeface="+mj-ea"/>
                <a:ea typeface="+mj-ea"/>
              </a:rPr>
              <a:t>職員</a:t>
            </a:r>
            <a:r>
              <a:rPr lang="en-US" altLang="ja-JP" sz="5400" b="1">
                <a:latin typeface="+mj-ea"/>
                <a:ea typeface="+mj-ea"/>
              </a:rPr>
              <a:t>A</a:t>
            </a:r>
            <a:r>
              <a:rPr lang="ja-JP" altLang="en-US" sz="5400" b="1">
                <a:latin typeface="+mj-ea"/>
                <a:ea typeface="+mj-ea"/>
              </a:rPr>
              <a:t>（発見者）</a:t>
            </a:r>
            <a:endParaRPr kumimoji="1" lang="ja-JP" altLang="en-US" sz="5400" b="1">
              <a:latin typeface="+mj-ea"/>
              <a:ea typeface="+mj-ea"/>
            </a:endParaRPr>
          </a:p>
        </p:txBody>
      </p:sp>
      <p:sp>
        <p:nvSpPr>
          <p:cNvPr id="3" name="吹き出し: 円形 2">
            <a:extLst>
              <a:ext uri="{FF2B5EF4-FFF2-40B4-BE49-F238E27FC236}">
                <a16:creationId xmlns:a16="http://schemas.microsoft.com/office/drawing/2014/main" id="{6E6575B3-F4DF-40B6-9435-76F767BCDEE9}"/>
              </a:ext>
            </a:extLst>
          </p:cNvPr>
          <p:cNvSpPr/>
          <p:nvPr/>
        </p:nvSpPr>
        <p:spPr>
          <a:xfrm>
            <a:off x="554621" y="3219024"/>
            <a:ext cx="5662304" cy="2085120"/>
          </a:xfrm>
          <a:prstGeom prst="wedgeEllipseCallout">
            <a:avLst>
              <a:gd name="adj1" fmla="val 57693"/>
              <a:gd name="adj2" fmla="val 16550"/>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58FD23DF-A89D-4D00-AA8E-6164992E6364}"/>
              </a:ext>
            </a:extLst>
          </p:cNvPr>
          <p:cNvSpPr txBox="1"/>
          <p:nvPr/>
        </p:nvSpPr>
        <p:spPr>
          <a:xfrm>
            <a:off x="1580918" y="3784530"/>
            <a:ext cx="4189861" cy="954107"/>
          </a:xfrm>
          <a:prstGeom prst="rect">
            <a:avLst/>
          </a:prstGeom>
          <a:noFill/>
        </p:spPr>
        <p:txBody>
          <a:bodyPr wrap="square" rtlCol="0">
            <a:spAutoFit/>
          </a:bodyPr>
          <a:lstStyle/>
          <a:p>
            <a:r>
              <a:rPr kumimoji="1" lang="ja-JP" altLang="en-US" sz="2800" b="1"/>
              <a:t>れっど君大丈夫だよ、</a:t>
            </a:r>
            <a:endParaRPr kumimoji="1" lang="en-US" altLang="ja-JP" sz="2800" b="1"/>
          </a:p>
          <a:p>
            <a:r>
              <a:rPr kumimoji="1" lang="ja-JP" altLang="en-US" sz="2800" b="1"/>
              <a:t>袋持ってきたからね</a:t>
            </a:r>
            <a:r>
              <a:rPr kumimoji="1" lang="ja-JP" altLang="en-US" sz="2000" b="1"/>
              <a:t>。</a:t>
            </a:r>
          </a:p>
        </p:txBody>
      </p:sp>
      <p:pic>
        <p:nvPicPr>
          <p:cNvPr id="8" name="図 7" descr="白いバックグラウンドの前に座っている人形&#10;&#10;低い精度で自動的に生成された説明">
            <a:extLst>
              <a:ext uri="{FF2B5EF4-FFF2-40B4-BE49-F238E27FC236}">
                <a16:creationId xmlns:a16="http://schemas.microsoft.com/office/drawing/2014/main" id="{B30E7AEE-7310-4F34-AB4D-36E18B7FB8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4000" y="2800854"/>
            <a:ext cx="5305504" cy="5305504"/>
          </a:xfrm>
          <a:prstGeom prst="rect">
            <a:avLst/>
          </a:prstGeom>
        </p:spPr>
      </p:pic>
      <p:pic>
        <p:nvPicPr>
          <p:cNvPr id="14" name="Picture 2" descr="保育園で突然の発熱！ただの風邪？それとも病気？幼児に多い疾病と基本的な対応|保育士さんのための保育コラム【保育士求人 ほいくジョブ】">
            <a:extLst>
              <a:ext uri="{FF2B5EF4-FFF2-40B4-BE49-F238E27FC236}">
                <a16:creationId xmlns:a16="http://schemas.microsoft.com/office/drawing/2014/main" id="{31E37653-F8C3-4096-B5A0-9CAA28AC70C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5089"/>
          <a:stretch/>
        </p:blipFill>
        <p:spPr bwMode="auto">
          <a:xfrm>
            <a:off x="5357852" y="5071061"/>
            <a:ext cx="3021873" cy="276566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レジ袋のイラスト">
            <a:extLst>
              <a:ext uri="{FF2B5EF4-FFF2-40B4-BE49-F238E27FC236}">
                <a16:creationId xmlns:a16="http://schemas.microsoft.com/office/drawing/2014/main" id="{533B6534-F4BA-4A44-B415-5F7D0D9F0A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71515">
            <a:off x="5485109" y="7143754"/>
            <a:ext cx="2422221" cy="2490716"/>
          </a:xfrm>
          <a:prstGeom prst="rect">
            <a:avLst/>
          </a:prstGeom>
          <a:noFill/>
          <a:extLst>
            <a:ext uri="{909E8E84-426E-40DD-AFC4-6F175D3DCCD1}">
              <a14:hiddenFill xmlns:a14="http://schemas.microsoft.com/office/drawing/2010/main">
                <a:solidFill>
                  <a:srgbClr val="FFFFFF"/>
                </a:solidFill>
              </a14:hiddenFill>
            </a:ext>
          </a:extLst>
        </p:spPr>
      </p:pic>
      <p:grpSp>
        <p:nvGrpSpPr>
          <p:cNvPr id="9" name="グループ化 8">
            <a:extLst>
              <a:ext uri="{FF2B5EF4-FFF2-40B4-BE49-F238E27FC236}">
                <a16:creationId xmlns:a16="http://schemas.microsoft.com/office/drawing/2014/main" id="{FFB58A59-769E-4BC7-B993-8BD4CBC95716}"/>
              </a:ext>
            </a:extLst>
          </p:cNvPr>
          <p:cNvGrpSpPr/>
          <p:nvPr/>
        </p:nvGrpSpPr>
        <p:grpSpPr>
          <a:xfrm>
            <a:off x="187085" y="187069"/>
            <a:ext cx="12894801" cy="9534832"/>
            <a:chOff x="187085" y="187069"/>
            <a:chExt cx="12894801" cy="9534832"/>
          </a:xfrm>
        </p:grpSpPr>
        <p:sp>
          <p:nvSpPr>
            <p:cNvPr id="10" name="正方形/長方形 9">
              <a:extLst>
                <a:ext uri="{FF2B5EF4-FFF2-40B4-BE49-F238E27FC236}">
                  <a16:creationId xmlns:a16="http://schemas.microsoft.com/office/drawing/2014/main" id="{D0A271B1-8C37-4465-8F94-54BCAB8CE570}"/>
                </a:ext>
              </a:extLst>
            </p:cNvPr>
            <p:cNvSpPr/>
            <p:nvPr/>
          </p:nvSpPr>
          <p:spPr>
            <a:xfrm>
              <a:off x="187086" y="393786"/>
              <a:ext cx="373596" cy="9254907"/>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正方形/長方形 10">
              <a:extLst>
                <a:ext uri="{FF2B5EF4-FFF2-40B4-BE49-F238E27FC236}">
                  <a16:creationId xmlns:a16="http://schemas.microsoft.com/office/drawing/2014/main" id="{E6C6DC31-3134-4F34-B6E5-21AF5614A4F2}"/>
                </a:ext>
              </a:extLst>
            </p:cNvPr>
            <p:cNvSpPr/>
            <p:nvPr/>
          </p:nvSpPr>
          <p:spPr>
            <a:xfrm>
              <a:off x="187085" y="187069"/>
              <a:ext cx="12894801" cy="308902"/>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正方形/長方形 11">
              <a:extLst>
                <a:ext uri="{FF2B5EF4-FFF2-40B4-BE49-F238E27FC236}">
                  <a16:creationId xmlns:a16="http://schemas.microsoft.com/office/drawing/2014/main" id="{1F9D5B18-5D27-4377-ACF9-D1B26B6187F5}"/>
                </a:ext>
              </a:extLst>
            </p:cNvPr>
            <p:cNvSpPr/>
            <p:nvPr/>
          </p:nvSpPr>
          <p:spPr>
            <a:xfrm>
              <a:off x="12708290" y="187069"/>
              <a:ext cx="373596" cy="9461624"/>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正方形/長方形 12">
              <a:extLst>
                <a:ext uri="{FF2B5EF4-FFF2-40B4-BE49-F238E27FC236}">
                  <a16:creationId xmlns:a16="http://schemas.microsoft.com/office/drawing/2014/main" id="{6F940D27-1FA0-4CD6-95CC-7FA0679F9E3B}"/>
                </a:ext>
              </a:extLst>
            </p:cNvPr>
            <p:cNvSpPr/>
            <p:nvPr/>
          </p:nvSpPr>
          <p:spPr>
            <a:xfrm>
              <a:off x="187085" y="9375058"/>
              <a:ext cx="12894801" cy="346843"/>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Tree>
    <p:extLst>
      <p:ext uri="{BB962C8B-B14F-4D97-AF65-F5344CB8AC3E}">
        <p14:creationId xmlns:p14="http://schemas.microsoft.com/office/powerpoint/2010/main" val="149744675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35C7DAB276AEFD44BB62A451F9F2EEB9" ma:contentTypeVersion="15" ma:contentTypeDescription="新しいドキュメントを作成します。" ma:contentTypeScope="" ma:versionID="0ab150a46a2f81062eb087ba73df94b8">
  <xsd:schema xmlns:xsd="http://www.w3.org/2001/XMLSchema" xmlns:xs="http://www.w3.org/2001/XMLSchema" xmlns:p="http://schemas.microsoft.com/office/2006/metadata/properties" xmlns:ns2="7ccfd1a6-11ac-480e-9454-1a24515d43c5" xmlns:ns3="e19257eb-913e-4ac1-85fb-b21a0d82ef28" targetNamespace="http://schemas.microsoft.com/office/2006/metadata/properties" ma:root="true" ma:fieldsID="11b949fe9bbef25f9618d25a0cf26422" ns2:_="" ns3:_="">
    <xsd:import namespace="7ccfd1a6-11ac-480e-9454-1a24515d43c5"/>
    <xsd:import namespace="e19257eb-913e-4ac1-85fb-b21a0d82ef2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cfd1a6-11ac-480e-9454-1a24515d43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画像タグ" ma:readOnly="false" ma:fieldId="{5cf76f15-5ced-4ddc-b409-7134ff3c332f}" ma:taxonomyMulti="true" ma:sspId="5f17c7ce-d49b-420f-98be-9ce655d2e414"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dexed="true" ma:internalName="MediaServiceLocatio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19257eb-913e-4ac1-85fb-b21a0d82ef28"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527beafe-62bd-4dd8-9598-29af464b12bc}" ma:internalName="TaxCatchAll" ma:showField="CatchAllData" ma:web="e19257eb-913e-4ac1-85fb-b21a0d82ef28">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19257eb-913e-4ac1-85fb-b21a0d82ef28" xsi:nil="true"/>
    <lcf76f155ced4ddcb4097134ff3c332f xmlns="7ccfd1a6-11ac-480e-9454-1a24515d43c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57803DD-2F52-4CE6-B4AB-BB573B239E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cfd1a6-11ac-480e-9454-1a24515d43c5"/>
    <ds:schemaRef ds:uri="e19257eb-913e-4ac1-85fb-b21a0d82ef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6DFCB1F-2161-4DB9-9AE7-C80BC30FA5BB}">
  <ds:schemaRefs>
    <ds:schemaRef ds:uri="http://schemas.microsoft.com/sharepoint/v3/contenttype/forms"/>
  </ds:schemaRefs>
</ds:datastoreItem>
</file>

<file path=customXml/itemProps3.xml><?xml version="1.0" encoding="utf-8"?>
<ds:datastoreItem xmlns:ds="http://schemas.openxmlformats.org/officeDocument/2006/customXml" ds:itemID="{9F263885-D4D8-4A68-BB44-4974E5CE2EEE}">
  <ds:schemaRefs>
    <ds:schemaRef ds:uri="http://purl.org/dc/elements/1.1/"/>
    <ds:schemaRef ds:uri="http://schemas.microsoft.com/office/2006/metadata/properties"/>
    <ds:schemaRef ds:uri="e19257eb-913e-4ac1-85fb-b21a0d82ef28"/>
    <ds:schemaRef ds:uri="http://purl.org/dc/terms/"/>
    <ds:schemaRef ds:uri="http://schemas.microsoft.com/office/2006/documentManagement/types"/>
    <ds:schemaRef ds:uri="http://purl.org/dc/dcmitype/"/>
    <ds:schemaRef ds:uri="http://schemas.openxmlformats.org/package/2006/metadata/core-properties"/>
    <ds:schemaRef ds:uri="http://schemas.microsoft.com/office/infopath/2007/PartnerControls"/>
    <ds:schemaRef ds:uri="7ccfd1a6-11ac-480e-9454-1a24515d43c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116</TotalTime>
  <Words>2608</Words>
  <Application>Microsoft Office PowerPoint</Application>
  <PresentationFormat>ユーザー設定</PresentationFormat>
  <Paragraphs>419</Paragraphs>
  <Slides>51</Slides>
  <Notes>6</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51</vt:i4>
      </vt:variant>
    </vt:vector>
  </HeadingPairs>
  <TitlesOfParts>
    <vt:vector size="59" baseType="lpstr">
      <vt:lpstr>ＭＳ Ｐゴシック</vt:lpstr>
      <vt:lpstr>游ゴシック</vt:lpstr>
      <vt:lpstr>游ゴシック Light</vt:lpstr>
      <vt:lpstr>Arial</vt:lpstr>
      <vt:lpstr>Calibri</vt:lpstr>
      <vt:lpstr>Calibri Light</vt:lpstr>
      <vt:lpstr>Wingdings</vt:lpstr>
      <vt:lpstr>Office テーマ</vt:lpstr>
      <vt:lpstr>感染性胃腸炎発生時 アクションカード</vt:lpstr>
      <vt:lpstr>はじめに</vt:lpstr>
      <vt:lpstr>PowerPoint プレゼンテーション</vt:lpstr>
      <vt:lpstr>嘔吐発生時処理に必要な物品</vt:lpstr>
      <vt:lpstr>バケツ</vt:lpstr>
      <vt:lpstr>次亜塩素酸ナトリウムの薄め方 （台所用塩素系漂白剤５％を原液とした場合）</vt:lpstr>
      <vt:lpstr>A－１　嘔吐を発見した職員A（発見者）</vt:lpstr>
      <vt:lpstr>PowerPoint プレゼンテーション</vt:lpstr>
      <vt:lpstr>PowerPoint プレゼンテーション</vt:lpstr>
      <vt:lpstr>A－2　職員A（発見者）</vt:lpstr>
      <vt:lpstr>PowerPoint プレゼンテーション</vt:lpstr>
      <vt:lpstr>A－３　職員A（発見者）</vt:lpstr>
      <vt:lpstr>A－４　職員A（発見者）</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B－３　職員B（リーダー）</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B－６　職員B（リーダー）</vt:lpstr>
      <vt:lpstr>PowerPoint プレゼンテーション</vt:lpstr>
      <vt:lpstr>B－７　職員B（リーダー）</vt:lpstr>
      <vt:lpstr>PowerPoint プレゼンテーション</vt:lpstr>
      <vt:lpstr>B－８　職員B（リーダー）</vt:lpstr>
      <vt:lpstr>PowerPoint プレゼンテーション</vt:lpstr>
      <vt:lpstr>B－９　職員B（リーダー）</vt:lpstr>
      <vt:lpstr>PowerPoint プレゼンテーション</vt:lpstr>
      <vt:lpstr>C－1　職員C（無症状園児を避難させ消毒手伝う人） </vt:lpstr>
      <vt:lpstr>PowerPoint プレゼンテーション</vt:lpstr>
      <vt:lpstr>C－２　職員C（無症状園児を避難させ消毒手伝う人）</vt:lpstr>
      <vt:lpstr>PowerPoint プレゼンテーション</vt:lpstr>
      <vt:lpstr>C－３　職員C（無症状園児を避難させ消毒手伝う人） </vt:lpstr>
      <vt:lpstr>PowerPoint プレゼンテーション</vt:lpstr>
      <vt:lpstr>C－４　職員C（無症状園児を避難させ消毒手伝う人） </vt:lpstr>
      <vt:lpstr>PowerPoint プレゼンテーション</vt:lpstr>
      <vt:lpstr>D－１　職員D（嘔吐児をケアする人）</vt:lpstr>
      <vt:lpstr>PowerPoint プレゼンテーション</vt:lpstr>
      <vt:lpstr>D－２　職員D（嘔吐児をケアする人）</vt:lpstr>
      <vt:lpstr>PowerPoint プレゼンテーション</vt:lpstr>
      <vt:lpstr>D－３　職員D（嘔吐児をケアする人）</vt:lpstr>
      <vt:lpstr>PowerPoint プレゼンテーション</vt:lpstr>
      <vt:lpstr>D－４　職員D（嘔吐児をケアする人）</vt:lpstr>
      <vt:lpstr>PowerPoint プレゼンテーション</vt:lpstr>
      <vt:lpstr>D－５　職員D（嘔吐児をケアする人）</vt:lpstr>
      <vt:lpstr>上席職員 ※代行順位を決めておく</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嘔吐園児を発見した保育士</dc:title>
  <dc:creator>市川 宏枝</dc:creator>
  <cp:lastModifiedBy>檜皮 咲季</cp:lastModifiedBy>
  <cp:revision>2</cp:revision>
  <cp:lastPrinted>2023-06-27T23:43:47Z</cp:lastPrinted>
  <dcterms:created xsi:type="dcterms:W3CDTF">2023-05-09T23:51:37Z</dcterms:created>
  <dcterms:modified xsi:type="dcterms:W3CDTF">2024-03-22T06:04:25Z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0x01010035C7DAB276AEFD44BB62A451F9F2EEB9</vt:lpwstr>
  </property>
  <property fmtid="{D5CDD505-2E9C-101B-9397-08002B2CF9AE}" pid="3" name="MediaServiceImageTags">
    <vt:lpwstr/>
  </property>
</Properties>
</file>